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953250" cy="9239250"/>
  <p:defaultTex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7C2F"/>
    <a:srgbClr val="003300"/>
    <a:srgbClr val="99CCFF"/>
    <a:srgbClr val="FFFFFF"/>
    <a:srgbClr val="0B18A2"/>
    <a:srgbClr val="97AAC1"/>
    <a:srgbClr val="BECF4E"/>
    <a:srgbClr val="0B183E"/>
  </p:clrMru>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6" autoAdjust="0"/>
    <p:restoredTop sz="94683" autoAdjust="0"/>
  </p:normalViewPr>
  <p:slideViewPr>
    <p:cSldViewPr snapToGrid="0">
      <p:cViewPr varScale="1">
        <p:scale>
          <a:sx n="26" d="100"/>
          <a:sy n="26" d="100"/>
        </p:scale>
        <p:origin x="-90" y="-996"/>
      </p:cViewPr>
      <p:guideLst>
        <p:guide orient="horz" pos="6912"/>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6817784"/>
            <a:ext cx="37306956"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4245" y="12435417"/>
            <a:ext cx="30722711" cy="5609167"/>
          </a:xfrm>
        </p:spPr>
        <p:txBody>
          <a:bodyPr/>
          <a:lstStyle>
            <a:lvl1pPr marL="0" indent="0" algn="ctr">
              <a:buNone/>
              <a:defRPr/>
            </a:lvl1pPr>
            <a:lvl2pPr marL="365760" indent="0" algn="ctr">
              <a:buNone/>
              <a:defRPr/>
            </a:lvl2pPr>
            <a:lvl3pPr marL="731520" indent="0" algn="ctr">
              <a:buNone/>
              <a:defRPr/>
            </a:lvl3pPr>
            <a:lvl4pPr marL="1097280" indent="0" algn="ctr">
              <a:buNone/>
              <a:defRPr/>
            </a:lvl4pPr>
            <a:lvl5pPr marL="1463040" indent="0" algn="ctr">
              <a:buNone/>
              <a:defRPr/>
            </a:lvl5pPr>
            <a:lvl6pPr marL="1828800" indent="0" algn="ctr">
              <a:buNone/>
              <a:defRPr/>
            </a:lvl6pPr>
            <a:lvl7pPr marL="2194560" indent="0" algn="ctr">
              <a:buNone/>
              <a:defRPr/>
            </a:lvl7pPr>
            <a:lvl8pPr marL="2560320" indent="0" algn="ctr">
              <a:buNone/>
              <a:defRPr/>
            </a:lvl8pPr>
            <a:lvl9pPr marL="292608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422D55-0722-46DF-8080-1C7E964C4A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4EE529-81C3-4C07-A3AD-089F4773B2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0556" y="878417"/>
            <a:ext cx="9874956" cy="1872509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689" y="878417"/>
            <a:ext cx="29489400" cy="18725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26BD5A-3C64-498B-9F9A-5E2D89F8E6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1C3763-CA16-4EFE-B72B-ADCAA95E82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292"/>
            <a:ext cx="37306956" cy="4358217"/>
          </a:xfrm>
        </p:spPr>
        <p:txBody>
          <a:bodyPr anchor="t"/>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692"/>
            <a:ext cx="37306956" cy="4800600"/>
          </a:xfrm>
        </p:spPr>
        <p:txBody>
          <a:bodyPr anchor="b"/>
          <a:lstStyle>
            <a:lvl1pPr marL="0" indent="0">
              <a:buNone/>
              <a:defRPr sz="1600"/>
            </a:lvl1pPr>
            <a:lvl2pPr marL="365760" indent="0">
              <a:buNone/>
              <a:defRPr sz="1400"/>
            </a:lvl2pPr>
            <a:lvl3pPr marL="731520" indent="0">
              <a:buNone/>
              <a:defRPr sz="1300"/>
            </a:lvl3pPr>
            <a:lvl4pPr marL="1097280" indent="0">
              <a:buNone/>
              <a:defRPr sz="1100"/>
            </a:lvl4pPr>
            <a:lvl5pPr marL="1463040" indent="0">
              <a:buNone/>
              <a:defRPr sz="1100"/>
            </a:lvl5pPr>
            <a:lvl6pPr marL="1828800" indent="0">
              <a:buNone/>
              <a:defRPr sz="1100"/>
            </a:lvl6pPr>
            <a:lvl7pPr marL="2194560" indent="0">
              <a:buNone/>
              <a:defRPr sz="1100"/>
            </a:lvl7pPr>
            <a:lvl8pPr marL="2560320" indent="0">
              <a:buNone/>
              <a:defRPr sz="1100"/>
            </a:lvl8pPr>
            <a:lvl9pPr marL="2926080" indent="0">
              <a:buNone/>
              <a:defRPr sz="11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1089F5-99D3-4AC2-9F0A-24CAECECA9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689" y="5120217"/>
            <a:ext cx="19682178" cy="14483292"/>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3333" y="5120217"/>
            <a:ext cx="19682178" cy="14483292"/>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70130D-59E7-4410-923B-98ABB36320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878417"/>
            <a:ext cx="39502644"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278" y="4912784"/>
            <a:ext cx="19392900" cy="2046817"/>
          </a:xfrm>
        </p:spPr>
        <p:txBody>
          <a:bodyPr anchor="b"/>
          <a:lstStyle>
            <a:lvl1pPr marL="0" indent="0">
              <a:buNone/>
              <a:defRPr sz="1900" b="1"/>
            </a:lvl1pPr>
            <a:lvl2pPr marL="365760" indent="0">
              <a:buNone/>
              <a:defRPr sz="1600" b="1"/>
            </a:lvl2pPr>
            <a:lvl3pPr marL="731520" indent="0">
              <a:buNone/>
              <a:defRPr sz="1400" b="1"/>
            </a:lvl3pPr>
            <a:lvl4pPr marL="1097280" indent="0">
              <a:buNone/>
              <a:defRPr sz="1300" b="1"/>
            </a:lvl4pPr>
            <a:lvl5pPr marL="1463040" indent="0">
              <a:buNone/>
              <a:defRPr sz="1300" b="1"/>
            </a:lvl5pPr>
            <a:lvl6pPr marL="1828800" indent="0">
              <a:buNone/>
              <a:defRPr sz="1300" b="1"/>
            </a:lvl6pPr>
            <a:lvl7pPr marL="2194560" indent="0">
              <a:buNone/>
              <a:defRPr sz="1300" b="1"/>
            </a:lvl7pPr>
            <a:lvl8pPr marL="2560320" indent="0">
              <a:buNone/>
              <a:defRPr sz="1300" b="1"/>
            </a:lvl8pPr>
            <a:lvl9pPr marL="2926080"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2194278" y="6959600"/>
            <a:ext cx="19392900" cy="1264390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5556" y="4912784"/>
            <a:ext cx="19401367" cy="2046817"/>
          </a:xfrm>
        </p:spPr>
        <p:txBody>
          <a:bodyPr anchor="b"/>
          <a:lstStyle>
            <a:lvl1pPr marL="0" indent="0">
              <a:buNone/>
              <a:defRPr sz="1900" b="1"/>
            </a:lvl1pPr>
            <a:lvl2pPr marL="365760" indent="0">
              <a:buNone/>
              <a:defRPr sz="1600" b="1"/>
            </a:lvl2pPr>
            <a:lvl3pPr marL="731520" indent="0">
              <a:buNone/>
              <a:defRPr sz="1400" b="1"/>
            </a:lvl3pPr>
            <a:lvl4pPr marL="1097280" indent="0">
              <a:buNone/>
              <a:defRPr sz="1300" b="1"/>
            </a:lvl4pPr>
            <a:lvl5pPr marL="1463040" indent="0">
              <a:buNone/>
              <a:defRPr sz="1300" b="1"/>
            </a:lvl5pPr>
            <a:lvl6pPr marL="1828800" indent="0">
              <a:buNone/>
              <a:defRPr sz="1300" b="1"/>
            </a:lvl6pPr>
            <a:lvl7pPr marL="2194560" indent="0">
              <a:buNone/>
              <a:defRPr sz="1300" b="1"/>
            </a:lvl7pPr>
            <a:lvl8pPr marL="2560320" indent="0">
              <a:buNone/>
              <a:defRPr sz="1300" b="1"/>
            </a:lvl8pPr>
            <a:lvl9pPr marL="2926080"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22295556" y="6959600"/>
            <a:ext cx="19401367" cy="1264390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8EB8F2-09C0-4580-9887-339C74210D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07AA49-D945-428E-BFE1-59734F584D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9B7D00C-1366-4CA9-8EEB-D0CF195E95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874184"/>
            <a:ext cx="14439900" cy="3717925"/>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17160523" y="874184"/>
            <a:ext cx="24536400" cy="18729325"/>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278" y="4592109"/>
            <a:ext cx="14439900" cy="15011400"/>
          </a:xfrm>
        </p:spPr>
        <p:txBody>
          <a:bodyPr/>
          <a:lstStyle>
            <a:lvl1pPr marL="0" indent="0">
              <a:buNone/>
              <a:defRPr sz="1100"/>
            </a:lvl1pPr>
            <a:lvl2pPr marL="365760" indent="0">
              <a:buNone/>
              <a:defRPr sz="1000"/>
            </a:lvl2pPr>
            <a:lvl3pPr marL="731520" indent="0">
              <a:buNone/>
              <a:defRPr sz="800"/>
            </a:lvl3pPr>
            <a:lvl4pPr marL="1097280" indent="0">
              <a:buNone/>
              <a:defRPr sz="700"/>
            </a:lvl4pPr>
            <a:lvl5pPr marL="1463040" indent="0">
              <a:buNone/>
              <a:defRPr sz="700"/>
            </a:lvl5pPr>
            <a:lvl6pPr marL="1828800" indent="0">
              <a:buNone/>
              <a:defRPr sz="700"/>
            </a:lvl6pPr>
            <a:lvl7pPr marL="2194560" indent="0">
              <a:buNone/>
              <a:defRPr sz="700"/>
            </a:lvl7pPr>
            <a:lvl8pPr marL="2560320" indent="0">
              <a:buNone/>
              <a:defRPr sz="700"/>
            </a:lvl8pPr>
            <a:lvl9pPr marL="2926080"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5691B1-BAD0-415E-859A-C03878E3A6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15361709"/>
            <a:ext cx="26334156" cy="1813983"/>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8603545" y="1961092"/>
            <a:ext cx="26334156" cy="13166725"/>
          </a:xfrm>
        </p:spPr>
        <p:txBody>
          <a:bodyPr/>
          <a:lstStyle>
            <a:lvl1pPr marL="0" indent="0">
              <a:buNone/>
              <a:defRPr sz="2600"/>
            </a:lvl1pPr>
            <a:lvl2pPr marL="365760" indent="0">
              <a:buNone/>
              <a:defRPr sz="2200"/>
            </a:lvl2pPr>
            <a:lvl3pPr marL="731520" indent="0">
              <a:buNone/>
              <a:defRPr sz="190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pPr lvl="0"/>
            <a:endParaRPr lang="en-US" noProof="0" smtClean="0"/>
          </a:p>
        </p:txBody>
      </p:sp>
      <p:sp>
        <p:nvSpPr>
          <p:cNvPr id="4" name="Text Placeholder 3"/>
          <p:cNvSpPr>
            <a:spLocks noGrp="1"/>
          </p:cNvSpPr>
          <p:nvPr>
            <p:ph type="body" sz="half" idx="2"/>
          </p:nvPr>
        </p:nvSpPr>
        <p:spPr>
          <a:xfrm>
            <a:off x="8603545" y="17175692"/>
            <a:ext cx="26334156" cy="2574925"/>
          </a:xfrm>
        </p:spPr>
        <p:txBody>
          <a:bodyPr/>
          <a:lstStyle>
            <a:lvl1pPr marL="0" indent="0">
              <a:buNone/>
              <a:defRPr sz="1100"/>
            </a:lvl1pPr>
            <a:lvl2pPr marL="365760" indent="0">
              <a:buNone/>
              <a:defRPr sz="1000"/>
            </a:lvl2pPr>
            <a:lvl3pPr marL="731520" indent="0">
              <a:buNone/>
              <a:defRPr sz="800"/>
            </a:lvl3pPr>
            <a:lvl4pPr marL="1097280" indent="0">
              <a:buNone/>
              <a:defRPr sz="700"/>
            </a:lvl4pPr>
            <a:lvl5pPr marL="1463040" indent="0">
              <a:buNone/>
              <a:defRPr sz="700"/>
            </a:lvl5pPr>
            <a:lvl6pPr marL="1828800" indent="0">
              <a:buNone/>
              <a:defRPr sz="700"/>
            </a:lvl6pPr>
            <a:lvl7pPr marL="2194560" indent="0">
              <a:buNone/>
              <a:defRPr sz="700"/>
            </a:lvl7pPr>
            <a:lvl8pPr marL="2560320" indent="0">
              <a:buNone/>
              <a:defRPr sz="700"/>
            </a:lvl8pPr>
            <a:lvl9pPr marL="2926080"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57B0A9-F938-4447-A192-8A74FF66E6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0" y="18905538"/>
            <a:ext cx="43891200" cy="3040062"/>
            <a:chOff x="0" y="18905538"/>
            <a:chExt cx="43891200" cy="3040062"/>
          </a:xfrm>
        </p:grpSpPr>
        <p:grpSp>
          <p:nvGrpSpPr>
            <p:cNvPr id="1039" name="Group 894"/>
            <p:cNvGrpSpPr>
              <a:grpSpLocks/>
            </p:cNvGrpSpPr>
            <p:nvPr/>
          </p:nvGrpSpPr>
          <p:grpSpPr bwMode="auto">
            <a:xfrm>
              <a:off x="0" y="18905538"/>
              <a:ext cx="43891200" cy="3040062"/>
              <a:chOff x="0" y="16955"/>
              <a:chExt cx="31104" cy="3781"/>
            </a:xfrm>
          </p:grpSpPr>
          <p:pic>
            <p:nvPicPr>
              <p:cNvPr id="1046" name="Picture 15"/>
              <p:cNvPicPr>
                <a:picLocks noChangeAspect="1" noChangeArrowheads="1"/>
              </p:cNvPicPr>
              <p:nvPr/>
            </p:nvPicPr>
            <p:blipFill>
              <a:blip r:embed="rId13" cstate="print"/>
              <a:srcRect/>
              <a:stretch>
                <a:fillRect/>
              </a:stretch>
            </p:blipFill>
            <p:spPr bwMode="auto">
              <a:xfrm>
                <a:off x="0" y="17001"/>
                <a:ext cx="31073" cy="3343"/>
              </a:xfrm>
              <a:prstGeom prst="rect">
                <a:avLst/>
              </a:prstGeom>
              <a:noFill/>
              <a:ln w="9525">
                <a:noFill/>
                <a:miter lim="800000"/>
                <a:headEnd/>
                <a:tailEnd/>
              </a:ln>
            </p:spPr>
          </p:pic>
          <p:sp>
            <p:nvSpPr>
              <p:cNvPr id="23" name="AutoShape 12"/>
              <p:cNvSpPr>
                <a:spLocks noChangeAspect="1" noChangeArrowheads="1" noTextEdit="1"/>
              </p:cNvSpPr>
              <p:nvPr/>
            </p:nvSpPr>
            <p:spPr bwMode="auto">
              <a:xfrm>
                <a:off x="0" y="16955"/>
                <a:ext cx="31047" cy="3781"/>
              </a:xfrm>
              <a:prstGeom prst="rect">
                <a:avLst/>
              </a:prstGeom>
              <a:noFill/>
              <a:ln w="9525">
                <a:noFill/>
                <a:miter lim="800000"/>
                <a:headEnd/>
                <a:tailEnd/>
              </a:ln>
            </p:spPr>
            <p:txBody>
              <a:bodyPr/>
              <a:lstStyle/>
              <a:p>
                <a:pPr>
                  <a:defRPr/>
                </a:pPr>
                <a:endParaRPr lang="en-US"/>
              </a:p>
            </p:txBody>
          </p:sp>
          <p:sp>
            <p:nvSpPr>
              <p:cNvPr id="24" name="Freeform 14"/>
              <p:cNvSpPr>
                <a:spLocks/>
              </p:cNvSpPr>
              <p:nvPr/>
            </p:nvSpPr>
            <p:spPr bwMode="auto">
              <a:xfrm>
                <a:off x="0" y="17200"/>
                <a:ext cx="31104" cy="3536"/>
              </a:xfrm>
              <a:custGeom>
                <a:avLst/>
                <a:gdLst>
                  <a:gd name="T0" fmla="*/ 28190 w 28190"/>
                  <a:gd name="T1" fmla="*/ 3166 h 3166"/>
                  <a:gd name="T2" fmla="*/ 0 w 28190"/>
                  <a:gd name="T3" fmla="*/ 3166 h 3166"/>
                  <a:gd name="T4" fmla="*/ 0 w 28190"/>
                  <a:gd name="T5" fmla="*/ 2994 h 3166"/>
                  <a:gd name="T6" fmla="*/ 0 w 28190"/>
                  <a:gd name="T7" fmla="*/ 2854 h 3166"/>
                  <a:gd name="T8" fmla="*/ 0 w 28190"/>
                  <a:gd name="T9" fmla="*/ 2744 h 3166"/>
                  <a:gd name="T10" fmla="*/ 0 w 28190"/>
                  <a:gd name="T11" fmla="*/ 2657 h 3166"/>
                  <a:gd name="T12" fmla="*/ 0 w 28190"/>
                  <a:gd name="T13" fmla="*/ 2590 h 3166"/>
                  <a:gd name="T14" fmla="*/ 0 w 28190"/>
                  <a:gd name="T15" fmla="*/ 2536 h 3166"/>
                  <a:gd name="T16" fmla="*/ 0 w 28190"/>
                  <a:gd name="T17" fmla="*/ 2492 h 3166"/>
                  <a:gd name="T18" fmla="*/ 0 w 28190"/>
                  <a:gd name="T19" fmla="*/ 2453 h 3166"/>
                  <a:gd name="T20" fmla="*/ 0 w 28190"/>
                  <a:gd name="T21" fmla="*/ 2414 h 3166"/>
                  <a:gd name="T22" fmla="*/ 0 w 28190"/>
                  <a:gd name="T23" fmla="*/ 2370 h 3166"/>
                  <a:gd name="T24" fmla="*/ 0 w 28190"/>
                  <a:gd name="T25" fmla="*/ 2316 h 3166"/>
                  <a:gd name="T26" fmla="*/ 0 w 28190"/>
                  <a:gd name="T27" fmla="*/ 2249 h 3166"/>
                  <a:gd name="T28" fmla="*/ 0 w 28190"/>
                  <a:gd name="T29" fmla="*/ 2162 h 3166"/>
                  <a:gd name="T30" fmla="*/ 0 w 28190"/>
                  <a:gd name="T31" fmla="*/ 2052 h 3166"/>
                  <a:gd name="T32" fmla="*/ 0 w 28190"/>
                  <a:gd name="T33" fmla="*/ 1912 h 3166"/>
                  <a:gd name="T34" fmla="*/ 0 w 28190"/>
                  <a:gd name="T35" fmla="*/ 1740 h 3166"/>
                  <a:gd name="T36" fmla="*/ 929 w 28190"/>
                  <a:gd name="T37" fmla="*/ 1939 h 3166"/>
                  <a:gd name="T38" fmla="*/ 1852 w 28190"/>
                  <a:gd name="T39" fmla="*/ 2102 h 3166"/>
                  <a:gd name="T40" fmla="*/ 2769 w 28190"/>
                  <a:gd name="T41" fmla="*/ 2231 h 3166"/>
                  <a:gd name="T42" fmla="*/ 3680 w 28190"/>
                  <a:gd name="T43" fmla="*/ 2329 h 3166"/>
                  <a:gd name="T44" fmla="*/ 4587 w 28190"/>
                  <a:gd name="T45" fmla="*/ 2396 h 3166"/>
                  <a:gd name="T46" fmla="*/ 5488 w 28190"/>
                  <a:gd name="T47" fmla="*/ 2437 h 3166"/>
                  <a:gd name="T48" fmla="*/ 6383 w 28190"/>
                  <a:gd name="T49" fmla="*/ 2453 h 3166"/>
                  <a:gd name="T50" fmla="*/ 7277 w 28190"/>
                  <a:gd name="T51" fmla="*/ 2442 h 3166"/>
                  <a:gd name="T52" fmla="*/ 8166 w 28190"/>
                  <a:gd name="T53" fmla="*/ 2412 h 3166"/>
                  <a:gd name="T54" fmla="*/ 9049 w 28190"/>
                  <a:gd name="T55" fmla="*/ 2361 h 3166"/>
                  <a:gd name="T56" fmla="*/ 9931 w 28190"/>
                  <a:gd name="T57" fmla="*/ 2292 h 3166"/>
                  <a:gd name="T58" fmla="*/ 10810 w 28190"/>
                  <a:gd name="T59" fmla="*/ 2205 h 3166"/>
                  <a:gd name="T60" fmla="*/ 11685 w 28190"/>
                  <a:gd name="T61" fmla="*/ 2105 h 3166"/>
                  <a:gd name="T62" fmla="*/ 12559 w 28190"/>
                  <a:gd name="T63" fmla="*/ 1992 h 3166"/>
                  <a:gd name="T64" fmla="*/ 13430 w 28190"/>
                  <a:gd name="T65" fmla="*/ 1870 h 3166"/>
                  <a:gd name="T66" fmla="*/ 14299 w 28190"/>
                  <a:gd name="T67" fmla="*/ 1736 h 3166"/>
                  <a:gd name="T68" fmla="*/ 15166 w 28190"/>
                  <a:gd name="T69" fmla="*/ 1598 h 3166"/>
                  <a:gd name="T70" fmla="*/ 16032 w 28190"/>
                  <a:gd name="T71" fmla="*/ 1454 h 3166"/>
                  <a:gd name="T72" fmla="*/ 16897 w 28190"/>
                  <a:gd name="T73" fmla="*/ 1307 h 3166"/>
                  <a:gd name="T74" fmla="*/ 17761 w 28190"/>
                  <a:gd name="T75" fmla="*/ 1160 h 3166"/>
                  <a:gd name="T76" fmla="*/ 18625 w 28190"/>
                  <a:gd name="T77" fmla="*/ 1013 h 3166"/>
                  <a:gd name="T78" fmla="*/ 19489 w 28190"/>
                  <a:gd name="T79" fmla="*/ 869 h 3166"/>
                  <a:gd name="T80" fmla="*/ 20354 w 28190"/>
                  <a:gd name="T81" fmla="*/ 731 h 3166"/>
                  <a:gd name="T82" fmla="*/ 21218 w 28190"/>
                  <a:gd name="T83" fmla="*/ 598 h 3166"/>
                  <a:gd name="T84" fmla="*/ 22083 w 28190"/>
                  <a:gd name="T85" fmla="*/ 474 h 3166"/>
                  <a:gd name="T86" fmla="*/ 22951 w 28190"/>
                  <a:gd name="T87" fmla="*/ 358 h 3166"/>
                  <a:gd name="T88" fmla="*/ 23818 w 28190"/>
                  <a:gd name="T89" fmla="*/ 257 h 3166"/>
                  <a:gd name="T90" fmla="*/ 24687 w 28190"/>
                  <a:gd name="T91" fmla="*/ 170 h 3166"/>
                  <a:gd name="T92" fmla="*/ 25560 w 28190"/>
                  <a:gd name="T93" fmla="*/ 99 h 3166"/>
                  <a:gd name="T94" fmla="*/ 26434 w 28190"/>
                  <a:gd name="T95" fmla="*/ 44 h 3166"/>
                  <a:gd name="T96" fmla="*/ 27310 w 28190"/>
                  <a:gd name="T97" fmla="*/ 13 h 3166"/>
                  <a:gd name="T98" fmla="*/ 28190 w 28190"/>
                  <a:gd name="T99" fmla="*/ 0 h 3166"/>
                  <a:gd name="T100" fmla="*/ 28190 w 28190"/>
                  <a:gd name="T101" fmla="*/ 3166 h 31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190"/>
                  <a:gd name="T154" fmla="*/ 0 h 3166"/>
                  <a:gd name="T155" fmla="*/ 28190 w 28190"/>
                  <a:gd name="T156" fmla="*/ 3166 h 31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190" h="3166">
                    <a:moveTo>
                      <a:pt x="28190" y="3166"/>
                    </a:moveTo>
                    <a:lnTo>
                      <a:pt x="0" y="3166"/>
                    </a:lnTo>
                    <a:lnTo>
                      <a:pt x="0" y="2994"/>
                    </a:lnTo>
                    <a:lnTo>
                      <a:pt x="0" y="2854"/>
                    </a:lnTo>
                    <a:lnTo>
                      <a:pt x="0" y="2744"/>
                    </a:lnTo>
                    <a:lnTo>
                      <a:pt x="0" y="2657"/>
                    </a:lnTo>
                    <a:lnTo>
                      <a:pt x="0" y="2590"/>
                    </a:lnTo>
                    <a:lnTo>
                      <a:pt x="0" y="2536"/>
                    </a:lnTo>
                    <a:lnTo>
                      <a:pt x="0" y="2492"/>
                    </a:lnTo>
                    <a:lnTo>
                      <a:pt x="0" y="2453"/>
                    </a:lnTo>
                    <a:lnTo>
                      <a:pt x="0" y="2414"/>
                    </a:lnTo>
                    <a:lnTo>
                      <a:pt x="0" y="2370"/>
                    </a:lnTo>
                    <a:lnTo>
                      <a:pt x="0" y="2316"/>
                    </a:lnTo>
                    <a:lnTo>
                      <a:pt x="0" y="2249"/>
                    </a:lnTo>
                    <a:lnTo>
                      <a:pt x="0" y="2162"/>
                    </a:lnTo>
                    <a:lnTo>
                      <a:pt x="0" y="2052"/>
                    </a:lnTo>
                    <a:lnTo>
                      <a:pt x="0" y="1912"/>
                    </a:lnTo>
                    <a:lnTo>
                      <a:pt x="0" y="1740"/>
                    </a:lnTo>
                    <a:lnTo>
                      <a:pt x="929" y="1939"/>
                    </a:lnTo>
                    <a:lnTo>
                      <a:pt x="1852" y="2102"/>
                    </a:lnTo>
                    <a:lnTo>
                      <a:pt x="2769" y="2231"/>
                    </a:lnTo>
                    <a:lnTo>
                      <a:pt x="3680" y="2329"/>
                    </a:lnTo>
                    <a:lnTo>
                      <a:pt x="4587" y="2396"/>
                    </a:lnTo>
                    <a:lnTo>
                      <a:pt x="5488" y="2437"/>
                    </a:lnTo>
                    <a:lnTo>
                      <a:pt x="6383" y="2453"/>
                    </a:lnTo>
                    <a:lnTo>
                      <a:pt x="7277" y="2442"/>
                    </a:lnTo>
                    <a:lnTo>
                      <a:pt x="8166" y="2412"/>
                    </a:lnTo>
                    <a:lnTo>
                      <a:pt x="9049" y="2361"/>
                    </a:lnTo>
                    <a:lnTo>
                      <a:pt x="9931" y="2292"/>
                    </a:lnTo>
                    <a:lnTo>
                      <a:pt x="10810" y="2205"/>
                    </a:lnTo>
                    <a:lnTo>
                      <a:pt x="11685" y="2105"/>
                    </a:lnTo>
                    <a:lnTo>
                      <a:pt x="12559" y="1992"/>
                    </a:lnTo>
                    <a:lnTo>
                      <a:pt x="13430" y="1870"/>
                    </a:lnTo>
                    <a:lnTo>
                      <a:pt x="14299" y="1736"/>
                    </a:lnTo>
                    <a:lnTo>
                      <a:pt x="15166" y="1598"/>
                    </a:lnTo>
                    <a:lnTo>
                      <a:pt x="16032" y="1454"/>
                    </a:lnTo>
                    <a:lnTo>
                      <a:pt x="16897" y="1307"/>
                    </a:lnTo>
                    <a:lnTo>
                      <a:pt x="17761" y="1160"/>
                    </a:lnTo>
                    <a:lnTo>
                      <a:pt x="18625" y="1013"/>
                    </a:lnTo>
                    <a:lnTo>
                      <a:pt x="19489" y="869"/>
                    </a:lnTo>
                    <a:lnTo>
                      <a:pt x="20354" y="731"/>
                    </a:lnTo>
                    <a:lnTo>
                      <a:pt x="21218" y="598"/>
                    </a:lnTo>
                    <a:lnTo>
                      <a:pt x="22083" y="474"/>
                    </a:lnTo>
                    <a:lnTo>
                      <a:pt x="22951" y="358"/>
                    </a:lnTo>
                    <a:lnTo>
                      <a:pt x="23818" y="257"/>
                    </a:lnTo>
                    <a:lnTo>
                      <a:pt x="24687" y="170"/>
                    </a:lnTo>
                    <a:lnTo>
                      <a:pt x="25560" y="99"/>
                    </a:lnTo>
                    <a:lnTo>
                      <a:pt x="26434" y="44"/>
                    </a:lnTo>
                    <a:lnTo>
                      <a:pt x="27310" y="13"/>
                    </a:lnTo>
                    <a:lnTo>
                      <a:pt x="28190" y="0"/>
                    </a:lnTo>
                    <a:lnTo>
                      <a:pt x="28190" y="3166"/>
                    </a:lnTo>
                    <a:close/>
                  </a:path>
                </a:pathLst>
              </a:custGeom>
              <a:solidFill>
                <a:srgbClr val="0B183E"/>
              </a:solidFill>
              <a:ln w="9525">
                <a:noFill/>
                <a:round/>
                <a:headEnd/>
                <a:tailEnd/>
              </a:ln>
            </p:spPr>
            <p:txBody>
              <a:bodyPr/>
              <a:lstStyle/>
              <a:p>
                <a:pPr>
                  <a:defRPr/>
                </a:pPr>
                <a:endParaRPr lang="en-US"/>
              </a:p>
            </p:txBody>
          </p:sp>
          <p:sp>
            <p:nvSpPr>
              <p:cNvPr id="25" name="Freeform 16"/>
              <p:cNvSpPr>
                <a:spLocks/>
              </p:cNvSpPr>
              <p:nvPr/>
            </p:nvSpPr>
            <p:spPr bwMode="auto">
              <a:xfrm>
                <a:off x="0" y="17162"/>
                <a:ext cx="31104" cy="2908"/>
              </a:xfrm>
              <a:custGeom>
                <a:avLst/>
                <a:gdLst>
                  <a:gd name="T0" fmla="*/ 0 w 28190"/>
                  <a:gd name="T1" fmla="*/ 1740 h 2602"/>
                  <a:gd name="T2" fmla="*/ 1852 w 28190"/>
                  <a:gd name="T3" fmla="*/ 2102 h 2602"/>
                  <a:gd name="T4" fmla="*/ 3680 w 28190"/>
                  <a:gd name="T5" fmla="*/ 2329 h 2602"/>
                  <a:gd name="T6" fmla="*/ 5488 w 28190"/>
                  <a:gd name="T7" fmla="*/ 2437 h 2602"/>
                  <a:gd name="T8" fmla="*/ 7277 w 28190"/>
                  <a:gd name="T9" fmla="*/ 2442 h 2602"/>
                  <a:gd name="T10" fmla="*/ 9049 w 28190"/>
                  <a:gd name="T11" fmla="*/ 2361 h 2602"/>
                  <a:gd name="T12" fmla="*/ 10810 w 28190"/>
                  <a:gd name="T13" fmla="*/ 2205 h 2602"/>
                  <a:gd name="T14" fmla="*/ 12559 w 28190"/>
                  <a:gd name="T15" fmla="*/ 1992 h 2602"/>
                  <a:gd name="T16" fmla="*/ 14299 w 28190"/>
                  <a:gd name="T17" fmla="*/ 1736 h 2602"/>
                  <a:gd name="T18" fmla="*/ 16032 w 28190"/>
                  <a:gd name="T19" fmla="*/ 1454 h 2602"/>
                  <a:gd name="T20" fmla="*/ 17761 w 28190"/>
                  <a:gd name="T21" fmla="*/ 1160 h 2602"/>
                  <a:gd name="T22" fmla="*/ 19489 w 28190"/>
                  <a:gd name="T23" fmla="*/ 869 h 2602"/>
                  <a:gd name="T24" fmla="*/ 21218 w 28190"/>
                  <a:gd name="T25" fmla="*/ 598 h 2602"/>
                  <a:gd name="T26" fmla="*/ 22951 w 28190"/>
                  <a:gd name="T27" fmla="*/ 358 h 2602"/>
                  <a:gd name="T28" fmla="*/ 24687 w 28190"/>
                  <a:gd name="T29" fmla="*/ 170 h 2602"/>
                  <a:gd name="T30" fmla="*/ 26434 w 28190"/>
                  <a:gd name="T31" fmla="*/ 44 h 2602"/>
                  <a:gd name="T32" fmla="*/ 28190 w 28190"/>
                  <a:gd name="T33" fmla="*/ 0 h 2602"/>
                  <a:gd name="T34" fmla="*/ 27310 w 28190"/>
                  <a:gd name="T35" fmla="*/ 445 h 2602"/>
                  <a:gd name="T36" fmla="*/ 25560 w 28190"/>
                  <a:gd name="T37" fmla="*/ 525 h 2602"/>
                  <a:gd name="T38" fmla="*/ 23818 w 28190"/>
                  <a:gd name="T39" fmla="*/ 671 h 2602"/>
                  <a:gd name="T40" fmla="*/ 22083 w 28190"/>
                  <a:gd name="T41" fmla="*/ 867 h 2602"/>
                  <a:gd name="T42" fmla="*/ 20354 w 28190"/>
                  <a:gd name="T43" fmla="*/ 1102 h 2602"/>
                  <a:gd name="T44" fmla="*/ 18625 w 28190"/>
                  <a:gd name="T45" fmla="*/ 1359 h 2602"/>
                  <a:gd name="T46" fmla="*/ 16897 w 28190"/>
                  <a:gd name="T47" fmla="*/ 1625 h 2602"/>
                  <a:gd name="T48" fmla="*/ 15166 w 28190"/>
                  <a:gd name="T49" fmla="*/ 1885 h 2602"/>
                  <a:gd name="T50" fmla="*/ 13430 w 28190"/>
                  <a:gd name="T51" fmla="*/ 2125 h 2602"/>
                  <a:gd name="T52" fmla="*/ 11685 w 28190"/>
                  <a:gd name="T53" fmla="*/ 2331 h 2602"/>
                  <a:gd name="T54" fmla="*/ 9931 w 28190"/>
                  <a:gd name="T55" fmla="*/ 2488 h 2602"/>
                  <a:gd name="T56" fmla="*/ 8166 w 28190"/>
                  <a:gd name="T57" fmla="*/ 2584 h 2602"/>
                  <a:gd name="T58" fmla="*/ 6383 w 28190"/>
                  <a:gd name="T59" fmla="*/ 2600 h 2602"/>
                  <a:gd name="T60" fmla="*/ 4587 w 28190"/>
                  <a:gd name="T61" fmla="*/ 2528 h 2602"/>
                  <a:gd name="T62" fmla="*/ 2769 w 28190"/>
                  <a:gd name="T63" fmla="*/ 2347 h 2602"/>
                  <a:gd name="T64" fmla="*/ 929 w 28190"/>
                  <a:gd name="T65" fmla="*/ 2047 h 26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190"/>
                  <a:gd name="T100" fmla="*/ 0 h 2602"/>
                  <a:gd name="T101" fmla="*/ 28190 w 28190"/>
                  <a:gd name="T102" fmla="*/ 2602 h 260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190" h="2602">
                    <a:moveTo>
                      <a:pt x="0" y="1848"/>
                    </a:moveTo>
                    <a:lnTo>
                      <a:pt x="0" y="1740"/>
                    </a:lnTo>
                    <a:lnTo>
                      <a:pt x="929" y="1939"/>
                    </a:lnTo>
                    <a:lnTo>
                      <a:pt x="1852" y="2102"/>
                    </a:lnTo>
                    <a:lnTo>
                      <a:pt x="2769" y="2231"/>
                    </a:lnTo>
                    <a:lnTo>
                      <a:pt x="3680" y="2329"/>
                    </a:lnTo>
                    <a:lnTo>
                      <a:pt x="4587" y="2396"/>
                    </a:lnTo>
                    <a:lnTo>
                      <a:pt x="5488" y="2437"/>
                    </a:lnTo>
                    <a:lnTo>
                      <a:pt x="6383" y="2453"/>
                    </a:lnTo>
                    <a:lnTo>
                      <a:pt x="7277" y="2442"/>
                    </a:lnTo>
                    <a:lnTo>
                      <a:pt x="8166" y="2412"/>
                    </a:lnTo>
                    <a:lnTo>
                      <a:pt x="9049" y="2361"/>
                    </a:lnTo>
                    <a:lnTo>
                      <a:pt x="9931" y="2292"/>
                    </a:lnTo>
                    <a:lnTo>
                      <a:pt x="10810" y="2205"/>
                    </a:lnTo>
                    <a:lnTo>
                      <a:pt x="11685" y="2105"/>
                    </a:lnTo>
                    <a:lnTo>
                      <a:pt x="12559" y="1992"/>
                    </a:lnTo>
                    <a:lnTo>
                      <a:pt x="13430" y="1870"/>
                    </a:lnTo>
                    <a:lnTo>
                      <a:pt x="14299" y="1736"/>
                    </a:lnTo>
                    <a:lnTo>
                      <a:pt x="15166" y="1598"/>
                    </a:lnTo>
                    <a:lnTo>
                      <a:pt x="16032" y="1454"/>
                    </a:lnTo>
                    <a:lnTo>
                      <a:pt x="16897" y="1307"/>
                    </a:lnTo>
                    <a:lnTo>
                      <a:pt x="17761" y="1160"/>
                    </a:lnTo>
                    <a:lnTo>
                      <a:pt x="18625" y="1013"/>
                    </a:lnTo>
                    <a:lnTo>
                      <a:pt x="19489" y="869"/>
                    </a:lnTo>
                    <a:lnTo>
                      <a:pt x="20354" y="731"/>
                    </a:lnTo>
                    <a:lnTo>
                      <a:pt x="21218" y="598"/>
                    </a:lnTo>
                    <a:lnTo>
                      <a:pt x="22083" y="474"/>
                    </a:lnTo>
                    <a:lnTo>
                      <a:pt x="22951" y="358"/>
                    </a:lnTo>
                    <a:lnTo>
                      <a:pt x="23818" y="257"/>
                    </a:lnTo>
                    <a:lnTo>
                      <a:pt x="24687" y="170"/>
                    </a:lnTo>
                    <a:lnTo>
                      <a:pt x="25560" y="99"/>
                    </a:lnTo>
                    <a:lnTo>
                      <a:pt x="26434" y="44"/>
                    </a:lnTo>
                    <a:lnTo>
                      <a:pt x="27310" y="13"/>
                    </a:lnTo>
                    <a:lnTo>
                      <a:pt x="28190" y="0"/>
                    </a:lnTo>
                    <a:lnTo>
                      <a:pt x="28190" y="435"/>
                    </a:lnTo>
                    <a:lnTo>
                      <a:pt x="27310" y="445"/>
                    </a:lnTo>
                    <a:lnTo>
                      <a:pt x="26434" y="477"/>
                    </a:lnTo>
                    <a:lnTo>
                      <a:pt x="25560" y="525"/>
                    </a:lnTo>
                    <a:lnTo>
                      <a:pt x="24687" y="591"/>
                    </a:lnTo>
                    <a:lnTo>
                      <a:pt x="23818" y="671"/>
                    </a:lnTo>
                    <a:lnTo>
                      <a:pt x="22951" y="765"/>
                    </a:lnTo>
                    <a:lnTo>
                      <a:pt x="22083" y="867"/>
                    </a:lnTo>
                    <a:lnTo>
                      <a:pt x="21218" y="981"/>
                    </a:lnTo>
                    <a:lnTo>
                      <a:pt x="20354" y="1102"/>
                    </a:lnTo>
                    <a:lnTo>
                      <a:pt x="19489" y="1229"/>
                    </a:lnTo>
                    <a:lnTo>
                      <a:pt x="18625" y="1359"/>
                    </a:lnTo>
                    <a:lnTo>
                      <a:pt x="17761" y="1492"/>
                    </a:lnTo>
                    <a:lnTo>
                      <a:pt x="16897" y="1625"/>
                    </a:lnTo>
                    <a:lnTo>
                      <a:pt x="16032" y="1756"/>
                    </a:lnTo>
                    <a:lnTo>
                      <a:pt x="15166" y="1885"/>
                    </a:lnTo>
                    <a:lnTo>
                      <a:pt x="14299" y="2010"/>
                    </a:lnTo>
                    <a:lnTo>
                      <a:pt x="13430" y="2125"/>
                    </a:lnTo>
                    <a:lnTo>
                      <a:pt x="12559" y="2233"/>
                    </a:lnTo>
                    <a:lnTo>
                      <a:pt x="11685" y="2331"/>
                    </a:lnTo>
                    <a:lnTo>
                      <a:pt x="10810" y="2418"/>
                    </a:lnTo>
                    <a:lnTo>
                      <a:pt x="9931" y="2488"/>
                    </a:lnTo>
                    <a:lnTo>
                      <a:pt x="9049" y="2545"/>
                    </a:lnTo>
                    <a:lnTo>
                      <a:pt x="8166" y="2584"/>
                    </a:lnTo>
                    <a:lnTo>
                      <a:pt x="7277" y="2602"/>
                    </a:lnTo>
                    <a:lnTo>
                      <a:pt x="6383" y="2600"/>
                    </a:lnTo>
                    <a:lnTo>
                      <a:pt x="5488" y="2577"/>
                    </a:lnTo>
                    <a:lnTo>
                      <a:pt x="4587" y="2528"/>
                    </a:lnTo>
                    <a:lnTo>
                      <a:pt x="3680" y="2451"/>
                    </a:lnTo>
                    <a:lnTo>
                      <a:pt x="2769" y="2347"/>
                    </a:lnTo>
                    <a:lnTo>
                      <a:pt x="1852" y="2214"/>
                    </a:lnTo>
                    <a:lnTo>
                      <a:pt x="929" y="2047"/>
                    </a:lnTo>
                    <a:lnTo>
                      <a:pt x="0" y="1848"/>
                    </a:lnTo>
                    <a:close/>
                  </a:path>
                </a:pathLst>
              </a:custGeom>
              <a:solidFill>
                <a:srgbClr val="9C7C2F"/>
              </a:solidFill>
              <a:ln w="9525">
                <a:noFill/>
                <a:round/>
                <a:headEnd/>
                <a:tailEnd/>
              </a:ln>
            </p:spPr>
            <p:txBody>
              <a:bodyPr/>
              <a:lstStyle/>
              <a:p>
                <a:pPr>
                  <a:defRPr/>
                </a:pPr>
                <a:endParaRPr lang="en-US"/>
              </a:p>
            </p:txBody>
          </p:sp>
        </p:grpSp>
        <p:pic>
          <p:nvPicPr>
            <p:cNvPr id="1040" name="Picture 407" descr="cerser.png"/>
            <p:cNvPicPr>
              <a:picLocks noChangeAspect="1"/>
            </p:cNvPicPr>
            <p:nvPr/>
          </p:nvPicPr>
          <p:blipFill>
            <a:blip r:embed="rId14" cstate="print"/>
            <a:srcRect/>
            <a:stretch>
              <a:fillRect/>
            </a:stretch>
          </p:blipFill>
          <p:spPr bwMode="auto">
            <a:xfrm>
              <a:off x="41481375" y="19591338"/>
              <a:ext cx="2181225" cy="2181225"/>
            </a:xfrm>
            <a:prstGeom prst="rect">
              <a:avLst/>
            </a:prstGeom>
            <a:noFill/>
            <a:ln w="9525">
              <a:noFill/>
              <a:miter lim="800000"/>
              <a:headEnd/>
              <a:tailEnd/>
            </a:ln>
          </p:spPr>
        </p:pic>
        <p:pic>
          <p:nvPicPr>
            <p:cNvPr id="1041" name="Picture 408" descr="cresis.png"/>
            <p:cNvPicPr>
              <a:picLocks noChangeAspect="1"/>
            </p:cNvPicPr>
            <p:nvPr/>
          </p:nvPicPr>
          <p:blipFill>
            <a:blip r:embed="rId15" cstate="print"/>
            <a:srcRect/>
            <a:stretch>
              <a:fillRect/>
            </a:stretch>
          </p:blipFill>
          <p:spPr bwMode="auto">
            <a:xfrm>
              <a:off x="27378025" y="20343813"/>
              <a:ext cx="3192463" cy="1428750"/>
            </a:xfrm>
            <a:prstGeom prst="rect">
              <a:avLst/>
            </a:prstGeom>
            <a:noFill/>
            <a:ln w="9525">
              <a:noFill/>
              <a:miter lim="800000"/>
              <a:headEnd/>
              <a:tailEnd/>
            </a:ln>
          </p:spPr>
        </p:pic>
        <p:pic>
          <p:nvPicPr>
            <p:cNvPr id="1042" name="Picture 409" descr="ECSU.png"/>
            <p:cNvPicPr>
              <a:picLocks noChangeAspect="1"/>
            </p:cNvPicPr>
            <p:nvPr/>
          </p:nvPicPr>
          <p:blipFill>
            <a:blip r:embed="rId16" cstate="print"/>
            <a:srcRect/>
            <a:stretch>
              <a:fillRect/>
            </a:stretch>
          </p:blipFill>
          <p:spPr bwMode="auto">
            <a:xfrm>
              <a:off x="34143950" y="20478750"/>
              <a:ext cx="3235325" cy="1293813"/>
            </a:xfrm>
            <a:prstGeom prst="rect">
              <a:avLst/>
            </a:prstGeom>
            <a:noFill/>
            <a:ln w="9525">
              <a:noFill/>
              <a:miter lim="800000"/>
              <a:headEnd/>
              <a:tailEnd/>
            </a:ln>
          </p:spPr>
        </p:pic>
        <p:pic>
          <p:nvPicPr>
            <p:cNvPr id="1043" name="Picture 410" descr="nSF.png"/>
            <p:cNvPicPr>
              <a:picLocks noChangeAspect="1"/>
            </p:cNvPicPr>
            <p:nvPr/>
          </p:nvPicPr>
          <p:blipFill>
            <a:blip r:embed="rId17" cstate="print"/>
            <a:srcRect/>
            <a:stretch>
              <a:fillRect/>
            </a:stretch>
          </p:blipFill>
          <p:spPr bwMode="auto">
            <a:xfrm>
              <a:off x="39477950" y="19848513"/>
              <a:ext cx="1924050" cy="1924050"/>
            </a:xfrm>
            <a:prstGeom prst="rect">
              <a:avLst/>
            </a:prstGeom>
            <a:noFill/>
            <a:ln w="9525">
              <a:noFill/>
              <a:miter lim="800000"/>
              <a:headEnd/>
              <a:tailEnd/>
            </a:ln>
          </p:spPr>
        </p:pic>
        <p:pic>
          <p:nvPicPr>
            <p:cNvPr id="1044" name="Picture 411" descr="ONR.png"/>
            <p:cNvPicPr>
              <a:picLocks noChangeAspect="1"/>
            </p:cNvPicPr>
            <p:nvPr/>
          </p:nvPicPr>
          <p:blipFill>
            <a:blip r:embed="rId18" cstate="print"/>
            <a:srcRect/>
            <a:stretch>
              <a:fillRect/>
            </a:stretch>
          </p:blipFill>
          <p:spPr bwMode="auto">
            <a:xfrm>
              <a:off x="30786388" y="20370800"/>
              <a:ext cx="3057525" cy="1401763"/>
            </a:xfrm>
            <a:prstGeom prst="rect">
              <a:avLst/>
            </a:prstGeom>
            <a:noFill/>
            <a:ln w="9525">
              <a:noFill/>
              <a:miter lim="800000"/>
              <a:headEnd/>
              <a:tailEnd/>
            </a:ln>
          </p:spPr>
        </p:pic>
        <p:pic>
          <p:nvPicPr>
            <p:cNvPr id="1045" name="Picture 412" descr="dod-png.png"/>
            <p:cNvPicPr>
              <a:picLocks noChangeAspect="1"/>
            </p:cNvPicPr>
            <p:nvPr/>
          </p:nvPicPr>
          <p:blipFill>
            <a:blip r:embed="rId19" cstate="print"/>
            <a:srcRect/>
            <a:stretch>
              <a:fillRect/>
            </a:stretch>
          </p:blipFill>
          <p:spPr bwMode="auto">
            <a:xfrm>
              <a:off x="37444363" y="19918363"/>
              <a:ext cx="1868487" cy="1868487"/>
            </a:xfrm>
            <a:prstGeom prst="rect">
              <a:avLst/>
            </a:prstGeom>
            <a:noFill/>
            <a:ln w="9525">
              <a:noFill/>
              <a:miter lim="800000"/>
              <a:headEnd/>
              <a:tailEnd/>
            </a:ln>
          </p:spPr>
        </p:pic>
      </p:grpSp>
      <p:grpSp>
        <p:nvGrpSpPr>
          <p:cNvPr id="1027" name="Group 6"/>
          <p:cNvGrpSpPr>
            <a:grpSpLocks/>
          </p:cNvGrpSpPr>
          <p:nvPr/>
        </p:nvGrpSpPr>
        <p:grpSpPr bwMode="auto">
          <a:xfrm>
            <a:off x="0" y="-1588"/>
            <a:ext cx="43891200" cy="2946401"/>
            <a:chOff x="0" y="-1588"/>
            <a:chExt cx="43891200" cy="2946401"/>
          </a:xfrm>
        </p:grpSpPr>
        <p:pic>
          <p:nvPicPr>
            <p:cNvPr id="1033" name="Picture 27"/>
            <p:cNvPicPr>
              <a:picLocks noChangeAspect="1" noChangeArrowheads="1"/>
            </p:cNvPicPr>
            <p:nvPr/>
          </p:nvPicPr>
          <p:blipFill>
            <a:blip r:embed="rId20" cstate="print"/>
            <a:srcRect/>
            <a:stretch>
              <a:fillRect/>
            </a:stretch>
          </p:blipFill>
          <p:spPr bwMode="auto">
            <a:xfrm>
              <a:off x="44450" y="371475"/>
              <a:ext cx="43846750" cy="2573338"/>
            </a:xfrm>
            <a:prstGeom prst="rect">
              <a:avLst/>
            </a:prstGeom>
            <a:noFill/>
            <a:ln w="9525">
              <a:noFill/>
              <a:miter lim="800000"/>
              <a:headEnd/>
              <a:tailEnd/>
            </a:ln>
          </p:spPr>
        </p:pic>
        <p:sp>
          <p:nvSpPr>
            <p:cNvPr id="9" name="AutoShape 28"/>
            <p:cNvSpPr>
              <a:spLocks noChangeAspect="1" noChangeArrowheads="1" noTextEdit="1"/>
            </p:cNvSpPr>
            <p:nvPr/>
          </p:nvSpPr>
          <p:spPr bwMode="auto">
            <a:xfrm rot="10800000">
              <a:off x="80963" y="-1588"/>
              <a:ext cx="43810237" cy="2924176"/>
            </a:xfrm>
            <a:prstGeom prst="rect">
              <a:avLst/>
            </a:prstGeom>
            <a:noFill/>
            <a:ln w="9525">
              <a:noFill/>
              <a:miter lim="800000"/>
              <a:headEnd/>
              <a:tailEnd/>
            </a:ln>
          </p:spPr>
          <p:txBody>
            <a:bodyPr/>
            <a:lstStyle/>
            <a:p>
              <a:pPr>
                <a:defRPr/>
              </a:pPr>
              <a:endParaRPr lang="en-US"/>
            </a:p>
          </p:txBody>
        </p:sp>
        <p:sp>
          <p:nvSpPr>
            <p:cNvPr id="10" name="Freeform 29"/>
            <p:cNvSpPr>
              <a:spLocks/>
            </p:cNvSpPr>
            <p:nvPr/>
          </p:nvSpPr>
          <p:spPr bwMode="auto">
            <a:xfrm rot="10800000">
              <a:off x="0" y="-1588"/>
              <a:ext cx="43891200" cy="2735263"/>
            </a:xfrm>
            <a:custGeom>
              <a:avLst/>
              <a:gdLst>
                <a:gd name="T0" fmla="*/ 28190 w 28190"/>
                <a:gd name="T1" fmla="*/ 3166 h 3166"/>
                <a:gd name="T2" fmla="*/ 0 w 28190"/>
                <a:gd name="T3" fmla="*/ 3166 h 3166"/>
                <a:gd name="T4" fmla="*/ 0 w 28190"/>
                <a:gd name="T5" fmla="*/ 2994 h 3166"/>
                <a:gd name="T6" fmla="*/ 0 w 28190"/>
                <a:gd name="T7" fmla="*/ 2854 h 3166"/>
                <a:gd name="T8" fmla="*/ 0 w 28190"/>
                <a:gd name="T9" fmla="*/ 2744 h 3166"/>
                <a:gd name="T10" fmla="*/ 0 w 28190"/>
                <a:gd name="T11" fmla="*/ 2657 h 3166"/>
                <a:gd name="T12" fmla="*/ 0 w 28190"/>
                <a:gd name="T13" fmla="*/ 2590 h 3166"/>
                <a:gd name="T14" fmla="*/ 0 w 28190"/>
                <a:gd name="T15" fmla="*/ 2536 h 3166"/>
                <a:gd name="T16" fmla="*/ 0 w 28190"/>
                <a:gd name="T17" fmla="*/ 2492 h 3166"/>
                <a:gd name="T18" fmla="*/ 0 w 28190"/>
                <a:gd name="T19" fmla="*/ 2453 h 3166"/>
                <a:gd name="T20" fmla="*/ 0 w 28190"/>
                <a:gd name="T21" fmla="*/ 2414 h 3166"/>
                <a:gd name="T22" fmla="*/ 0 w 28190"/>
                <a:gd name="T23" fmla="*/ 2370 h 3166"/>
                <a:gd name="T24" fmla="*/ 0 w 28190"/>
                <a:gd name="T25" fmla="*/ 2316 h 3166"/>
                <a:gd name="T26" fmla="*/ 0 w 28190"/>
                <a:gd name="T27" fmla="*/ 2249 h 3166"/>
                <a:gd name="T28" fmla="*/ 0 w 28190"/>
                <a:gd name="T29" fmla="*/ 2162 h 3166"/>
                <a:gd name="T30" fmla="*/ 0 w 28190"/>
                <a:gd name="T31" fmla="*/ 2052 h 3166"/>
                <a:gd name="T32" fmla="*/ 0 w 28190"/>
                <a:gd name="T33" fmla="*/ 1912 h 3166"/>
                <a:gd name="T34" fmla="*/ 0 w 28190"/>
                <a:gd name="T35" fmla="*/ 1740 h 3166"/>
                <a:gd name="T36" fmla="*/ 929 w 28190"/>
                <a:gd name="T37" fmla="*/ 1939 h 3166"/>
                <a:gd name="T38" fmla="*/ 1852 w 28190"/>
                <a:gd name="T39" fmla="*/ 2102 h 3166"/>
                <a:gd name="T40" fmla="*/ 2769 w 28190"/>
                <a:gd name="T41" fmla="*/ 2231 h 3166"/>
                <a:gd name="T42" fmla="*/ 3680 w 28190"/>
                <a:gd name="T43" fmla="*/ 2329 h 3166"/>
                <a:gd name="T44" fmla="*/ 4587 w 28190"/>
                <a:gd name="T45" fmla="*/ 2396 h 3166"/>
                <a:gd name="T46" fmla="*/ 5488 w 28190"/>
                <a:gd name="T47" fmla="*/ 2437 h 3166"/>
                <a:gd name="T48" fmla="*/ 6383 w 28190"/>
                <a:gd name="T49" fmla="*/ 2453 h 3166"/>
                <a:gd name="T50" fmla="*/ 7277 w 28190"/>
                <a:gd name="T51" fmla="*/ 2442 h 3166"/>
                <a:gd name="T52" fmla="*/ 8166 w 28190"/>
                <a:gd name="T53" fmla="*/ 2412 h 3166"/>
                <a:gd name="T54" fmla="*/ 9049 w 28190"/>
                <a:gd name="T55" fmla="*/ 2361 h 3166"/>
                <a:gd name="T56" fmla="*/ 9931 w 28190"/>
                <a:gd name="T57" fmla="*/ 2292 h 3166"/>
                <a:gd name="T58" fmla="*/ 10810 w 28190"/>
                <a:gd name="T59" fmla="*/ 2205 h 3166"/>
                <a:gd name="T60" fmla="*/ 11685 w 28190"/>
                <a:gd name="T61" fmla="*/ 2105 h 3166"/>
                <a:gd name="T62" fmla="*/ 12559 w 28190"/>
                <a:gd name="T63" fmla="*/ 1992 h 3166"/>
                <a:gd name="T64" fmla="*/ 13430 w 28190"/>
                <a:gd name="T65" fmla="*/ 1870 h 3166"/>
                <a:gd name="T66" fmla="*/ 14299 w 28190"/>
                <a:gd name="T67" fmla="*/ 1736 h 3166"/>
                <a:gd name="T68" fmla="*/ 15166 w 28190"/>
                <a:gd name="T69" fmla="*/ 1598 h 3166"/>
                <a:gd name="T70" fmla="*/ 16032 w 28190"/>
                <a:gd name="T71" fmla="*/ 1454 h 3166"/>
                <a:gd name="T72" fmla="*/ 16897 w 28190"/>
                <a:gd name="T73" fmla="*/ 1307 h 3166"/>
                <a:gd name="T74" fmla="*/ 17761 w 28190"/>
                <a:gd name="T75" fmla="*/ 1160 h 3166"/>
                <a:gd name="T76" fmla="*/ 18625 w 28190"/>
                <a:gd name="T77" fmla="*/ 1013 h 3166"/>
                <a:gd name="T78" fmla="*/ 19489 w 28190"/>
                <a:gd name="T79" fmla="*/ 869 h 3166"/>
                <a:gd name="T80" fmla="*/ 20354 w 28190"/>
                <a:gd name="T81" fmla="*/ 731 h 3166"/>
                <a:gd name="T82" fmla="*/ 21218 w 28190"/>
                <a:gd name="T83" fmla="*/ 598 h 3166"/>
                <a:gd name="T84" fmla="*/ 22083 w 28190"/>
                <a:gd name="T85" fmla="*/ 474 h 3166"/>
                <a:gd name="T86" fmla="*/ 22951 w 28190"/>
                <a:gd name="T87" fmla="*/ 358 h 3166"/>
                <a:gd name="T88" fmla="*/ 23818 w 28190"/>
                <a:gd name="T89" fmla="*/ 257 h 3166"/>
                <a:gd name="T90" fmla="*/ 24687 w 28190"/>
                <a:gd name="T91" fmla="*/ 170 h 3166"/>
                <a:gd name="T92" fmla="*/ 25560 w 28190"/>
                <a:gd name="T93" fmla="*/ 99 h 3166"/>
                <a:gd name="T94" fmla="*/ 26434 w 28190"/>
                <a:gd name="T95" fmla="*/ 44 h 3166"/>
                <a:gd name="T96" fmla="*/ 27310 w 28190"/>
                <a:gd name="T97" fmla="*/ 13 h 3166"/>
                <a:gd name="T98" fmla="*/ 28190 w 28190"/>
                <a:gd name="T99" fmla="*/ 0 h 3166"/>
                <a:gd name="T100" fmla="*/ 28190 w 28190"/>
                <a:gd name="T101" fmla="*/ 3166 h 31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190"/>
                <a:gd name="T154" fmla="*/ 0 h 3166"/>
                <a:gd name="T155" fmla="*/ 28190 w 28190"/>
                <a:gd name="T156" fmla="*/ 3166 h 31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190" h="3166">
                  <a:moveTo>
                    <a:pt x="28190" y="3166"/>
                  </a:moveTo>
                  <a:lnTo>
                    <a:pt x="0" y="3166"/>
                  </a:lnTo>
                  <a:lnTo>
                    <a:pt x="0" y="2994"/>
                  </a:lnTo>
                  <a:lnTo>
                    <a:pt x="0" y="2854"/>
                  </a:lnTo>
                  <a:lnTo>
                    <a:pt x="0" y="2744"/>
                  </a:lnTo>
                  <a:lnTo>
                    <a:pt x="0" y="2657"/>
                  </a:lnTo>
                  <a:lnTo>
                    <a:pt x="0" y="2590"/>
                  </a:lnTo>
                  <a:lnTo>
                    <a:pt x="0" y="2536"/>
                  </a:lnTo>
                  <a:lnTo>
                    <a:pt x="0" y="2492"/>
                  </a:lnTo>
                  <a:lnTo>
                    <a:pt x="0" y="2453"/>
                  </a:lnTo>
                  <a:lnTo>
                    <a:pt x="0" y="2414"/>
                  </a:lnTo>
                  <a:lnTo>
                    <a:pt x="0" y="2370"/>
                  </a:lnTo>
                  <a:lnTo>
                    <a:pt x="0" y="2316"/>
                  </a:lnTo>
                  <a:lnTo>
                    <a:pt x="0" y="2249"/>
                  </a:lnTo>
                  <a:lnTo>
                    <a:pt x="0" y="2162"/>
                  </a:lnTo>
                  <a:lnTo>
                    <a:pt x="0" y="2052"/>
                  </a:lnTo>
                  <a:lnTo>
                    <a:pt x="0" y="1912"/>
                  </a:lnTo>
                  <a:lnTo>
                    <a:pt x="0" y="1740"/>
                  </a:lnTo>
                  <a:lnTo>
                    <a:pt x="929" y="1939"/>
                  </a:lnTo>
                  <a:lnTo>
                    <a:pt x="1852" y="2102"/>
                  </a:lnTo>
                  <a:lnTo>
                    <a:pt x="2769" y="2231"/>
                  </a:lnTo>
                  <a:lnTo>
                    <a:pt x="3680" y="2329"/>
                  </a:lnTo>
                  <a:lnTo>
                    <a:pt x="4587" y="2396"/>
                  </a:lnTo>
                  <a:lnTo>
                    <a:pt x="5488" y="2437"/>
                  </a:lnTo>
                  <a:lnTo>
                    <a:pt x="6383" y="2453"/>
                  </a:lnTo>
                  <a:lnTo>
                    <a:pt x="7277" y="2442"/>
                  </a:lnTo>
                  <a:lnTo>
                    <a:pt x="8166" y="2412"/>
                  </a:lnTo>
                  <a:lnTo>
                    <a:pt x="9049" y="2361"/>
                  </a:lnTo>
                  <a:lnTo>
                    <a:pt x="9931" y="2292"/>
                  </a:lnTo>
                  <a:lnTo>
                    <a:pt x="10810" y="2205"/>
                  </a:lnTo>
                  <a:lnTo>
                    <a:pt x="11685" y="2105"/>
                  </a:lnTo>
                  <a:lnTo>
                    <a:pt x="12559" y="1992"/>
                  </a:lnTo>
                  <a:lnTo>
                    <a:pt x="13430" y="1870"/>
                  </a:lnTo>
                  <a:lnTo>
                    <a:pt x="14299" y="1736"/>
                  </a:lnTo>
                  <a:lnTo>
                    <a:pt x="15166" y="1598"/>
                  </a:lnTo>
                  <a:lnTo>
                    <a:pt x="16032" y="1454"/>
                  </a:lnTo>
                  <a:lnTo>
                    <a:pt x="16897" y="1307"/>
                  </a:lnTo>
                  <a:lnTo>
                    <a:pt x="17761" y="1160"/>
                  </a:lnTo>
                  <a:lnTo>
                    <a:pt x="18625" y="1013"/>
                  </a:lnTo>
                  <a:lnTo>
                    <a:pt x="19489" y="869"/>
                  </a:lnTo>
                  <a:lnTo>
                    <a:pt x="20354" y="731"/>
                  </a:lnTo>
                  <a:lnTo>
                    <a:pt x="21218" y="598"/>
                  </a:lnTo>
                  <a:lnTo>
                    <a:pt x="22083" y="474"/>
                  </a:lnTo>
                  <a:lnTo>
                    <a:pt x="22951" y="358"/>
                  </a:lnTo>
                  <a:lnTo>
                    <a:pt x="23818" y="257"/>
                  </a:lnTo>
                  <a:lnTo>
                    <a:pt x="24687" y="170"/>
                  </a:lnTo>
                  <a:lnTo>
                    <a:pt x="25560" y="99"/>
                  </a:lnTo>
                  <a:lnTo>
                    <a:pt x="26434" y="44"/>
                  </a:lnTo>
                  <a:lnTo>
                    <a:pt x="27310" y="13"/>
                  </a:lnTo>
                  <a:lnTo>
                    <a:pt x="28190" y="0"/>
                  </a:lnTo>
                  <a:lnTo>
                    <a:pt x="28190" y="3166"/>
                  </a:lnTo>
                  <a:close/>
                </a:path>
              </a:pathLst>
            </a:custGeom>
            <a:solidFill>
              <a:srgbClr val="0B183E"/>
            </a:solidFill>
            <a:ln w="9525">
              <a:noFill/>
              <a:round/>
              <a:headEnd/>
              <a:tailEnd/>
            </a:ln>
          </p:spPr>
          <p:txBody>
            <a:bodyPr/>
            <a:lstStyle/>
            <a:p>
              <a:pPr>
                <a:defRPr/>
              </a:pPr>
              <a:endParaRPr lang="en-US"/>
            </a:p>
          </p:txBody>
        </p:sp>
        <p:sp>
          <p:nvSpPr>
            <p:cNvPr id="11" name="Freeform 30"/>
            <p:cNvSpPr>
              <a:spLocks/>
            </p:cNvSpPr>
            <p:nvPr/>
          </p:nvSpPr>
          <p:spPr bwMode="auto">
            <a:xfrm rot="10800000">
              <a:off x="0" y="550863"/>
              <a:ext cx="43891200" cy="2247900"/>
            </a:xfrm>
            <a:custGeom>
              <a:avLst/>
              <a:gdLst>
                <a:gd name="T0" fmla="*/ 0 w 28190"/>
                <a:gd name="T1" fmla="*/ 1740 h 2602"/>
                <a:gd name="T2" fmla="*/ 1852 w 28190"/>
                <a:gd name="T3" fmla="*/ 2102 h 2602"/>
                <a:gd name="T4" fmla="*/ 3680 w 28190"/>
                <a:gd name="T5" fmla="*/ 2329 h 2602"/>
                <a:gd name="T6" fmla="*/ 5488 w 28190"/>
                <a:gd name="T7" fmla="*/ 2437 h 2602"/>
                <a:gd name="T8" fmla="*/ 7277 w 28190"/>
                <a:gd name="T9" fmla="*/ 2442 h 2602"/>
                <a:gd name="T10" fmla="*/ 9049 w 28190"/>
                <a:gd name="T11" fmla="*/ 2361 h 2602"/>
                <a:gd name="T12" fmla="*/ 10810 w 28190"/>
                <a:gd name="T13" fmla="*/ 2205 h 2602"/>
                <a:gd name="T14" fmla="*/ 12559 w 28190"/>
                <a:gd name="T15" fmla="*/ 1992 h 2602"/>
                <a:gd name="T16" fmla="*/ 14299 w 28190"/>
                <a:gd name="T17" fmla="*/ 1736 h 2602"/>
                <a:gd name="T18" fmla="*/ 16032 w 28190"/>
                <a:gd name="T19" fmla="*/ 1454 h 2602"/>
                <a:gd name="T20" fmla="*/ 17761 w 28190"/>
                <a:gd name="T21" fmla="*/ 1160 h 2602"/>
                <a:gd name="T22" fmla="*/ 19489 w 28190"/>
                <a:gd name="T23" fmla="*/ 869 h 2602"/>
                <a:gd name="T24" fmla="*/ 21218 w 28190"/>
                <a:gd name="T25" fmla="*/ 598 h 2602"/>
                <a:gd name="T26" fmla="*/ 22951 w 28190"/>
                <a:gd name="T27" fmla="*/ 358 h 2602"/>
                <a:gd name="T28" fmla="*/ 24687 w 28190"/>
                <a:gd name="T29" fmla="*/ 170 h 2602"/>
                <a:gd name="T30" fmla="*/ 26434 w 28190"/>
                <a:gd name="T31" fmla="*/ 44 h 2602"/>
                <a:gd name="T32" fmla="*/ 28190 w 28190"/>
                <a:gd name="T33" fmla="*/ 0 h 2602"/>
                <a:gd name="T34" fmla="*/ 27310 w 28190"/>
                <a:gd name="T35" fmla="*/ 445 h 2602"/>
                <a:gd name="T36" fmla="*/ 25560 w 28190"/>
                <a:gd name="T37" fmla="*/ 525 h 2602"/>
                <a:gd name="T38" fmla="*/ 23818 w 28190"/>
                <a:gd name="T39" fmla="*/ 671 h 2602"/>
                <a:gd name="T40" fmla="*/ 22083 w 28190"/>
                <a:gd name="T41" fmla="*/ 867 h 2602"/>
                <a:gd name="T42" fmla="*/ 20354 w 28190"/>
                <a:gd name="T43" fmla="*/ 1102 h 2602"/>
                <a:gd name="T44" fmla="*/ 18625 w 28190"/>
                <a:gd name="T45" fmla="*/ 1359 h 2602"/>
                <a:gd name="T46" fmla="*/ 16897 w 28190"/>
                <a:gd name="T47" fmla="*/ 1625 h 2602"/>
                <a:gd name="T48" fmla="*/ 15166 w 28190"/>
                <a:gd name="T49" fmla="*/ 1885 h 2602"/>
                <a:gd name="T50" fmla="*/ 13430 w 28190"/>
                <a:gd name="T51" fmla="*/ 2125 h 2602"/>
                <a:gd name="T52" fmla="*/ 11685 w 28190"/>
                <a:gd name="T53" fmla="*/ 2331 h 2602"/>
                <a:gd name="T54" fmla="*/ 9931 w 28190"/>
                <a:gd name="T55" fmla="*/ 2488 h 2602"/>
                <a:gd name="T56" fmla="*/ 8166 w 28190"/>
                <a:gd name="T57" fmla="*/ 2584 h 2602"/>
                <a:gd name="T58" fmla="*/ 6383 w 28190"/>
                <a:gd name="T59" fmla="*/ 2600 h 2602"/>
                <a:gd name="T60" fmla="*/ 4587 w 28190"/>
                <a:gd name="T61" fmla="*/ 2528 h 2602"/>
                <a:gd name="T62" fmla="*/ 2769 w 28190"/>
                <a:gd name="T63" fmla="*/ 2347 h 2602"/>
                <a:gd name="T64" fmla="*/ 929 w 28190"/>
                <a:gd name="T65" fmla="*/ 2047 h 26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190"/>
                <a:gd name="T100" fmla="*/ 0 h 2602"/>
                <a:gd name="T101" fmla="*/ 28190 w 28190"/>
                <a:gd name="T102" fmla="*/ 2602 h 260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190" h="2602">
                  <a:moveTo>
                    <a:pt x="0" y="1848"/>
                  </a:moveTo>
                  <a:lnTo>
                    <a:pt x="0" y="1740"/>
                  </a:lnTo>
                  <a:lnTo>
                    <a:pt x="929" y="1939"/>
                  </a:lnTo>
                  <a:lnTo>
                    <a:pt x="1852" y="2102"/>
                  </a:lnTo>
                  <a:lnTo>
                    <a:pt x="2769" y="2231"/>
                  </a:lnTo>
                  <a:lnTo>
                    <a:pt x="3680" y="2329"/>
                  </a:lnTo>
                  <a:lnTo>
                    <a:pt x="4587" y="2396"/>
                  </a:lnTo>
                  <a:lnTo>
                    <a:pt x="5488" y="2437"/>
                  </a:lnTo>
                  <a:lnTo>
                    <a:pt x="6383" y="2453"/>
                  </a:lnTo>
                  <a:lnTo>
                    <a:pt x="7277" y="2442"/>
                  </a:lnTo>
                  <a:lnTo>
                    <a:pt x="8166" y="2412"/>
                  </a:lnTo>
                  <a:lnTo>
                    <a:pt x="9049" y="2361"/>
                  </a:lnTo>
                  <a:lnTo>
                    <a:pt x="9931" y="2292"/>
                  </a:lnTo>
                  <a:lnTo>
                    <a:pt x="10810" y="2205"/>
                  </a:lnTo>
                  <a:lnTo>
                    <a:pt x="11685" y="2105"/>
                  </a:lnTo>
                  <a:lnTo>
                    <a:pt x="12559" y="1992"/>
                  </a:lnTo>
                  <a:lnTo>
                    <a:pt x="13430" y="1870"/>
                  </a:lnTo>
                  <a:lnTo>
                    <a:pt x="14299" y="1736"/>
                  </a:lnTo>
                  <a:lnTo>
                    <a:pt x="15166" y="1598"/>
                  </a:lnTo>
                  <a:lnTo>
                    <a:pt x="16032" y="1454"/>
                  </a:lnTo>
                  <a:lnTo>
                    <a:pt x="16897" y="1307"/>
                  </a:lnTo>
                  <a:lnTo>
                    <a:pt x="17761" y="1160"/>
                  </a:lnTo>
                  <a:lnTo>
                    <a:pt x="18625" y="1013"/>
                  </a:lnTo>
                  <a:lnTo>
                    <a:pt x="19489" y="869"/>
                  </a:lnTo>
                  <a:lnTo>
                    <a:pt x="20354" y="731"/>
                  </a:lnTo>
                  <a:lnTo>
                    <a:pt x="21218" y="598"/>
                  </a:lnTo>
                  <a:lnTo>
                    <a:pt x="22083" y="474"/>
                  </a:lnTo>
                  <a:lnTo>
                    <a:pt x="22951" y="358"/>
                  </a:lnTo>
                  <a:lnTo>
                    <a:pt x="23818" y="257"/>
                  </a:lnTo>
                  <a:lnTo>
                    <a:pt x="24687" y="170"/>
                  </a:lnTo>
                  <a:lnTo>
                    <a:pt x="25560" y="99"/>
                  </a:lnTo>
                  <a:lnTo>
                    <a:pt x="26434" y="44"/>
                  </a:lnTo>
                  <a:lnTo>
                    <a:pt x="27310" y="13"/>
                  </a:lnTo>
                  <a:lnTo>
                    <a:pt x="28190" y="0"/>
                  </a:lnTo>
                  <a:lnTo>
                    <a:pt x="28190" y="435"/>
                  </a:lnTo>
                  <a:lnTo>
                    <a:pt x="27310" y="445"/>
                  </a:lnTo>
                  <a:lnTo>
                    <a:pt x="26434" y="477"/>
                  </a:lnTo>
                  <a:lnTo>
                    <a:pt x="25560" y="525"/>
                  </a:lnTo>
                  <a:lnTo>
                    <a:pt x="24687" y="591"/>
                  </a:lnTo>
                  <a:lnTo>
                    <a:pt x="23818" y="671"/>
                  </a:lnTo>
                  <a:lnTo>
                    <a:pt x="22951" y="765"/>
                  </a:lnTo>
                  <a:lnTo>
                    <a:pt x="22083" y="867"/>
                  </a:lnTo>
                  <a:lnTo>
                    <a:pt x="21218" y="981"/>
                  </a:lnTo>
                  <a:lnTo>
                    <a:pt x="20354" y="1102"/>
                  </a:lnTo>
                  <a:lnTo>
                    <a:pt x="19489" y="1229"/>
                  </a:lnTo>
                  <a:lnTo>
                    <a:pt x="18625" y="1359"/>
                  </a:lnTo>
                  <a:lnTo>
                    <a:pt x="17761" y="1492"/>
                  </a:lnTo>
                  <a:lnTo>
                    <a:pt x="16897" y="1625"/>
                  </a:lnTo>
                  <a:lnTo>
                    <a:pt x="16032" y="1756"/>
                  </a:lnTo>
                  <a:lnTo>
                    <a:pt x="15166" y="1885"/>
                  </a:lnTo>
                  <a:lnTo>
                    <a:pt x="14299" y="2010"/>
                  </a:lnTo>
                  <a:lnTo>
                    <a:pt x="13430" y="2125"/>
                  </a:lnTo>
                  <a:lnTo>
                    <a:pt x="12559" y="2233"/>
                  </a:lnTo>
                  <a:lnTo>
                    <a:pt x="11685" y="2331"/>
                  </a:lnTo>
                  <a:lnTo>
                    <a:pt x="10810" y="2418"/>
                  </a:lnTo>
                  <a:lnTo>
                    <a:pt x="9931" y="2488"/>
                  </a:lnTo>
                  <a:lnTo>
                    <a:pt x="9049" y="2545"/>
                  </a:lnTo>
                  <a:lnTo>
                    <a:pt x="8166" y="2584"/>
                  </a:lnTo>
                  <a:lnTo>
                    <a:pt x="7277" y="2602"/>
                  </a:lnTo>
                  <a:lnTo>
                    <a:pt x="6383" y="2600"/>
                  </a:lnTo>
                  <a:lnTo>
                    <a:pt x="5488" y="2577"/>
                  </a:lnTo>
                  <a:lnTo>
                    <a:pt x="4587" y="2528"/>
                  </a:lnTo>
                  <a:lnTo>
                    <a:pt x="3680" y="2451"/>
                  </a:lnTo>
                  <a:lnTo>
                    <a:pt x="2769" y="2347"/>
                  </a:lnTo>
                  <a:lnTo>
                    <a:pt x="1852" y="2214"/>
                  </a:lnTo>
                  <a:lnTo>
                    <a:pt x="929" y="2047"/>
                  </a:lnTo>
                  <a:lnTo>
                    <a:pt x="0" y="1848"/>
                  </a:lnTo>
                  <a:close/>
                </a:path>
              </a:pathLst>
            </a:custGeom>
            <a:solidFill>
              <a:srgbClr val="9C7C2F"/>
            </a:solidFill>
            <a:ln w="9525">
              <a:noFill/>
              <a:round/>
              <a:headEnd/>
              <a:tailEnd/>
            </a:ln>
          </p:spPr>
          <p:txBody>
            <a:bodyPr/>
            <a:lstStyle/>
            <a:p>
              <a:pPr>
                <a:defRPr/>
              </a:pPr>
              <a:endParaRPr lang="en-US"/>
            </a:p>
          </p:txBody>
        </p:sp>
        <p:pic>
          <p:nvPicPr>
            <p:cNvPr id="1037" name="Picture 406" descr="logo.png"/>
            <p:cNvPicPr>
              <a:picLocks noChangeAspect="1"/>
            </p:cNvPicPr>
            <p:nvPr/>
          </p:nvPicPr>
          <p:blipFill>
            <a:blip r:embed="rId21" cstate="print"/>
            <a:srcRect/>
            <a:stretch>
              <a:fillRect/>
            </a:stretch>
          </p:blipFill>
          <p:spPr bwMode="auto">
            <a:xfrm>
              <a:off x="363538" y="207963"/>
              <a:ext cx="1979612" cy="1978025"/>
            </a:xfrm>
            <a:prstGeom prst="rect">
              <a:avLst/>
            </a:prstGeom>
            <a:noFill/>
            <a:ln w="9525">
              <a:noFill/>
              <a:miter lim="800000"/>
              <a:headEnd/>
              <a:tailEnd/>
            </a:ln>
          </p:spPr>
        </p:pic>
        <p:sp>
          <p:nvSpPr>
            <p:cNvPr id="13" name="TextBox 413"/>
            <p:cNvSpPr txBox="1">
              <a:spLocks noChangeArrowheads="1"/>
            </p:cNvSpPr>
            <p:nvPr/>
          </p:nvSpPr>
          <p:spPr bwMode="auto">
            <a:xfrm>
              <a:off x="2624138" y="636588"/>
              <a:ext cx="15703550" cy="1200150"/>
            </a:xfrm>
            <a:prstGeom prst="rect">
              <a:avLst/>
            </a:prstGeom>
            <a:noFill/>
            <a:ln w="9525">
              <a:noFill/>
              <a:miter lim="800000"/>
              <a:headEnd/>
              <a:tailEnd/>
            </a:ln>
          </p:spPr>
          <p:txBody>
            <a:bodyPr>
              <a:spAutoFit/>
            </a:bodyPr>
            <a:lstStyle/>
            <a:p>
              <a:pPr>
                <a:defRPr/>
              </a:pPr>
              <a:r>
                <a:rPr lang="en-US" sz="3600" b="1">
                  <a:solidFill>
                    <a:schemeClr val="bg1"/>
                  </a:solidFill>
                </a:rPr>
                <a:t>Undergraduate Research Experience </a:t>
              </a:r>
            </a:p>
            <a:p>
              <a:pPr>
                <a:defRPr/>
              </a:pPr>
              <a:r>
                <a:rPr lang="en-US" sz="3600" b="1">
                  <a:solidFill>
                    <a:schemeClr val="bg1"/>
                  </a:solidFill>
                </a:rPr>
                <a:t>in Ocean, Marine, and Polar Science</a:t>
              </a:r>
            </a:p>
          </p:txBody>
        </p:sp>
      </p:grpSp>
      <p:sp>
        <p:nvSpPr>
          <p:cNvPr id="1028" name="Rectangle 2"/>
          <p:cNvSpPr>
            <a:spLocks noGrp="1" noChangeArrowheads="1"/>
          </p:cNvSpPr>
          <p:nvPr>
            <p:ph type="title"/>
          </p:nvPr>
        </p:nvSpPr>
        <p:spPr bwMode="auto">
          <a:xfrm>
            <a:off x="2195513" y="877888"/>
            <a:ext cx="39500175" cy="3657600"/>
          </a:xfrm>
          <a:prstGeom prst="rect">
            <a:avLst/>
          </a:prstGeom>
          <a:noFill/>
          <a:ln w="9525">
            <a:noFill/>
            <a:miter lim="800000"/>
            <a:headEnd/>
            <a:tailEnd/>
          </a:ln>
        </p:spPr>
        <p:txBody>
          <a:bodyPr vert="horz" wrap="square" lIns="325957" tIns="162980" rIns="325957" bIns="16298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2195513" y="5119688"/>
            <a:ext cx="39500175" cy="14484350"/>
          </a:xfrm>
          <a:prstGeom prst="rect">
            <a:avLst/>
          </a:prstGeom>
          <a:noFill/>
          <a:ln w="9525">
            <a:noFill/>
            <a:miter lim="800000"/>
            <a:headEnd/>
            <a:tailEnd/>
          </a:ln>
        </p:spPr>
        <p:txBody>
          <a:bodyPr vert="horz" wrap="square" lIns="325957" tIns="162980" rIns="325957" bIns="16298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195513" y="19985038"/>
            <a:ext cx="10239375" cy="1524000"/>
          </a:xfrm>
          <a:prstGeom prst="rect">
            <a:avLst/>
          </a:prstGeom>
          <a:noFill/>
          <a:ln w="9525">
            <a:noFill/>
            <a:miter lim="800000"/>
            <a:headEnd/>
            <a:tailEnd/>
          </a:ln>
          <a:effectLst/>
        </p:spPr>
        <p:txBody>
          <a:bodyPr vert="horz" wrap="square" lIns="325957" tIns="162980" rIns="325957" bIns="162980" numCol="1" anchor="t" anchorCtr="0" compatLnSpc="1">
            <a:prstTxWarp prst="textNoShape">
              <a:avLst/>
            </a:prstTxWarp>
          </a:bodyPr>
          <a:lstStyle>
            <a:lvl1pPr>
              <a:defRPr sz="5000" smtClean="0"/>
            </a:lvl1pPr>
          </a:lstStyle>
          <a:p>
            <a:pPr>
              <a:defRPr/>
            </a:pPr>
            <a:endParaRPr lang="en-US"/>
          </a:p>
        </p:txBody>
      </p:sp>
      <p:sp>
        <p:nvSpPr>
          <p:cNvPr id="3" name="Rectangle 5"/>
          <p:cNvSpPr>
            <a:spLocks noGrp="1" noChangeArrowheads="1"/>
          </p:cNvSpPr>
          <p:nvPr>
            <p:ph type="ftr" sz="quarter" idx="3"/>
          </p:nvPr>
        </p:nvSpPr>
        <p:spPr bwMode="auto">
          <a:xfrm>
            <a:off x="14997113" y="19985038"/>
            <a:ext cx="13896975" cy="1524000"/>
          </a:xfrm>
          <a:prstGeom prst="rect">
            <a:avLst/>
          </a:prstGeom>
          <a:noFill/>
          <a:ln w="9525">
            <a:noFill/>
            <a:miter lim="800000"/>
            <a:headEnd/>
            <a:tailEnd/>
          </a:ln>
          <a:effectLst/>
        </p:spPr>
        <p:txBody>
          <a:bodyPr vert="horz" wrap="square" lIns="325957" tIns="162980" rIns="325957" bIns="162980" numCol="1" anchor="t" anchorCtr="0" compatLnSpc="1">
            <a:prstTxWarp prst="textNoShape">
              <a:avLst/>
            </a:prstTxWarp>
          </a:bodyPr>
          <a:lstStyle>
            <a:lvl1pPr algn="ctr">
              <a:defRPr sz="5000" smtClean="0"/>
            </a:lvl1pPr>
          </a:lstStyle>
          <a:p>
            <a:pPr>
              <a:defRPr/>
            </a:pPr>
            <a:endParaRPr lang="en-US"/>
          </a:p>
        </p:txBody>
      </p:sp>
      <p:sp>
        <p:nvSpPr>
          <p:cNvPr id="1030" name="Rectangle 6"/>
          <p:cNvSpPr>
            <a:spLocks noGrp="1" noChangeArrowheads="1"/>
          </p:cNvSpPr>
          <p:nvPr>
            <p:ph type="sldNum" sz="quarter" idx="4"/>
          </p:nvPr>
        </p:nvSpPr>
        <p:spPr bwMode="auto">
          <a:xfrm>
            <a:off x="31456313" y="19985038"/>
            <a:ext cx="10239375" cy="1524000"/>
          </a:xfrm>
          <a:prstGeom prst="rect">
            <a:avLst/>
          </a:prstGeom>
          <a:noFill/>
          <a:ln w="9525">
            <a:noFill/>
            <a:miter lim="800000"/>
            <a:headEnd/>
            <a:tailEnd/>
          </a:ln>
          <a:effectLst/>
        </p:spPr>
        <p:txBody>
          <a:bodyPr vert="horz" wrap="square" lIns="325957" tIns="162980" rIns="325957" bIns="162980" numCol="1" anchor="t" anchorCtr="0" compatLnSpc="1">
            <a:prstTxWarp prst="textNoShape">
              <a:avLst/>
            </a:prstTxWarp>
          </a:bodyPr>
          <a:lstStyle>
            <a:lvl1pPr algn="r">
              <a:defRPr sz="5000" smtClean="0"/>
            </a:lvl1pPr>
          </a:lstStyle>
          <a:p>
            <a:pPr>
              <a:defRPr/>
            </a:pPr>
            <a:fld id="{19E043A3-BE3F-4502-BCDD-3712458FE2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59138" rtl="0" eaLnBrk="0" fontAlgn="base" hangingPunct="0">
        <a:spcBef>
          <a:spcPct val="0"/>
        </a:spcBef>
        <a:spcAft>
          <a:spcPct val="0"/>
        </a:spcAft>
        <a:defRPr sz="15700">
          <a:solidFill>
            <a:schemeClr val="tx2"/>
          </a:solidFill>
          <a:latin typeface="+mj-lt"/>
          <a:ea typeface="+mj-ea"/>
          <a:cs typeface="+mj-cs"/>
        </a:defRPr>
      </a:lvl1pPr>
      <a:lvl2pPr algn="ctr" defTabSz="3259138" rtl="0" eaLnBrk="0" fontAlgn="base" hangingPunct="0">
        <a:spcBef>
          <a:spcPct val="0"/>
        </a:spcBef>
        <a:spcAft>
          <a:spcPct val="0"/>
        </a:spcAft>
        <a:defRPr sz="15700">
          <a:solidFill>
            <a:schemeClr val="tx2"/>
          </a:solidFill>
          <a:latin typeface="Arial" charset="0"/>
        </a:defRPr>
      </a:lvl2pPr>
      <a:lvl3pPr algn="ctr" defTabSz="3259138" rtl="0" eaLnBrk="0" fontAlgn="base" hangingPunct="0">
        <a:spcBef>
          <a:spcPct val="0"/>
        </a:spcBef>
        <a:spcAft>
          <a:spcPct val="0"/>
        </a:spcAft>
        <a:defRPr sz="15700">
          <a:solidFill>
            <a:schemeClr val="tx2"/>
          </a:solidFill>
          <a:latin typeface="Arial" charset="0"/>
        </a:defRPr>
      </a:lvl3pPr>
      <a:lvl4pPr algn="ctr" defTabSz="3259138" rtl="0" eaLnBrk="0" fontAlgn="base" hangingPunct="0">
        <a:spcBef>
          <a:spcPct val="0"/>
        </a:spcBef>
        <a:spcAft>
          <a:spcPct val="0"/>
        </a:spcAft>
        <a:defRPr sz="15700">
          <a:solidFill>
            <a:schemeClr val="tx2"/>
          </a:solidFill>
          <a:latin typeface="Arial" charset="0"/>
        </a:defRPr>
      </a:lvl4pPr>
      <a:lvl5pPr algn="ctr" defTabSz="3259138" rtl="0" eaLnBrk="0" fontAlgn="base" hangingPunct="0">
        <a:spcBef>
          <a:spcPct val="0"/>
        </a:spcBef>
        <a:spcAft>
          <a:spcPct val="0"/>
        </a:spcAft>
        <a:defRPr sz="15700">
          <a:solidFill>
            <a:schemeClr val="tx2"/>
          </a:solidFill>
          <a:latin typeface="Arial" charset="0"/>
        </a:defRPr>
      </a:lvl5pPr>
      <a:lvl6pPr marL="365760" algn="ctr" defTabSz="3260090" rtl="0" fontAlgn="base">
        <a:spcBef>
          <a:spcPct val="0"/>
        </a:spcBef>
        <a:spcAft>
          <a:spcPct val="0"/>
        </a:spcAft>
        <a:defRPr sz="15700">
          <a:solidFill>
            <a:schemeClr val="tx2"/>
          </a:solidFill>
          <a:latin typeface="Arial" charset="0"/>
        </a:defRPr>
      </a:lvl6pPr>
      <a:lvl7pPr marL="731520" algn="ctr" defTabSz="3260090" rtl="0" fontAlgn="base">
        <a:spcBef>
          <a:spcPct val="0"/>
        </a:spcBef>
        <a:spcAft>
          <a:spcPct val="0"/>
        </a:spcAft>
        <a:defRPr sz="15700">
          <a:solidFill>
            <a:schemeClr val="tx2"/>
          </a:solidFill>
          <a:latin typeface="Arial" charset="0"/>
        </a:defRPr>
      </a:lvl7pPr>
      <a:lvl8pPr marL="1097280" algn="ctr" defTabSz="3260090" rtl="0" fontAlgn="base">
        <a:spcBef>
          <a:spcPct val="0"/>
        </a:spcBef>
        <a:spcAft>
          <a:spcPct val="0"/>
        </a:spcAft>
        <a:defRPr sz="15700">
          <a:solidFill>
            <a:schemeClr val="tx2"/>
          </a:solidFill>
          <a:latin typeface="Arial" charset="0"/>
        </a:defRPr>
      </a:lvl8pPr>
      <a:lvl9pPr marL="1463040" algn="ctr" defTabSz="3260090" rtl="0" fontAlgn="base">
        <a:spcBef>
          <a:spcPct val="0"/>
        </a:spcBef>
        <a:spcAft>
          <a:spcPct val="0"/>
        </a:spcAft>
        <a:defRPr sz="15700">
          <a:solidFill>
            <a:schemeClr val="tx2"/>
          </a:solidFill>
          <a:latin typeface="Arial" charset="0"/>
        </a:defRPr>
      </a:lvl9pPr>
    </p:titleStyle>
    <p:bodyStyle>
      <a:lvl1pPr marL="1222375" indent="-1222375" algn="l" defTabSz="3259138" rtl="0" eaLnBrk="0" fontAlgn="base" hangingPunct="0">
        <a:spcBef>
          <a:spcPct val="20000"/>
        </a:spcBef>
        <a:spcAft>
          <a:spcPct val="0"/>
        </a:spcAft>
        <a:buChar char="•"/>
        <a:defRPr sz="11400">
          <a:solidFill>
            <a:schemeClr val="tx1"/>
          </a:solidFill>
          <a:latin typeface="+mn-lt"/>
          <a:ea typeface="+mn-ea"/>
          <a:cs typeface="+mn-cs"/>
        </a:defRPr>
      </a:lvl1pPr>
      <a:lvl2pPr marL="2647950" indent="-1017588" algn="l" defTabSz="3259138" rtl="0" eaLnBrk="0" fontAlgn="base" hangingPunct="0">
        <a:spcBef>
          <a:spcPct val="20000"/>
        </a:spcBef>
        <a:spcAft>
          <a:spcPct val="0"/>
        </a:spcAft>
        <a:buChar char="–"/>
        <a:defRPr sz="10000">
          <a:solidFill>
            <a:schemeClr val="tx1"/>
          </a:solidFill>
          <a:latin typeface="+mn-lt"/>
        </a:defRPr>
      </a:lvl2pPr>
      <a:lvl3pPr marL="4075113" indent="-814388" algn="l" defTabSz="3259138" rtl="0" eaLnBrk="0" fontAlgn="base" hangingPunct="0">
        <a:spcBef>
          <a:spcPct val="20000"/>
        </a:spcBef>
        <a:spcAft>
          <a:spcPct val="0"/>
        </a:spcAft>
        <a:buChar char="•"/>
        <a:defRPr sz="8600">
          <a:solidFill>
            <a:schemeClr val="tx1"/>
          </a:solidFill>
          <a:latin typeface="+mn-lt"/>
        </a:defRPr>
      </a:lvl3pPr>
      <a:lvl4pPr marL="5705475" indent="-814388" algn="l" defTabSz="3259138" rtl="0" eaLnBrk="0" fontAlgn="base" hangingPunct="0">
        <a:spcBef>
          <a:spcPct val="20000"/>
        </a:spcBef>
        <a:spcAft>
          <a:spcPct val="0"/>
        </a:spcAft>
        <a:buChar char="–"/>
        <a:defRPr sz="7100">
          <a:solidFill>
            <a:schemeClr val="tx1"/>
          </a:solidFill>
          <a:latin typeface="+mn-lt"/>
        </a:defRPr>
      </a:lvl4pPr>
      <a:lvl5pPr marL="7334250" indent="-812800" algn="l" defTabSz="3259138" rtl="0" eaLnBrk="0" fontAlgn="base" hangingPunct="0">
        <a:spcBef>
          <a:spcPct val="20000"/>
        </a:spcBef>
        <a:spcAft>
          <a:spcPct val="0"/>
        </a:spcAft>
        <a:buChar char="»"/>
        <a:defRPr sz="7100">
          <a:solidFill>
            <a:schemeClr val="tx1"/>
          </a:solidFill>
          <a:latin typeface="+mn-lt"/>
        </a:defRPr>
      </a:lvl5pPr>
      <a:lvl6pPr marL="7701280" indent="-814070" algn="l" defTabSz="3260090" rtl="0" fontAlgn="base">
        <a:spcBef>
          <a:spcPct val="20000"/>
        </a:spcBef>
        <a:spcAft>
          <a:spcPct val="0"/>
        </a:spcAft>
        <a:buChar char="»"/>
        <a:defRPr sz="7100">
          <a:solidFill>
            <a:schemeClr val="tx1"/>
          </a:solidFill>
          <a:latin typeface="+mn-lt"/>
        </a:defRPr>
      </a:lvl6pPr>
      <a:lvl7pPr marL="8067040" indent="-814070" algn="l" defTabSz="3260090" rtl="0" fontAlgn="base">
        <a:spcBef>
          <a:spcPct val="20000"/>
        </a:spcBef>
        <a:spcAft>
          <a:spcPct val="0"/>
        </a:spcAft>
        <a:buChar char="»"/>
        <a:defRPr sz="7100">
          <a:solidFill>
            <a:schemeClr val="tx1"/>
          </a:solidFill>
          <a:latin typeface="+mn-lt"/>
        </a:defRPr>
      </a:lvl7pPr>
      <a:lvl8pPr marL="8432800" indent="-814070" algn="l" defTabSz="3260090" rtl="0" fontAlgn="base">
        <a:spcBef>
          <a:spcPct val="20000"/>
        </a:spcBef>
        <a:spcAft>
          <a:spcPct val="0"/>
        </a:spcAft>
        <a:buChar char="»"/>
        <a:defRPr sz="7100">
          <a:solidFill>
            <a:schemeClr val="tx1"/>
          </a:solidFill>
          <a:latin typeface="+mn-lt"/>
        </a:defRPr>
      </a:lvl8pPr>
      <a:lvl9pPr marL="8798560" indent="-814070" algn="l" defTabSz="3260090" rtl="0" fontAlgn="base">
        <a:spcBef>
          <a:spcPct val="20000"/>
        </a:spcBef>
        <a:spcAft>
          <a:spcPct val="0"/>
        </a:spcAft>
        <a:buChar char="»"/>
        <a:defRPr sz="7100">
          <a:solidFill>
            <a:schemeClr val="tx1"/>
          </a:solidFill>
          <a:latin typeface="+mn-lt"/>
        </a:defRPr>
      </a:lvl9pPr>
    </p:bodyStyle>
    <p:otherStyle>
      <a:defPPr>
        <a:defRPr lang="en-US"/>
      </a:defPPr>
      <a:lvl1pPr marL="0" algn="l" defTabSz="731520" rtl="0" eaLnBrk="1" latinLnBrk="0" hangingPunct="1">
        <a:defRPr sz="1400" kern="1200">
          <a:solidFill>
            <a:schemeClr val="tx1"/>
          </a:solidFill>
          <a:latin typeface="+mn-lt"/>
          <a:ea typeface="+mn-ea"/>
          <a:cs typeface="+mn-cs"/>
        </a:defRPr>
      </a:lvl1pPr>
      <a:lvl2pPr marL="365760" algn="l" defTabSz="731520" rtl="0" eaLnBrk="1" latinLnBrk="0" hangingPunct="1">
        <a:defRPr sz="1400" kern="1200">
          <a:solidFill>
            <a:schemeClr val="tx1"/>
          </a:solidFill>
          <a:latin typeface="+mn-lt"/>
          <a:ea typeface="+mn-ea"/>
          <a:cs typeface="+mn-cs"/>
        </a:defRPr>
      </a:lvl2pPr>
      <a:lvl3pPr marL="731520" algn="l" defTabSz="731520" rtl="0" eaLnBrk="1" latinLnBrk="0" hangingPunct="1">
        <a:defRPr sz="1400" kern="1200">
          <a:solidFill>
            <a:schemeClr val="tx1"/>
          </a:solidFill>
          <a:latin typeface="+mn-lt"/>
          <a:ea typeface="+mn-ea"/>
          <a:cs typeface="+mn-cs"/>
        </a:defRPr>
      </a:lvl3pPr>
      <a:lvl4pPr marL="1097280" algn="l" defTabSz="731520" rtl="0" eaLnBrk="1" latinLnBrk="0" hangingPunct="1">
        <a:defRPr sz="1400" kern="1200">
          <a:solidFill>
            <a:schemeClr val="tx1"/>
          </a:solidFill>
          <a:latin typeface="+mn-lt"/>
          <a:ea typeface="+mn-ea"/>
          <a:cs typeface="+mn-cs"/>
        </a:defRPr>
      </a:lvl4pPr>
      <a:lvl5pPr marL="1463040" algn="l" defTabSz="731520" rtl="0" eaLnBrk="1" latinLnBrk="0" hangingPunct="1">
        <a:defRPr sz="1400" kern="1200">
          <a:solidFill>
            <a:schemeClr val="tx1"/>
          </a:solidFill>
          <a:latin typeface="+mn-lt"/>
          <a:ea typeface="+mn-ea"/>
          <a:cs typeface="+mn-cs"/>
        </a:defRPr>
      </a:lvl5pPr>
      <a:lvl6pPr marL="1828800" algn="l" defTabSz="731520" rtl="0" eaLnBrk="1" latinLnBrk="0" hangingPunct="1">
        <a:defRPr sz="1400" kern="1200">
          <a:solidFill>
            <a:schemeClr val="tx1"/>
          </a:solidFill>
          <a:latin typeface="+mn-lt"/>
          <a:ea typeface="+mn-ea"/>
          <a:cs typeface="+mn-cs"/>
        </a:defRPr>
      </a:lvl6pPr>
      <a:lvl7pPr marL="2194560" algn="l" defTabSz="731520" rtl="0" eaLnBrk="1" latinLnBrk="0" hangingPunct="1">
        <a:defRPr sz="1400" kern="1200">
          <a:solidFill>
            <a:schemeClr val="tx1"/>
          </a:solidFill>
          <a:latin typeface="+mn-lt"/>
          <a:ea typeface="+mn-ea"/>
          <a:cs typeface="+mn-cs"/>
        </a:defRPr>
      </a:lvl7pPr>
      <a:lvl8pPr marL="2560320" algn="l" defTabSz="731520" rtl="0" eaLnBrk="1" latinLnBrk="0" hangingPunct="1">
        <a:defRPr sz="1400" kern="1200">
          <a:solidFill>
            <a:schemeClr val="tx1"/>
          </a:solidFill>
          <a:latin typeface="+mn-lt"/>
          <a:ea typeface="+mn-ea"/>
          <a:cs typeface="+mn-cs"/>
        </a:defRPr>
      </a:lvl8pPr>
      <a:lvl9pPr marL="2926080" algn="l" defTabSz="73152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415"/>
          <p:cNvSpPr txBox="1">
            <a:spLocks noChangeArrowheads="1"/>
          </p:cNvSpPr>
          <p:nvPr/>
        </p:nvSpPr>
        <p:spPr bwMode="auto">
          <a:xfrm>
            <a:off x="8455026" y="3776759"/>
            <a:ext cx="6742714"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defTabSz="457200" fontAlgn="auto">
              <a:spcBef>
                <a:spcPts val="0"/>
              </a:spcBef>
              <a:spcAft>
                <a:spcPts val="0"/>
              </a:spcAft>
              <a:defRPr/>
            </a:pPr>
            <a:r>
              <a:rPr lang="en-US" sz="1800" dirty="0" err="1" smtClean="0">
                <a:latin typeface="Times New Roman"/>
                <a:cs typeface="Times New Roman"/>
              </a:rPr>
              <a:t>asdf</a:t>
            </a:r>
            <a:endParaRPr lang="en-US" sz="1800" dirty="0">
              <a:latin typeface="Times New Roman"/>
              <a:cs typeface="Times New Roman"/>
            </a:endParaRPr>
          </a:p>
        </p:txBody>
      </p:sp>
      <p:sp>
        <p:nvSpPr>
          <p:cNvPr id="75" name="AutoShape 882"/>
          <p:cNvSpPr>
            <a:spLocks noChangeArrowheads="1"/>
          </p:cNvSpPr>
          <p:nvPr/>
        </p:nvSpPr>
        <p:spPr bwMode="auto">
          <a:xfrm>
            <a:off x="8455026" y="3205259"/>
            <a:ext cx="6742714"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smtClean="0">
                <a:solidFill>
                  <a:schemeClr val="bg1"/>
                </a:solidFill>
                <a:effectLst>
                  <a:outerShdw blurRad="38100" dist="38100" dir="2700000" algn="tl">
                    <a:srgbClr val="000000"/>
                  </a:outerShdw>
                </a:effectLst>
                <a:latin typeface="Times New Roman" pitchFamily="18" charset="0"/>
                <a:cs typeface="Times New Roman" pitchFamily="18" charset="0"/>
              </a:rPr>
              <a:t>Methods</a:t>
            </a:r>
            <a:endParaRPr lang="en-US" sz="3200" dirty="0">
              <a:solidFill>
                <a:schemeClr val="bg1"/>
              </a:solidFill>
              <a:effectLst>
                <a:outerShdw blurRad="38100" dist="38100" dir="2700000" algn="tl">
                  <a:srgbClr val="000000"/>
                </a:outerShdw>
              </a:effectLst>
              <a:latin typeface="Times New Roman" pitchFamily="18" charset="0"/>
              <a:cs typeface="Times New Roman" pitchFamily="18" charset="0"/>
            </a:endParaRPr>
          </a:p>
        </p:txBody>
      </p:sp>
      <p:sp>
        <p:nvSpPr>
          <p:cNvPr id="76" name="TextBox 415"/>
          <p:cNvSpPr txBox="1">
            <a:spLocks noChangeArrowheads="1"/>
          </p:cNvSpPr>
          <p:nvPr/>
        </p:nvSpPr>
        <p:spPr bwMode="auto">
          <a:xfrm>
            <a:off x="8465536" y="6411883"/>
            <a:ext cx="6742714"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defTabSz="457200" fontAlgn="auto">
              <a:spcBef>
                <a:spcPts val="0"/>
              </a:spcBef>
              <a:spcAft>
                <a:spcPts val="0"/>
              </a:spcAft>
              <a:defRPr/>
            </a:pPr>
            <a:r>
              <a:rPr lang="en-US" sz="1800" dirty="0" err="1" smtClean="0">
                <a:latin typeface="Times New Roman"/>
                <a:cs typeface="Times New Roman"/>
              </a:rPr>
              <a:t>asdf</a:t>
            </a:r>
            <a:endParaRPr lang="en-US" sz="1800" dirty="0">
              <a:latin typeface="Times New Roman"/>
              <a:cs typeface="Times New Roman"/>
            </a:endParaRPr>
          </a:p>
        </p:txBody>
      </p:sp>
      <p:sp>
        <p:nvSpPr>
          <p:cNvPr id="77" name="AutoShape 882"/>
          <p:cNvSpPr>
            <a:spLocks noChangeArrowheads="1"/>
          </p:cNvSpPr>
          <p:nvPr/>
        </p:nvSpPr>
        <p:spPr bwMode="auto">
          <a:xfrm>
            <a:off x="8465536" y="5840383"/>
            <a:ext cx="6742714"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Data Visualization</a:t>
            </a:r>
          </a:p>
        </p:txBody>
      </p:sp>
      <p:sp>
        <p:nvSpPr>
          <p:cNvPr id="78" name="TextBox 415"/>
          <p:cNvSpPr txBox="1">
            <a:spLocks noChangeArrowheads="1"/>
          </p:cNvSpPr>
          <p:nvPr/>
        </p:nvSpPr>
        <p:spPr bwMode="auto">
          <a:xfrm>
            <a:off x="8476042" y="9946608"/>
            <a:ext cx="6742714"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defTabSz="457200" fontAlgn="auto">
              <a:spcBef>
                <a:spcPts val="0"/>
              </a:spcBef>
              <a:spcAft>
                <a:spcPts val="0"/>
              </a:spcAft>
              <a:defRPr/>
            </a:pPr>
            <a:r>
              <a:rPr lang="en-US" sz="1800" dirty="0" err="1" smtClean="0">
                <a:latin typeface="Times New Roman"/>
                <a:cs typeface="Times New Roman"/>
              </a:rPr>
              <a:t>asdf</a:t>
            </a:r>
            <a:endParaRPr lang="en-US" sz="1800" dirty="0">
              <a:latin typeface="Times New Roman"/>
              <a:cs typeface="Times New Roman"/>
            </a:endParaRPr>
          </a:p>
        </p:txBody>
      </p:sp>
      <p:sp>
        <p:nvSpPr>
          <p:cNvPr id="79" name="AutoShape 882"/>
          <p:cNvSpPr>
            <a:spLocks noChangeArrowheads="1"/>
          </p:cNvSpPr>
          <p:nvPr/>
        </p:nvSpPr>
        <p:spPr bwMode="auto">
          <a:xfrm>
            <a:off x="8476042" y="9375108"/>
            <a:ext cx="6742714"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smtClean="0">
                <a:solidFill>
                  <a:schemeClr val="bg1"/>
                </a:solidFill>
                <a:effectLst>
                  <a:outerShdw blurRad="38100" dist="38100" dir="2700000" algn="tl">
                    <a:srgbClr val="000000"/>
                  </a:outerShdw>
                </a:effectLst>
                <a:latin typeface="Times New Roman" pitchFamily="18" charset="0"/>
                <a:cs typeface="Times New Roman" pitchFamily="18" charset="0"/>
              </a:rPr>
              <a:t>Dead Sea</a:t>
            </a:r>
            <a:endParaRPr lang="en-US" sz="3200" dirty="0">
              <a:solidFill>
                <a:schemeClr val="bg1"/>
              </a:solidFill>
              <a:effectLst>
                <a:outerShdw blurRad="38100" dist="38100" dir="2700000" algn="tl">
                  <a:srgbClr val="000000"/>
                </a:outerShdw>
              </a:effectLst>
              <a:latin typeface="Times New Roman" pitchFamily="18" charset="0"/>
              <a:cs typeface="Times New Roman" pitchFamily="18" charset="0"/>
            </a:endParaRPr>
          </a:p>
        </p:txBody>
      </p:sp>
      <p:sp>
        <p:nvSpPr>
          <p:cNvPr id="80" name="AutoShape 777"/>
          <p:cNvSpPr>
            <a:spLocks noChangeArrowheads="1"/>
          </p:cNvSpPr>
          <p:nvPr/>
        </p:nvSpPr>
        <p:spPr bwMode="auto">
          <a:xfrm>
            <a:off x="8458200" y="12948598"/>
            <a:ext cx="6756636"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Statement of the Problem</a:t>
            </a:r>
          </a:p>
        </p:txBody>
      </p:sp>
      <p:sp>
        <p:nvSpPr>
          <p:cNvPr id="81" name="AutoShape 770"/>
          <p:cNvSpPr>
            <a:spLocks noChangeArrowheads="1"/>
          </p:cNvSpPr>
          <p:nvPr/>
        </p:nvSpPr>
        <p:spPr bwMode="auto">
          <a:xfrm>
            <a:off x="228600" y="3172651"/>
            <a:ext cx="7547309" cy="549275"/>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Abstract</a:t>
            </a:r>
          </a:p>
        </p:txBody>
      </p:sp>
      <p:sp>
        <p:nvSpPr>
          <p:cNvPr id="82" name="Text Box 771"/>
          <p:cNvSpPr txBox="1">
            <a:spLocks noChangeArrowheads="1"/>
          </p:cNvSpPr>
          <p:nvPr/>
        </p:nvSpPr>
        <p:spPr bwMode="auto">
          <a:xfrm>
            <a:off x="228601" y="3734626"/>
            <a:ext cx="7550149" cy="5983176"/>
          </a:xfrm>
          <a:prstGeom prst="rect">
            <a:avLst/>
          </a:prstGeom>
          <a:noFill/>
          <a:ln w="9525">
            <a:noFill/>
            <a:miter lim="800000"/>
            <a:headEnd/>
            <a:tailEnd/>
          </a:ln>
        </p:spPr>
        <p:txBody>
          <a:bodyPr wrap="square" lIns="73152" tIns="36576" rIns="73152" bIns="36576">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defTabSz="3762375">
              <a:spcAft>
                <a:spcPts val="1200"/>
              </a:spcAft>
            </a:pPr>
            <a:r>
              <a:rPr lang="en-US" sz="2400" dirty="0" smtClean="0">
                <a:latin typeface="Times New Roman" pitchFamily="18" charset="0"/>
                <a:cs typeface="Times New Roman" pitchFamily="18" charset="0"/>
              </a:rPr>
              <a:t>The focus of the project was to generate a titanic prime number by using high performance computing resources. What makes prime numbers significant is their use in modern computers for the encryption of data. The generation of primes are particularly computing intensive the larger the prime. This makes titanic primes (thousand digit prime numbers) a perfect candidate for distribution through grid infrastructure. In order for the demands of the project to be met, a prime number generator had to be created. Multiple computer languages such as Javascript, Java, and C++ were tested for use in an attempt to develop a generator. Functionality was verified first through the terminal and then by job submission to Elizabeth City State University’s </a:t>
            </a:r>
            <a:r>
              <a:rPr lang="en-US" sz="2400" dirty="0" err="1" smtClean="0">
                <a:latin typeface="Times New Roman" pitchFamily="18" charset="0"/>
                <a:cs typeface="Times New Roman" pitchFamily="18" charset="0"/>
              </a:rPr>
              <a:t>VikeGrid</a:t>
            </a:r>
            <a:r>
              <a:rPr lang="en-US" sz="2400" dirty="0" smtClean="0">
                <a:latin typeface="Times New Roman" pitchFamily="18" charset="0"/>
                <a:cs typeface="Times New Roman" pitchFamily="18" charset="0"/>
              </a:rPr>
              <a:t> (a Condor based computer cluster). Overall, the results indicated the successes of the project and the improvements needed for continued work.</a:t>
            </a:r>
            <a:endParaRPr lang="en-US" sz="2400" dirty="0" smtClean="0">
              <a:latin typeface="Times New Roman" pitchFamily="18" charset="0"/>
              <a:cs typeface="Times New Roman" pitchFamily="18" charset="0"/>
            </a:endParaRPr>
          </a:p>
        </p:txBody>
      </p:sp>
      <p:sp>
        <p:nvSpPr>
          <p:cNvPr id="83" name="Text Box 513"/>
          <p:cNvSpPr txBox="1">
            <a:spLocks noChangeArrowheads="1"/>
          </p:cNvSpPr>
          <p:nvPr/>
        </p:nvSpPr>
        <p:spPr bwMode="auto">
          <a:xfrm>
            <a:off x="36602988" y="13429447"/>
            <a:ext cx="7097712" cy="777136"/>
          </a:xfrm>
          <a:prstGeom prst="rect">
            <a:avLst/>
          </a:prstGeom>
          <a:noFill/>
          <a:ln w="9525">
            <a:noFill/>
            <a:miter lim="800000"/>
            <a:headEnd/>
            <a:tailEnd/>
          </a:ln>
        </p:spPr>
        <p:txBody>
          <a:bodyPr wrap="square" lIns="0" tIns="0" rIns="0" bIns="0">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marL="273050" indent="-273050" defTabSz="3762375">
              <a:spcBef>
                <a:spcPts val="300"/>
              </a:spcBef>
            </a:pPr>
            <a:r>
              <a:rPr lang="en-US" sz="1200" dirty="0" smtClean="0">
                <a:latin typeface="Times New Roman" pitchFamily="18" charset="0"/>
                <a:cs typeface="Times New Roman" pitchFamily="18" charset="0"/>
              </a:rPr>
              <a:t>[1]	Boss, E., W. S. </a:t>
            </a:r>
            <a:r>
              <a:rPr lang="en-US" sz="1200" dirty="0" err="1" smtClean="0">
                <a:latin typeface="Times New Roman" pitchFamily="18" charset="0"/>
                <a:cs typeface="Times New Roman" pitchFamily="18" charset="0"/>
              </a:rPr>
              <a:t>Pegau</a:t>
            </a:r>
            <a:r>
              <a:rPr lang="en-US" sz="1200" dirty="0" smtClean="0">
                <a:latin typeface="Times New Roman" pitchFamily="18" charset="0"/>
                <a:cs typeface="Times New Roman" pitchFamily="18" charset="0"/>
              </a:rPr>
              <a:t>, W. D. Gardner, J. R. V. </a:t>
            </a:r>
            <a:r>
              <a:rPr lang="en-US" sz="1200" dirty="0" err="1" smtClean="0">
                <a:latin typeface="Times New Roman" pitchFamily="18" charset="0"/>
                <a:cs typeface="Times New Roman" pitchFamily="18" charset="0"/>
              </a:rPr>
              <a:t>Zaneveld</a:t>
            </a:r>
            <a:r>
              <a:rPr lang="en-US" sz="1200" dirty="0" smtClean="0">
                <a:latin typeface="Times New Roman" pitchFamily="18" charset="0"/>
                <a:cs typeface="Times New Roman" pitchFamily="18" charset="0"/>
              </a:rPr>
              <a:t>, A. </a:t>
            </a:r>
            <a:r>
              <a:rPr lang="en-US" sz="1200" dirty="0" err="1" smtClean="0">
                <a:latin typeface="Times New Roman" pitchFamily="18" charset="0"/>
                <a:cs typeface="Times New Roman" pitchFamily="18" charset="0"/>
              </a:rPr>
              <a:t>H.Barnard</a:t>
            </a:r>
            <a:r>
              <a:rPr lang="en-US" sz="1200" dirty="0" smtClean="0">
                <a:latin typeface="Times New Roman" pitchFamily="18" charset="0"/>
                <a:cs typeface="Times New Roman" pitchFamily="18" charset="0"/>
              </a:rPr>
              <a:t>, M. S. </a:t>
            </a:r>
            <a:r>
              <a:rPr lang="en-US" sz="1200" dirty="0" err="1" smtClean="0">
                <a:latin typeface="Times New Roman" pitchFamily="18" charset="0"/>
                <a:cs typeface="Times New Roman" pitchFamily="18" charset="0"/>
              </a:rPr>
              <a:t>Twardowski</a:t>
            </a:r>
            <a:r>
              <a:rPr lang="en-US" sz="1200" dirty="0" smtClean="0">
                <a:latin typeface="Times New Roman" pitchFamily="18" charset="0"/>
                <a:cs typeface="Times New Roman" pitchFamily="18" charset="0"/>
              </a:rPr>
              <a:t>, G. C. Chang, and T. D. Dickey. 2001. The spectral particulate attenuation and particle size distribution in the bottom boundary layer of a continental shelf, J. </a:t>
            </a:r>
            <a:r>
              <a:rPr lang="en-US" sz="1200" dirty="0" err="1" smtClean="0">
                <a:latin typeface="Times New Roman" pitchFamily="18" charset="0"/>
                <a:cs typeface="Times New Roman" pitchFamily="18" charset="0"/>
              </a:rPr>
              <a:t>Geophys</a:t>
            </a:r>
            <a:r>
              <a:rPr lang="en-US" sz="1200" dirty="0" smtClean="0">
                <a:latin typeface="Times New Roman" pitchFamily="18" charset="0"/>
                <a:cs typeface="Times New Roman" pitchFamily="18" charset="0"/>
              </a:rPr>
              <a:t>. Res. 106: 9509–9516.</a:t>
            </a:r>
          </a:p>
          <a:p>
            <a:pPr marL="273050" indent="-273050" defTabSz="3762375">
              <a:spcBef>
                <a:spcPts val="300"/>
              </a:spcBef>
            </a:pPr>
            <a:r>
              <a:rPr lang="en-US" sz="1200" dirty="0" smtClean="0">
                <a:latin typeface="Times New Roman" pitchFamily="18" charset="0"/>
                <a:cs typeface="Times New Roman" pitchFamily="18" charset="0"/>
              </a:rPr>
              <a:t>[2] 	</a:t>
            </a:r>
            <a:r>
              <a:rPr lang="en-US" sz="1200" dirty="0" err="1" smtClean="0">
                <a:latin typeface="Times New Roman" pitchFamily="18" charset="0"/>
                <a:cs typeface="Times New Roman" pitchFamily="18" charset="0"/>
              </a:rPr>
              <a:t>Hulst</a:t>
            </a:r>
            <a:r>
              <a:rPr lang="en-US" sz="1200" dirty="0" smtClean="0">
                <a:latin typeface="Times New Roman" pitchFamily="18" charset="0"/>
                <a:cs typeface="Times New Roman" pitchFamily="18" charset="0"/>
              </a:rPr>
              <a:t> van de, H. C. 1981. Light Scattering by Small Particles. Dover Publ. Inc., New York, 470 pp</a:t>
            </a:r>
            <a:r>
              <a:rPr lang="en-US" sz="120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p:txBody>
      </p:sp>
      <p:sp>
        <p:nvSpPr>
          <p:cNvPr id="84" name="AutoShape 778"/>
          <p:cNvSpPr>
            <a:spLocks noChangeArrowheads="1"/>
          </p:cNvSpPr>
          <p:nvPr/>
        </p:nvSpPr>
        <p:spPr bwMode="auto">
          <a:xfrm>
            <a:off x="36602988" y="13000822"/>
            <a:ext cx="7100105" cy="365125"/>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2000" dirty="0">
                <a:solidFill>
                  <a:schemeClr val="bg1"/>
                </a:solidFill>
                <a:effectLst>
                  <a:outerShdw blurRad="38100" dist="38100" dir="2700000" algn="tl">
                    <a:srgbClr val="000000"/>
                  </a:outerShdw>
                </a:effectLst>
                <a:latin typeface="Times New Roman" pitchFamily="18" charset="0"/>
                <a:cs typeface="Times New Roman" pitchFamily="18" charset="0"/>
              </a:rPr>
              <a:t>References</a:t>
            </a:r>
          </a:p>
        </p:txBody>
      </p:sp>
      <p:sp>
        <p:nvSpPr>
          <p:cNvPr id="85" name="Rectangle 84"/>
          <p:cNvSpPr>
            <a:spLocks noGrp="1" noChangeArrowheads="1"/>
          </p:cNvSpPr>
          <p:nvPr/>
        </p:nvSpPr>
        <p:spPr bwMode="auto">
          <a:xfrm>
            <a:off x="10806113" y="1297813"/>
            <a:ext cx="33320037" cy="1879600"/>
          </a:xfrm>
          <a:prstGeom prst="rect">
            <a:avLst/>
          </a:prstGeom>
          <a:noFill/>
          <a:ln w="9525">
            <a:noFill/>
            <a:miter lim="800000"/>
            <a:headEnd/>
            <a:tailEnd/>
          </a:ln>
        </p:spPr>
        <p:txBody>
          <a:bodyPr vert="horz" wrap="square" lIns="376206" tIns="188103" rIns="376206" bIns="188103" numCol="1" anchor="ctr" anchorCtr="0" compatLnSpc="1">
            <a:prstTxWarp prst="textNoShape">
              <a:avLst/>
            </a:prstTxWarp>
          </a:bodyPr>
          <a:lstStyle>
            <a:lvl1pPr algn="ctr" defTabSz="3259138" rtl="0" eaLnBrk="0" fontAlgn="base" hangingPunct="0">
              <a:spcBef>
                <a:spcPct val="0"/>
              </a:spcBef>
              <a:spcAft>
                <a:spcPct val="0"/>
              </a:spcAft>
              <a:defRPr sz="15700">
                <a:solidFill>
                  <a:schemeClr val="tx2"/>
                </a:solidFill>
                <a:latin typeface="+mj-lt"/>
                <a:ea typeface="+mj-ea"/>
                <a:cs typeface="+mj-cs"/>
              </a:defRPr>
            </a:lvl1pPr>
            <a:lvl2pPr algn="ctr" defTabSz="3259138" rtl="0" eaLnBrk="0" fontAlgn="base" hangingPunct="0">
              <a:spcBef>
                <a:spcPct val="0"/>
              </a:spcBef>
              <a:spcAft>
                <a:spcPct val="0"/>
              </a:spcAft>
              <a:defRPr sz="15700">
                <a:solidFill>
                  <a:schemeClr val="tx2"/>
                </a:solidFill>
                <a:latin typeface="Arial" charset="0"/>
              </a:defRPr>
            </a:lvl2pPr>
            <a:lvl3pPr algn="ctr" defTabSz="3259138" rtl="0" eaLnBrk="0" fontAlgn="base" hangingPunct="0">
              <a:spcBef>
                <a:spcPct val="0"/>
              </a:spcBef>
              <a:spcAft>
                <a:spcPct val="0"/>
              </a:spcAft>
              <a:defRPr sz="15700">
                <a:solidFill>
                  <a:schemeClr val="tx2"/>
                </a:solidFill>
                <a:latin typeface="Arial" charset="0"/>
              </a:defRPr>
            </a:lvl3pPr>
            <a:lvl4pPr algn="ctr" defTabSz="3259138" rtl="0" eaLnBrk="0" fontAlgn="base" hangingPunct="0">
              <a:spcBef>
                <a:spcPct val="0"/>
              </a:spcBef>
              <a:spcAft>
                <a:spcPct val="0"/>
              </a:spcAft>
              <a:defRPr sz="15700">
                <a:solidFill>
                  <a:schemeClr val="tx2"/>
                </a:solidFill>
                <a:latin typeface="Arial" charset="0"/>
              </a:defRPr>
            </a:lvl4pPr>
            <a:lvl5pPr algn="ctr" defTabSz="3259138" rtl="0" eaLnBrk="0" fontAlgn="base" hangingPunct="0">
              <a:spcBef>
                <a:spcPct val="0"/>
              </a:spcBef>
              <a:spcAft>
                <a:spcPct val="0"/>
              </a:spcAft>
              <a:defRPr sz="15700">
                <a:solidFill>
                  <a:schemeClr val="tx2"/>
                </a:solidFill>
                <a:latin typeface="Arial" charset="0"/>
              </a:defRPr>
            </a:lvl5pPr>
            <a:lvl6pPr marL="365760" algn="ctr" defTabSz="3260090" rtl="0" fontAlgn="base">
              <a:spcBef>
                <a:spcPct val="0"/>
              </a:spcBef>
              <a:spcAft>
                <a:spcPct val="0"/>
              </a:spcAft>
              <a:defRPr sz="15700">
                <a:solidFill>
                  <a:schemeClr val="tx2"/>
                </a:solidFill>
                <a:latin typeface="Arial" charset="0"/>
              </a:defRPr>
            </a:lvl6pPr>
            <a:lvl7pPr marL="731520" algn="ctr" defTabSz="3260090" rtl="0" fontAlgn="base">
              <a:spcBef>
                <a:spcPct val="0"/>
              </a:spcBef>
              <a:spcAft>
                <a:spcPct val="0"/>
              </a:spcAft>
              <a:defRPr sz="15700">
                <a:solidFill>
                  <a:schemeClr val="tx2"/>
                </a:solidFill>
                <a:latin typeface="Arial" charset="0"/>
              </a:defRPr>
            </a:lvl7pPr>
            <a:lvl8pPr marL="1097280" algn="ctr" defTabSz="3260090" rtl="0" fontAlgn="base">
              <a:spcBef>
                <a:spcPct val="0"/>
              </a:spcBef>
              <a:spcAft>
                <a:spcPct val="0"/>
              </a:spcAft>
              <a:defRPr sz="15700">
                <a:solidFill>
                  <a:schemeClr val="tx2"/>
                </a:solidFill>
                <a:latin typeface="Arial" charset="0"/>
              </a:defRPr>
            </a:lvl8pPr>
            <a:lvl9pPr marL="1463040" algn="ctr" defTabSz="3260090" rtl="0" fontAlgn="base">
              <a:spcBef>
                <a:spcPct val="0"/>
              </a:spcBef>
              <a:spcAft>
                <a:spcPct val="0"/>
              </a:spcAft>
              <a:defRPr sz="15700">
                <a:solidFill>
                  <a:schemeClr val="tx2"/>
                </a:solidFill>
                <a:latin typeface="Arial" charset="0"/>
              </a:defRPr>
            </a:lvl9pPr>
          </a:lstStyle>
          <a:p>
            <a:pPr algn="r" eaLnBrk="1" hangingPunct="1"/>
            <a:r>
              <a:rPr lang="en-US" sz="6600" b="1" dirty="0" smtClean="0">
                <a:solidFill>
                  <a:schemeClr val="tx1"/>
                </a:solidFill>
                <a:latin typeface="Times New Roman" pitchFamily="18" charset="0"/>
                <a:cs typeface="Times New Roman" pitchFamily="18" charset="0"/>
              </a:rPr>
              <a:t>Generation of Titanic Prime Numbers Through High Performance Computing</a:t>
            </a:r>
            <a:endParaRPr lang="en-US" sz="3200" b="1" dirty="0" smtClean="0">
              <a:solidFill>
                <a:schemeClr val="tx1"/>
              </a:solidFill>
              <a:latin typeface="Times New Roman" pitchFamily="18" charset="0"/>
              <a:cs typeface="Times New Roman" pitchFamily="18" charset="0"/>
            </a:endParaRPr>
          </a:p>
        </p:txBody>
      </p:sp>
      <p:sp>
        <p:nvSpPr>
          <p:cNvPr id="94" name="TextBox 405"/>
          <p:cNvSpPr txBox="1">
            <a:spLocks noChangeArrowheads="1"/>
          </p:cNvSpPr>
          <p:nvPr/>
        </p:nvSpPr>
        <p:spPr bwMode="auto">
          <a:xfrm>
            <a:off x="28308300" y="2747201"/>
            <a:ext cx="15505113" cy="52322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r">
              <a:buClr>
                <a:schemeClr val="tx2"/>
              </a:buClr>
              <a:buSzPct val="130000"/>
            </a:pPr>
            <a:r>
              <a:rPr lang="en-US" sz="2800" dirty="0" smtClean="0">
                <a:latin typeface="Times New Roman" pitchFamily="18" charset="0"/>
                <a:ea typeface="MS PGothic" pitchFamily="34" charset="-128"/>
                <a:cs typeface="Times New Roman" pitchFamily="18" charset="0"/>
              </a:rPr>
              <a:t>John </a:t>
            </a:r>
            <a:r>
              <a:rPr lang="en-US" sz="2800" dirty="0" smtClean="0">
                <a:latin typeface="Times New Roman" pitchFamily="18" charset="0"/>
                <a:ea typeface="MS PGothic" pitchFamily="34" charset="-128"/>
                <a:cs typeface="Times New Roman" pitchFamily="18" charset="0"/>
              </a:rPr>
              <a:t>Bell ( MVSU), Joseph Jackson (MVSU), Matravia </a:t>
            </a:r>
            <a:r>
              <a:rPr lang="en-US" sz="2800" dirty="0" smtClean="0">
                <a:latin typeface="Times New Roman" pitchFamily="18" charset="0"/>
                <a:ea typeface="MS PGothic" pitchFamily="34" charset="-128"/>
                <a:cs typeface="Times New Roman" pitchFamily="18" charset="0"/>
              </a:rPr>
              <a:t>Seymore </a:t>
            </a:r>
            <a:r>
              <a:rPr lang="en-US" sz="2800" dirty="0" smtClean="0">
                <a:latin typeface="Times New Roman" pitchFamily="18" charset="0"/>
                <a:ea typeface="MS PGothic" pitchFamily="34" charset="-128"/>
                <a:cs typeface="Times New Roman" pitchFamily="18" charset="0"/>
              </a:rPr>
              <a:t> (ECSU)     </a:t>
            </a:r>
            <a:r>
              <a:rPr lang="en-US" sz="2800" dirty="0" smtClean="0">
                <a:latin typeface="Times New Roman" pitchFamily="18" charset="0"/>
                <a:ea typeface="MS PGothic" pitchFamily="34" charset="-128"/>
                <a:cs typeface="Times New Roman" pitchFamily="18" charset="0"/>
              </a:rPr>
              <a:t>Mentor: </a:t>
            </a:r>
            <a:r>
              <a:rPr lang="en-US" sz="2800" dirty="0" smtClean="0">
                <a:latin typeface="Times New Roman" pitchFamily="18" charset="0"/>
                <a:ea typeface="MS PGothic" pitchFamily="34" charset="-128"/>
                <a:cs typeface="Times New Roman" pitchFamily="18" charset="0"/>
              </a:rPr>
              <a:t>Je’ </a:t>
            </a:r>
            <a:r>
              <a:rPr lang="en-US" sz="2800" dirty="0" err="1" smtClean="0">
                <a:latin typeface="Times New Roman" pitchFamily="18" charset="0"/>
                <a:ea typeface="MS PGothic" pitchFamily="34" charset="-128"/>
                <a:cs typeface="Times New Roman" pitchFamily="18" charset="0"/>
              </a:rPr>
              <a:t>aime</a:t>
            </a:r>
            <a:r>
              <a:rPr lang="en-US" sz="2800" dirty="0" smtClean="0">
                <a:latin typeface="Times New Roman" pitchFamily="18" charset="0"/>
                <a:ea typeface="MS PGothic" pitchFamily="34" charset="-128"/>
                <a:cs typeface="Times New Roman" pitchFamily="18" charset="0"/>
              </a:rPr>
              <a:t> </a:t>
            </a:r>
            <a:r>
              <a:rPr lang="en-US" sz="2800" dirty="0" smtClean="0">
                <a:latin typeface="Times New Roman" pitchFamily="18" charset="0"/>
                <a:ea typeface="MS PGothic" pitchFamily="34" charset="-128"/>
                <a:cs typeface="Times New Roman" pitchFamily="18" charset="0"/>
              </a:rPr>
              <a:t>Powell</a:t>
            </a:r>
            <a:endParaRPr lang="en-US" sz="2800" dirty="0" smtClean="0">
              <a:latin typeface="Times New Roman" pitchFamily="18" charset="0"/>
              <a:ea typeface="MS PGothic" pitchFamily="34" charset="-128"/>
              <a:cs typeface="Times New Roman" pitchFamily="18" charset="0"/>
            </a:endParaRPr>
          </a:p>
        </p:txBody>
      </p:sp>
      <p:sp>
        <p:nvSpPr>
          <p:cNvPr id="95" name="AutoShape 777"/>
          <p:cNvSpPr>
            <a:spLocks noChangeArrowheads="1"/>
          </p:cNvSpPr>
          <p:nvPr/>
        </p:nvSpPr>
        <p:spPr bwMode="auto">
          <a:xfrm>
            <a:off x="38050788" y="3893376"/>
            <a:ext cx="5573375"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Results</a:t>
            </a:r>
          </a:p>
        </p:txBody>
      </p:sp>
      <p:sp>
        <p:nvSpPr>
          <p:cNvPr id="96" name="TextBox 449"/>
          <p:cNvSpPr txBox="1">
            <a:spLocks noChangeArrowheads="1"/>
          </p:cNvSpPr>
          <p:nvPr/>
        </p:nvSpPr>
        <p:spPr bwMode="auto">
          <a:xfrm>
            <a:off x="38050788" y="4471226"/>
            <a:ext cx="5573375"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a:r>
              <a:rPr lang="en-US" sz="1800" dirty="0" err="1" smtClean="0">
                <a:latin typeface="Times New Roman" pitchFamily="18" charset="0"/>
                <a:cs typeface="Times New Roman" pitchFamily="18" charset="0"/>
              </a:rPr>
              <a:t>asdf</a:t>
            </a:r>
            <a:endParaRPr lang="en-US" sz="1800" dirty="0">
              <a:latin typeface="Times New Roman" pitchFamily="18" charset="0"/>
              <a:cs typeface="Times New Roman" pitchFamily="18" charset="0"/>
            </a:endParaRPr>
          </a:p>
        </p:txBody>
      </p:sp>
      <p:sp>
        <p:nvSpPr>
          <p:cNvPr id="107" name="AutoShape 777"/>
          <p:cNvSpPr>
            <a:spLocks noChangeArrowheads="1"/>
          </p:cNvSpPr>
          <p:nvPr/>
        </p:nvSpPr>
        <p:spPr bwMode="auto">
          <a:xfrm>
            <a:off x="38050787" y="9565555"/>
            <a:ext cx="5577840"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Future Work</a:t>
            </a:r>
          </a:p>
        </p:txBody>
      </p:sp>
      <p:sp>
        <p:nvSpPr>
          <p:cNvPr id="109" name="TextBox 449"/>
          <p:cNvSpPr txBox="1">
            <a:spLocks noChangeArrowheads="1"/>
          </p:cNvSpPr>
          <p:nvPr/>
        </p:nvSpPr>
        <p:spPr bwMode="auto">
          <a:xfrm>
            <a:off x="38050787" y="10114830"/>
            <a:ext cx="5577840"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a:r>
              <a:rPr lang="en-US" sz="1800" dirty="0" err="1" smtClean="0">
                <a:latin typeface="Times New Roman" pitchFamily="18" charset="0"/>
                <a:cs typeface="Times New Roman" pitchFamily="18" charset="0"/>
              </a:rPr>
              <a:t>asdf</a:t>
            </a:r>
            <a:endParaRPr lang="en-US" sz="1800" dirty="0">
              <a:latin typeface="Times New Roman" pitchFamily="18" charset="0"/>
              <a:cs typeface="Times New Roman" pitchFamily="18" charset="0"/>
            </a:endParaRPr>
          </a:p>
        </p:txBody>
      </p:sp>
      <p:sp>
        <p:nvSpPr>
          <p:cNvPr id="118" name="TextBox 415"/>
          <p:cNvSpPr txBox="1">
            <a:spLocks noChangeArrowheads="1"/>
          </p:cNvSpPr>
          <p:nvPr/>
        </p:nvSpPr>
        <p:spPr bwMode="auto">
          <a:xfrm>
            <a:off x="8445500" y="13507399"/>
            <a:ext cx="6756636"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a:buNone/>
            </a:pPr>
            <a:r>
              <a:rPr lang="en-US" sz="1800" dirty="0" err="1" smtClean="0">
                <a:latin typeface="Times New Roman" pitchFamily="18" charset="0"/>
                <a:cs typeface="Times New Roman" pitchFamily="18" charset="0"/>
              </a:rPr>
              <a:t>asdf</a:t>
            </a:r>
            <a:endParaRPr lang="en-AU" sz="1800" dirty="0" smtClean="0">
              <a:latin typeface="Times New Roman" pitchFamily="18" charset="0"/>
              <a:cs typeface="Times New Roman" pitchFamily="18" charset="0"/>
            </a:endParaRPr>
          </a:p>
        </p:txBody>
      </p:sp>
      <p:sp>
        <p:nvSpPr>
          <p:cNvPr id="119" name="AutoShape 777"/>
          <p:cNvSpPr>
            <a:spLocks noChangeArrowheads="1"/>
          </p:cNvSpPr>
          <p:nvPr/>
        </p:nvSpPr>
        <p:spPr bwMode="auto">
          <a:xfrm>
            <a:off x="8457292" y="17178266"/>
            <a:ext cx="6753633"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smtClean="0">
                <a:solidFill>
                  <a:schemeClr val="bg1"/>
                </a:solidFill>
                <a:effectLst>
                  <a:outerShdw blurRad="38100" dist="38100" dir="2700000" algn="tl">
                    <a:srgbClr val="000000"/>
                  </a:outerShdw>
                </a:effectLst>
                <a:latin typeface="Times New Roman" pitchFamily="18" charset="0"/>
                <a:cs typeface="Times New Roman" pitchFamily="18" charset="0"/>
              </a:rPr>
              <a:t>Setup of </a:t>
            </a: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the Problem</a:t>
            </a:r>
          </a:p>
        </p:txBody>
      </p:sp>
      <p:sp>
        <p:nvSpPr>
          <p:cNvPr id="123" name="TextBox 415"/>
          <p:cNvSpPr txBox="1">
            <a:spLocks noChangeArrowheads="1"/>
          </p:cNvSpPr>
          <p:nvPr/>
        </p:nvSpPr>
        <p:spPr bwMode="auto">
          <a:xfrm>
            <a:off x="8444593" y="17737067"/>
            <a:ext cx="3465286"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a:r>
              <a:rPr lang="en-AU" sz="1800" dirty="0" err="1" smtClean="0">
                <a:latin typeface="Times New Roman" pitchFamily="18" charset="0"/>
                <a:cs typeface="Times New Roman" pitchFamily="18" charset="0"/>
              </a:rPr>
              <a:t>asdf</a:t>
            </a:r>
            <a:endParaRPr lang="en-US" sz="1800" dirty="0">
              <a:latin typeface="Times New Roman" pitchFamily="18" charset="0"/>
              <a:cs typeface="Times New Roman" pitchFamily="18" charset="0"/>
            </a:endParaRPr>
          </a:p>
        </p:txBody>
      </p:sp>
      <p:sp>
        <p:nvSpPr>
          <p:cNvPr id="125" name="AutoShape 777"/>
          <p:cNvSpPr>
            <a:spLocks noChangeArrowheads="1"/>
          </p:cNvSpPr>
          <p:nvPr/>
        </p:nvSpPr>
        <p:spPr bwMode="auto">
          <a:xfrm>
            <a:off x="15843754" y="3204182"/>
            <a:ext cx="6400800"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smtClean="0">
                <a:solidFill>
                  <a:schemeClr val="bg1"/>
                </a:solidFill>
                <a:effectLst>
                  <a:outerShdw blurRad="38100" dist="38100" dir="2700000" algn="tl">
                    <a:srgbClr val="000000"/>
                  </a:outerShdw>
                </a:effectLst>
                <a:latin typeface="Times New Roman" pitchFamily="18" charset="0"/>
                <a:cs typeface="Times New Roman" pitchFamily="18" charset="0"/>
              </a:rPr>
              <a:t>Solutions </a:t>
            </a: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of the Problem</a:t>
            </a:r>
          </a:p>
        </p:txBody>
      </p:sp>
      <p:sp>
        <p:nvSpPr>
          <p:cNvPr id="126" name="TextBox 415"/>
          <p:cNvSpPr txBox="1">
            <a:spLocks noChangeArrowheads="1"/>
          </p:cNvSpPr>
          <p:nvPr/>
        </p:nvSpPr>
        <p:spPr bwMode="auto">
          <a:xfrm>
            <a:off x="15831054" y="3762983"/>
            <a:ext cx="6400800"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defTabSz="457200" fontAlgn="auto">
              <a:spcBef>
                <a:spcPts val="0"/>
              </a:spcBef>
              <a:spcAft>
                <a:spcPts val="0"/>
              </a:spcAft>
              <a:defRPr/>
            </a:pPr>
            <a:r>
              <a:rPr lang="en-US" sz="1800" dirty="0" err="1" smtClean="0">
                <a:latin typeface="Times New Roman"/>
                <a:cs typeface="Times New Roman"/>
              </a:rPr>
              <a:t>asdf</a:t>
            </a:r>
            <a:endParaRPr lang="en-AU" sz="1800" dirty="0">
              <a:latin typeface="Times New Roman"/>
              <a:cs typeface="Times New Roman"/>
            </a:endParaRPr>
          </a:p>
        </p:txBody>
      </p:sp>
      <p:sp>
        <p:nvSpPr>
          <p:cNvPr id="132" name="TextBox 415"/>
          <p:cNvSpPr txBox="1">
            <a:spLocks noChangeArrowheads="1"/>
          </p:cNvSpPr>
          <p:nvPr/>
        </p:nvSpPr>
        <p:spPr bwMode="auto">
          <a:xfrm>
            <a:off x="228798" y="16021757"/>
            <a:ext cx="7546631" cy="36933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just"/>
            <a:r>
              <a:rPr lang="en-US" sz="1800" dirty="0" err="1" smtClean="0">
                <a:latin typeface="Times New Roman"/>
                <a:cs typeface="Times New Roman"/>
              </a:rPr>
              <a:t>asdf</a:t>
            </a:r>
            <a:endParaRPr lang="en-US" sz="1800" dirty="0">
              <a:latin typeface="Times New Roman" pitchFamily="18" charset="0"/>
              <a:cs typeface="Times New Roman" pitchFamily="18" charset="0"/>
            </a:endParaRPr>
          </a:p>
        </p:txBody>
      </p:sp>
      <p:sp>
        <p:nvSpPr>
          <p:cNvPr id="133" name="AutoShape 882"/>
          <p:cNvSpPr>
            <a:spLocks noChangeArrowheads="1"/>
          </p:cNvSpPr>
          <p:nvPr/>
        </p:nvSpPr>
        <p:spPr bwMode="auto">
          <a:xfrm>
            <a:off x="228798" y="15450257"/>
            <a:ext cx="7546631" cy="547687"/>
          </a:xfrm>
          <a:prstGeom prst="roundRect">
            <a:avLst>
              <a:gd name="adj" fmla="val 18056"/>
            </a:avLst>
          </a:prstGeom>
          <a:solidFill>
            <a:srgbClr val="9C7C2F"/>
          </a:solidFill>
          <a:ln w="12700">
            <a:noFill/>
            <a:round/>
            <a:headEnd/>
            <a:tailEnd/>
          </a:ln>
          <a:effectLst/>
        </p:spPr>
        <p:txBody>
          <a:bodyPr wrap="none" lIns="73152" tIns="36576" rIns="73152" bIns="36576" anchor="ctr"/>
          <a:ls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365125" indent="92075" algn="l" rtl="0" fontAlgn="base">
              <a:spcBef>
                <a:spcPct val="0"/>
              </a:spcBef>
              <a:spcAft>
                <a:spcPct val="0"/>
              </a:spcAft>
              <a:defRPr sz="6400" kern="1200">
                <a:solidFill>
                  <a:schemeClr val="tx1"/>
                </a:solidFill>
                <a:latin typeface="Arial" charset="0"/>
                <a:ea typeface="+mn-ea"/>
                <a:cs typeface="+mn-cs"/>
              </a:defRPr>
            </a:lvl2pPr>
            <a:lvl3pPr marL="730250" indent="184150" algn="l" rtl="0" fontAlgn="base">
              <a:spcBef>
                <a:spcPct val="0"/>
              </a:spcBef>
              <a:spcAft>
                <a:spcPct val="0"/>
              </a:spcAft>
              <a:defRPr sz="6400" kern="1200">
                <a:solidFill>
                  <a:schemeClr val="tx1"/>
                </a:solidFill>
                <a:latin typeface="Arial" charset="0"/>
                <a:ea typeface="+mn-ea"/>
                <a:cs typeface="+mn-cs"/>
              </a:defRPr>
            </a:lvl3pPr>
            <a:lvl4pPr marL="1096963" indent="274638" algn="l" rtl="0" fontAlgn="base">
              <a:spcBef>
                <a:spcPct val="0"/>
              </a:spcBef>
              <a:spcAft>
                <a:spcPct val="0"/>
              </a:spcAft>
              <a:defRPr sz="6400" kern="1200">
                <a:solidFill>
                  <a:schemeClr val="tx1"/>
                </a:solidFill>
                <a:latin typeface="Arial" charset="0"/>
                <a:ea typeface="+mn-ea"/>
                <a:cs typeface="+mn-cs"/>
              </a:defRPr>
            </a:lvl4pPr>
            <a:lvl5pPr marL="1462088" indent="366713"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a:lstStyle>
          <a:p>
            <a:pPr algn="ctr" defTabSz="3761740" eaLnBrk="0" hangingPunct="0">
              <a:defRPr/>
            </a:pPr>
            <a:r>
              <a:rPr lang="en-US" sz="3200" dirty="0">
                <a:solidFill>
                  <a:schemeClr val="bg1"/>
                </a:solidFill>
                <a:effectLst>
                  <a:outerShdw blurRad="38100" dist="38100" dir="2700000" algn="tl">
                    <a:srgbClr val="000000"/>
                  </a:outerShdw>
                </a:effectLst>
                <a:latin typeface="Times New Roman" pitchFamily="18" charset="0"/>
                <a:cs typeface="Times New Roman" pitchFamily="18" charset="0"/>
              </a:rPr>
              <a:t>Introduction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075113" rtl="0" eaLnBrk="1" fontAlgn="base" latinLnBrk="0" hangingPunct="1">
          <a:lnSpc>
            <a:spcPct val="100000"/>
          </a:lnSpc>
          <a:spcBef>
            <a:spcPct val="0"/>
          </a:spcBef>
          <a:spcAft>
            <a:spcPct val="0"/>
          </a:spcAft>
          <a:buClrTx/>
          <a:buSzTx/>
          <a:buFontTx/>
          <a:buNone/>
          <a:tabLst/>
          <a:defRPr kumimoji="0" lang="en-US" sz="8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075113" rtl="0" eaLnBrk="1" fontAlgn="base" latinLnBrk="0" hangingPunct="1">
          <a:lnSpc>
            <a:spcPct val="100000"/>
          </a:lnSpc>
          <a:spcBef>
            <a:spcPct val="0"/>
          </a:spcBef>
          <a:spcAft>
            <a:spcPct val="0"/>
          </a:spcAft>
          <a:buClrTx/>
          <a:buSzTx/>
          <a:buFontTx/>
          <a:buNone/>
          <a:tabLst/>
          <a:defRPr kumimoji="0" lang="en-US" sz="8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1155</TotalTime>
  <Words>221</Words>
  <Application>Microsoft Office PowerPoint</Application>
  <PresentationFormat>Custom</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Graphicland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wood</dc:creator>
  <dc:description>www.MakeSigns.com_x000d_
1.800.347.2744_x000d_
For help on creating your scientific poster, check out our tutorial online at:_x000d_
www.makesigns.com/tutorial/</dc:description>
  <cp:lastModifiedBy>wood</cp:lastModifiedBy>
  <cp:revision>288</cp:revision>
  <dcterms:created xsi:type="dcterms:W3CDTF">2009-11-13T21:11:30Z</dcterms:created>
  <dcterms:modified xsi:type="dcterms:W3CDTF">2010-09-01T13:18:01Z</dcterms:modified>
</cp:coreProperties>
</file>