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Roboto"/>
      <p:regular r:id="rId19"/>
      <p:bold r:id="rId20"/>
      <p:italic r:id="rId21"/>
      <p:boldItalic r:id="rId22"/>
    </p:embeddedFont>
    <p:embeddedFont>
      <p:font typeface="Old Standard TT"/>
      <p:regular r:id="rId23"/>
      <p:bold r:id="rId24"/>
      <p: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OldStandardTT-bold.fntdata"/><Relationship Id="rId23" Type="http://schemas.openxmlformats.org/officeDocument/2006/relationships/font" Target="fonts/OldStandardT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OldStandardT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Roboto-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None/>
              <a:defRPr b="0" i="0" sz="1100" u="none" cap="none" strike="noStrike">
                <a:solidFill>
                  <a:schemeClr val="dk1"/>
                </a:solidFill>
                <a:latin typeface="Arial"/>
                <a:ea typeface="Arial"/>
                <a:cs typeface="Arial"/>
                <a:sym typeface="Arial"/>
              </a:defRPr>
            </a:lvl1pPr>
            <a:lvl2pPr indent="0" lvl="1" marL="457200" marR="0" rtl="0" algn="l">
              <a:spcBef>
                <a:spcPts val="0"/>
              </a:spcBef>
              <a:buNone/>
              <a:defRPr b="0" i="0" sz="1100" u="none" cap="none" strike="noStrike">
                <a:solidFill>
                  <a:schemeClr val="dk1"/>
                </a:solidFill>
                <a:latin typeface="Arial"/>
                <a:ea typeface="Arial"/>
                <a:cs typeface="Arial"/>
                <a:sym typeface="Arial"/>
              </a:defRPr>
            </a:lvl2pPr>
            <a:lvl3pPr indent="0" lvl="2" marL="914400" marR="0" rtl="0" algn="l">
              <a:spcBef>
                <a:spcPts val="0"/>
              </a:spcBef>
              <a:buNone/>
              <a:defRPr b="0" i="0" sz="1100" u="none" cap="none" strike="noStrike">
                <a:solidFill>
                  <a:schemeClr val="dk1"/>
                </a:solidFill>
                <a:latin typeface="Arial"/>
                <a:ea typeface="Arial"/>
                <a:cs typeface="Arial"/>
                <a:sym typeface="Arial"/>
              </a:defRPr>
            </a:lvl3pPr>
            <a:lvl4pPr indent="0" lvl="3" marL="1371600" marR="0" rtl="0" algn="l">
              <a:spcBef>
                <a:spcPts val="0"/>
              </a:spcBef>
              <a:buNone/>
              <a:defRPr b="0" i="0" sz="1100" u="none" cap="none" strike="noStrike">
                <a:solidFill>
                  <a:schemeClr val="dk1"/>
                </a:solidFill>
                <a:latin typeface="Arial"/>
                <a:ea typeface="Arial"/>
                <a:cs typeface="Arial"/>
                <a:sym typeface="Arial"/>
              </a:defRPr>
            </a:lvl4pPr>
            <a:lvl5pPr indent="0" lvl="4" marL="1828800" marR="0" rtl="0" algn="l">
              <a:spcBef>
                <a:spcPts val="0"/>
              </a:spcBef>
              <a:buNone/>
              <a:defRPr b="0" i="0" sz="1100" u="none" cap="none" strike="noStrike">
                <a:solidFill>
                  <a:schemeClr val="dk1"/>
                </a:solidFill>
                <a:latin typeface="Arial"/>
                <a:ea typeface="Arial"/>
                <a:cs typeface="Arial"/>
                <a:sym typeface="Arial"/>
              </a:defRPr>
            </a:lvl5pPr>
            <a:lvl6pPr indent="0" lvl="5" marL="2286000" marR="0" rtl="0" algn="l">
              <a:spcBef>
                <a:spcPts val="0"/>
              </a:spcBef>
              <a:buNone/>
              <a:defRPr b="0" i="0" sz="1100" u="none" cap="none" strike="noStrike">
                <a:solidFill>
                  <a:schemeClr val="dk1"/>
                </a:solidFill>
                <a:latin typeface="Arial"/>
                <a:ea typeface="Arial"/>
                <a:cs typeface="Arial"/>
                <a:sym typeface="Arial"/>
              </a:defRPr>
            </a:lvl6pPr>
            <a:lvl7pPr indent="0" lvl="6" marL="2743200" marR="0" rtl="0" algn="l">
              <a:spcBef>
                <a:spcPts val="0"/>
              </a:spcBef>
              <a:buNone/>
              <a:defRPr b="0" i="0" sz="1100" u="none" cap="none" strike="noStrike">
                <a:solidFill>
                  <a:schemeClr val="dk1"/>
                </a:solidFill>
                <a:latin typeface="Arial"/>
                <a:ea typeface="Arial"/>
                <a:cs typeface="Arial"/>
                <a:sym typeface="Arial"/>
              </a:defRPr>
            </a:lvl7pPr>
            <a:lvl8pPr indent="0" lvl="7" marL="3200400" marR="0" rtl="0" algn="l">
              <a:spcBef>
                <a:spcPts val="0"/>
              </a:spcBef>
              <a:buNone/>
              <a:defRPr b="0" i="0" sz="1100" u="none" cap="none" strike="noStrike">
                <a:solidFill>
                  <a:schemeClr val="dk1"/>
                </a:solidFill>
                <a:latin typeface="Arial"/>
                <a:ea typeface="Arial"/>
                <a:cs typeface="Arial"/>
                <a:sym typeface="Arial"/>
              </a:defRPr>
            </a:lvl8pPr>
            <a:lvl9pPr indent="0" lvl="8" marL="3657600" marR="0" rtl="0" algn="l">
              <a:spcBef>
                <a:spcPts val="0"/>
              </a:spcBef>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7" name="Shape 5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4" name="Shape 13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lvl="0" rtl="0">
              <a:spcBef>
                <a:spcPts val="0"/>
              </a:spcBef>
              <a:buClr>
                <a:schemeClr val="dk1"/>
              </a:buClr>
              <a:buSzPct val="25000"/>
              <a:buFont typeface="Old Standard TT"/>
              <a:buNone/>
            </a:pPr>
            <a:r>
              <a:rPr lang="en" sz="3000">
                <a:solidFill>
                  <a:schemeClr val="accent4"/>
                </a:solidFill>
                <a:latin typeface="Old Standard TT"/>
                <a:ea typeface="Old Standard TT"/>
                <a:cs typeface="Old Standard TT"/>
                <a:sym typeface="Old Standard TT"/>
              </a:rPr>
              <a:t>Tori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1" name="Shape 14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lang="en"/>
              <a:t>DEMOLA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9" name="Shape 14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lvl="0" rtl="0">
              <a:spcBef>
                <a:spcPts val="0"/>
              </a:spcBef>
              <a:buClr>
                <a:schemeClr val="dk1"/>
              </a:buClr>
              <a:buSzPct val="25000"/>
              <a:buFont typeface="Old Standard TT"/>
              <a:buNone/>
            </a:pPr>
            <a:r>
              <a:rPr lang="en" sz="3000">
                <a:solidFill>
                  <a:schemeClr val="accent4"/>
                </a:solidFill>
                <a:latin typeface="Old Standard TT"/>
                <a:ea typeface="Old Standard TT"/>
                <a:cs typeface="Old Standard TT"/>
                <a:sym typeface="Old Standard TT"/>
              </a:rPr>
              <a:t>Tori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5" name="Shape 15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lang="en"/>
              <a:t>KEVIN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1" name="Shape 16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3" name="Shape 6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lang="en"/>
              <a:t>KEVIN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9" name="Shape 6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lvl="0" rtl="0">
              <a:spcBef>
                <a:spcPts val="0"/>
              </a:spcBef>
              <a:buClr>
                <a:schemeClr val="dk1"/>
              </a:buClr>
              <a:buSzPct val="25000"/>
              <a:buFont typeface="Old Standard TT"/>
              <a:buNone/>
            </a:pPr>
            <a:r>
              <a:rPr lang="en" sz="3000">
                <a:solidFill>
                  <a:schemeClr val="accent5"/>
                </a:solidFill>
                <a:latin typeface="Old Standard TT"/>
                <a:ea typeface="Old Standard TT"/>
                <a:cs typeface="Old Standard TT"/>
                <a:sym typeface="Old Standard TT"/>
              </a:rPr>
              <a:t>Kevin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5" name="Shape 7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lnSpc>
                <a:spcPct val="138000"/>
              </a:lnSpc>
              <a:spcBef>
                <a:spcPts val="0"/>
              </a:spcBef>
              <a:spcAft>
                <a:spcPts val="0"/>
              </a:spcAft>
              <a:buClr>
                <a:schemeClr val="dk1"/>
              </a:buClr>
              <a:buSzPct val="25000"/>
              <a:buFont typeface="Arial"/>
              <a:buNone/>
            </a:pPr>
            <a:r>
              <a:rPr lang="en" sz="1800"/>
              <a:t>DEMOLA: </a:t>
            </a:r>
            <a:r>
              <a:rPr b="0" i="0" lang="en" sz="1800" u="none" cap="none" strike="noStrike">
                <a:solidFill>
                  <a:schemeClr val="dk1"/>
                </a:solidFill>
                <a:latin typeface="Arial"/>
                <a:ea typeface="Arial"/>
                <a:cs typeface="Arial"/>
                <a:sym typeface="Arial"/>
              </a:rPr>
              <a:t>The previous research team selected several counties in Northeastern North Carolina to serve as the area of interest. Specifically, Perquimans, Pasquotank, Camden and Gates counties. The locations selected hosted a variety of biomes, such as grasslands, farmlands, swamps and forest. Several points for representing each biome were selected within each of these counties. The team then went on to put the locations of these point into point files. In order for this data to be useful to our team however, we needed to reformat the coordinates and names of the point files.</a:t>
            </a:r>
          </a:p>
          <a:p>
            <a:pPr indent="0" lvl="0" marL="0" marR="0" rtl="0" algn="l">
              <a:lnSpc>
                <a:spcPct val="138000"/>
              </a:lnSpc>
              <a:spcBef>
                <a:spcPts val="0"/>
              </a:spcBef>
              <a:spcAft>
                <a:spcPts val="0"/>
              </a:spcAft>
              <a:buClr>
                <a:schemeClr val="dk1"/>
              </a:buClr>
              <a:buSzPct val="250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38000"/>
              </a:lnSpc>
              <a:spcBef>
                <a:spcPts val="0"/>
              </a:spcBef>
              <a:buClr>
                <a:schemeClr val="dk1"/>
              </a:buClr>
              <a:buSzPct val="25000"/>
              <a:buFont typeface="Arial"/>
              <a:buNone/>
            </a:pPr>
            <a:r>
              <a:rPr b="0" i="0" lang="en" sz="1800" u="none" cap="none" strike="noStrike">
                <a:solidFill>
                  <a:schemeClr val="dk1"/>
                </a:solidFill>
                <a:latin typeface="Arial"/>
                <a:ea typeface="Arial"/>
                <a:cs typeface="Arial"/>
                <a:sym typeface="Arial"/>
              </a:rPr>
              <a:t>The point files contain the points of interest for this project. The files were stored on the “T-rex”. To correct point files the team copied the coordinates located in the .txt files provided from the previous team to a .csv file type. making sure to format the coordinates and name of each location as coordinates first and name of the location. These point files were then combined in order to ease the process of using it to evaluate the passes collected.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4" name="Shape 8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lvl="0" rtl="0">
              <a:lnSpc>
                <a:spcPct val="100000"/>
              </a:lnSpc>
              <a:spcBef>
                <a:spcPts val="0"/>
              </a:spcBef>
              <a:buNone/>
            </a:pPr>
            <a:r>
              <a:rPr lang="en" sz="1800">
                <a:latin typeface="Roboto"/>
                <a:ea typeface="Roboto"/>
                <a:cs typeface="Roboto"/>
                <a:sym typeface="Roboto"/>
              </a:rPr>
              <a:t>Hagen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0" name="Shape 9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lvl="0" rtl="0">
              <a:lnSpc>
                <a:spcPct val="100000"/>
              </a:lnSpc>
              <a:spcBef>
                <a:spcPts val="0"/>
              </a:spcBef>
              <a:buNone/>
            </a:pPr>
            <a:r>
              <a:rPr lang="en" sz="1800">
                <a:latin typeface="Roboto"/>
                <a:ea typeface="Roboto"/>
                <a:cs typeface="Roboto"/>
                <a:sym typeface="Roboto"/>
              </a:rPr>
              <a:t>Hagen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00000"/>
              </a:lnSpc>
              <a:spcBef>
                <a:spcPts val="0"/>
              </a:spcBef>
              <a:buClr>
                <a:schemeClr val="dk1"/>
              </a:buClr>
              <a:buSzPct val="61111"/>
              <a:buFont typeface="Arial"/>
              <a:buNone/>
            </a:pPr>
            <a:r>
              <a:rPr lang="en" sz="1800">
                <a:latin typeface="Roboto"/>
                <a:ea typeface="Roboto"/>
                <a:cs typeface="Roboto"/>
                <a:sym typeface="Roboto"/>
              </a:rPr>
              <a:t>Hagen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1" name="Shape 12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lvl="0" rtl="0">
              <a:lnSpc>
                <a:spcPct val="100000"/>
              </a:lnSpc>
              <a:spcBef>
                <a:spcPts val="0"/>
              </a:spcBef>
              <a:buClr>
                <a:schemeClr val="dk1"/>
              </a:buClr>
              <a:buSzPct val="61111"/>
              <a:buFont typeface="Arial"/>
              <a:buNone/>
            </a:pPr>
            <a:r>
              <a:rPr lang="en" sz="1800">
                <a:latin typeface="Roboto"/>
                <a:ea typeface="Roboto"/>
                <a:cs typeface="Roboto"/>
                <a:sym typeface="Roboto"/>
              </a:rPr>
              <a:t>Hagen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7" name="Shape 12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lvl="0" rtl="0">
              <a:spcBef>
                <a:spcPts val="0"/>
              </a:spcBef>
              <a:buClr>
                <a:schemeClr val="dk1"/>
              </a:buClr>
              <a:buSzPct val="25000"/>
              <a:buFont typeface="Old Standard TT"/>
              <a:buNone/>
            </a:pPr>
            <a:r>
              <a:rPr lang="en" sz="3000">
                <a:solidFill>
                  <a:schemeClr val="accent4"/>
                </a:solidFill>
                <a:latin typeface="Old Standard TT"/>
                <a:ea typeface="Old Standard TT"/>
                <a:cs typeface="Old Standard TT"/>
                <a:sym typeface="Old Standard TT"/>
              </a:rPr>
              <a:t>Tori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100"/>
            <a:ext cx="9144000" cy="1711799"/>
          </a:xfrm>
          <a:prstGeom prst="rect">
            <a:avLst/>
          </a:prstGeom>
          <a:solidFill>
            <a:schemeClr val="lt2"/>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11" name="Shape 11"/>
          <p:cNvCxnSpPr/>
          <p:nvPr/>
        </p:nvCxnSpPr>
        <p:spPr>
          <a:xfrm>
            <a:off x="641933" y="3597500"/>
            <a:ext cx="390299" cy="0"/>
          </a:xfrm>
          <a:prstGeom prst="straightConnector1">
            <a:avLst/>
          </a:prstGeom>
          <a:noFill/>
          <a:ln cap="flat" cmpd="sng" w="28575">
            <a:solidFill>
              <a:schemeClr val="accent1"/>
            </a:solidFill>
            <a:prstDash val="solid"/>
            <a:round/>
            <a:headEnd len="med" w="med" type="none"/>
            <a:tailEnd len="med" w="med" type="none"/>
          </a:ln>
        </p:spPr>
      </p:cxnSp>
      <p:sp>
        <p:nvSpPr>
          <p:cNvPr id="12" name="Shape 12"/>
          <p:cNvSpPr txBox="1"/>
          <p:nvPr>
            <p:ph type="ctrTitle"/>
          </p:nvPr>
        </p:nvSpPr>
        <p:spPr>
          <a:xfrm>
            <a:off x="512700" y="1893300"/>
            <a:ext cx="8118599" cy="15228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accent1"/>
              </a:buClr>
              <a:buFont typeface="Old Standard TT"/>
              <a:buNone/>
              <a:defRPr b="0" i="0" sz="4200" u="none" cap="none" strike="noStrike">
                <a:solidFill>
                  <a:schemeClr val="accent1"/>
                </a:solidFill>
                <a:latin typeface="Old Standard TT"/>
                <a:ea typeface="Old Standard TT"/>
                <a:cs typeface="Old Standard TT"/>
                <a:sym typeface="Old Standard TT"/>
              </a:defRPr>
            </a:lvl1pPr>
            <a:lvl2pPr indent="0" lvl="1">
              <a:spcBef>
                <a:spcPts val="0"/>
              </a:spcBef>
              <a:buClr>
                <a:schemeClr val="accent1"/>
              </a:buClr>
              <a:buFont typeface="Old Standard TT"/>
              <a:buNone/>
              <a:defRPr sz="4200">
                <a:solidFill>
                  <a:schemeClr val="accent1"/>
                </a:solidFill>
                <a:latin typeface="Old Standard TT"/>
                <a:ea typeface="Old Standard TT"/>
                <a:cs typeface="Old Standard TT"/>
                <a:sym typeface="Old Standard TT"/>
              </a:defRPr>
            </a:lvl2pPr>
            <a:lvl3pPr indent="0" lvl="2">
              <a:spcBef>
                <a:spcPts val="0"/>
              </a:spcBef>
              <a:buClr>
                <a:schemeClr val="accent1"/>
              </a:buClr>
              <a:buFont typeface="Old Standard TT"/>
              <a:buNone/>
              <a:defRPr sz="4200">
                <a:solidFill>
                  <a:schemeClr val="accent1"/>
                </a:solidFill>
                <a:latin typeface="Old Standard TT"/>
                <a:ea typeface="Old Standard TT"/>
                <a:cs typeface="Old Standard TT"/>
                <a:sym typeface="Old Standard TT"/>
              </a:defRPr>
            </a:lvl3pPr>
            <a:lvl4pPr indent="0" lvl="3">
              <a:spcBef>
                <a:spcPts val="0"/>
              </a:spcBef>
              <a:buClr>
                <a:schemeClr val="accent1"/>
              </a:buClr>
              <a:buFont typeface="Old Standard TT"/>
              <a:buNone/>
              <a:defRPr sz="4200">
                <a:solidFill>
                  <a:schemeClr val="accent1"/>
                </a:solidFill>
                <a:latin typeface="Old Standard TT"/>
                <a:ea typeface="Old Standard TT"/>
                <a:cs typeface="Old Standard TT"/>
                <a:sym typeface="Old Standard TT"/>
              </a:defRPr>
            </a:lvl4pPr>
            <a:lvl5pPr indent="0" lvl="4">
              <a:spcBef>
                <a:spcPts val="0"/>
              </a:spcBef>
              <a:buClr>
                <a:schemeClr val="accent1"/>
              </a:buClr>
              <a:buFont typeface="Old Standard TT"/>
              <a:buNone/>
              <a:defRPr sz="4200">
                <a:solidFill>
                  <a:schemeClr val="accent1"/>
                </a:solidFill>
                <a:latin typeface="Old Standard TT"/>
                <a:ea typeface="Old Standard TT"/>
                <a:cs typeface="Old Standard TT"/>
                <a:sym typeface="Old Standard TT"/>
              </a:defRPr>
            </a:lvl5pPr>
            <a:lvl6pPr indent="0" lvl="5">
              <a:spcBef>
                <a:spcPts val="0"/>
              </a:spcBef>
              <a:buClr>
                <a:schemeClr val="accent1"/>
              </a:buClr>
              <a:buFont typeface="Old Standard TT"/>
              <a:buNone/>
              <a:defRPr sz="4200">
                <a:solidFill>
                  <a:schemeClr val="accent1"/>
                </a:solidFill>
                <a:latin typeface="Old Standard TT"/>
                <a:ea typeface="Old Standard TT"/>
                <a:cs typeface="Old Standard TT"/>
                <a:sym typeface="Old Standard TT"/>
              </a:defRPr>
            </a:lvl6pPr>
            <a:lvl7pPr indent="0" lvl="6">
              <a:spcBef>
                <a:spcPts val="0"/>
              </a:spcBef>
              <a:buClr>
                <a:schemeClr val="accent1"/>
              </a:buClr>
              <a:buFont typeface="Old Standard TT"/>
              <a:buNone/>
              <a:defRPr sz="4200">
                <a:solidFill>
                  <a:schemeClr val="accent1"/>
                </a:solidFill>
                <a:latin typeface="Old Standard TT"/>
                <a:ea typeface="Old Standard TT"/>
                <a:cs typeface="Old Standard TT"/>
                <a:sym typeface="Old Standard TT"/>
              </a:defRPr>
            </a:lvl7pPr>
            <a:lvl8pPr indent="0" lvl="7">
              <a:spcBef>
                <a:spcPts val="0"/>
              </a:spcBef>
              <a:buClr>
                <a:schemeClr val="accent1"/>
              </a:buClr>
              <a:buFont typeface="Old Standard TT"/>
              <a:buNone/>
              <a:defRPr sz="4200">
                <a:solidFill>
                  <a:schemeClr val="accent1"/>
                </a:solidFill>
                <a:latin typeface="Old Standard TT"/>
                <a:ea typeface="Old Standard TT"/>
                <a:cs typeface="Old Standard TT"/>
                <a:sym typeface="Old Standard TT"/>
              </a:defRPr>
            </a:lvl8pPr>
            <a:lvl9pPr indent="0" lvl="8">
              <a:spcBef>
                <a:spcPts val="0"/>
              </a:spcBef>
              <a:buClr>
                <a:schemeClr val="accent1"/>
              </a:buClr>
              <a:buFont typeface="Old Standard TT"/>
              <a:buNone/>
              <a:defRPr sz="4200">
                <a:solidFill>
                  <a:schemeClr val="accent1"/>
                </a:solidFill>
                <a:latin typeface="Old Standard TT"/>
                <a:ea typeface="Old Standard TT"/>
                <a:cs typeface="Old Standard TT"/>
                <a:sym typeface="Old Standard TT"/>
              </a:defRPr>
            </a:lvl9pPr>
          </a:lstStyle>
          <a:p/>
        </p:txBody>
      </p:sp>
      <p:sp>
        <p:nvSpPr>
          <p:cNvPr id="13" name="Shape 13"/>
          <p:cNvSpPr txBox="1"/>
          <p:nvPr>
            <p:ph idx="1" type="subTitle"/>
          </p:nvPr>
        </p:nvSpPr>
        <p:spPr>
          <a:xfrm>
            <a:off x="512700" y="3840639"/>
            <a:ext cx="8118599" cy="7874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2"/>
              </a:buClr>
              <a:buFont typeface="Old Standard TT"/>
              <a:buNone/>
              <a:defRPr b="0" i="0" sz="2400" u="none" cap="none" strike="noStrike">
                <a:solidFill>
                  <a:schemeClr val="accent2"/>
                </a:solidFill>
                <a:latin typeface="Old Standard TT"/>
                <a:ea typeface="Old Standard TT"/>
                <a:cs typeface="Old Standard TT"/>
                <a:sym typeface="Old Standard TT"/>
              </a:defRPr>
            </a:lvl1pPr>
            <a:lvl2pPr indent="0" lvl="1" marL="457200" marR="0" rtl="0" algn="l">
              <a:lnSpc>
                <a:spcPct val="100000"/>
              </a:lnSpc>
              <a:spcBef>
                <a:spcPts val="0"/>
              </a:spcBef>
              <a:spcAft>
                <a:spcPts val="0"/>
              </a:spcAft>
              <a:buClr>
                <a:schemeClr val="accent2"/>
              </a:buClr>
              <a:buFont typeface="Old Standard TT"/>
              <a:buNone/>
              <a:defRPr b="0" i="0" sz="2400" u="none" cap="none" strike="noStrike">
                <a:solidFill>
                  <a:schemeClr val="accent2"/>
                </a:solidFill>
                <a:latin typeface="Old Standard TT"/>
                <a:ea typeface="Old Standard TT"/>
                <a:cs typeface="Old Standard TT"/>
                <a:sym typeface="Old Standard TT"/>
              </a:defRPr>
            </a:lvl2pPr>
            <a:lvl3pPr indent="0" lvl="2" marL="914400" marR="0" rtl="0" algn="l">
              <a:lnSpc>
                <a:spcPct val="100000"/>
              </a:lnSpc>
              <a:spcBef>
                <a:spcPts val="0"/>
              </a:spcBef>
              <a:spcAft>
                <a:spcPts val="0"/>
              </a:spcAft>
              <a:buClr>
                <a:schemeClr val="accent2"/>
              </a:buClr>
              <a:buFont typeface="Old Standard TT"/>
              <a:buNone/>
              <a:defRPr b="0" i="0" sz="2400" u="none" cap="none" strike="noStrike">
                <a:solidFill>
                  <a:schemeClr val="accent2"/>
                </a:solidFill>
                <a:latin typeface="Old Standard TT"/>
                <a:ea typeface="Old Standard TT"/>
                <a:cs typeface="Old Standard TT"/>
                <a:sym typeface="Old Standard TT"/>
              </a:defRPr>
            </a:lvl3pPr>
            <a:lvl4pPr indent="0" lvl="3" marL="1371600" marR="0" rtl="0" algn="l">
              <a:lnSpc>
                <a:spcPct val="100000"/>
              </a:lnSpc>
              <a:spcBef>
                <a:spcPts val="0"/>
              </a:spcBef>
              <a:spcAft>
                <a:spcPts val="0"/>
              </a:spcAft>
              <a:buClr>
                <a:schemeClr val="accent2"/>
              </a:buClr>
              <a:buFont typeface="Old Standard TT"/>
              <a:buNone/>
              <a:defRPr b="0" i="0" sz="2400" u="none" cap="none" strike="noStrike">
                <a:solidFill>
                  <a:schemeClr val="accent2"/>
                </a:solidFill>
                <a:latin typeface="Old Standard TT"/>
                <a:ea typeface="Old Standard TT"/>
                <a:cs typeface="Old Standard TT"/>
                <a:sym typeface="Old Standard TT"/>
              </a:defRPr>
            </a:lvl4pPr>
            <a:lvl5pPr indent="0" lvl="4" marL="1828800" marR="0" rtl="0" algn="l">
              <a:lnSpc>
                <a:spcPct val="100000"/>
              </a:lnSpc>
              <a:spcBef>
                <a:spcPts val="0"/>
              </a:spcBef>
              <a:spcAft>
                <a:spcPts val="0"/>
              </a:spcAft>
              <a:buClr>
                <a:schemeClr val="accent2"/>
              </a:buClr>
              <a:buFont typeface="Old Standard TT"/>
              <a:buNone/>
              <a:defRPr b="0" i="0" sz="2400" u="none" cap="none" strike="noStrike">
                <a:solidFill>
                  <a:schemeClr val="accent2"/>
                </a:solidFill>
                <a:latin typeface="Old Standard TT"/>
                <a:ea typeface="Old Standard TT"/>
                <a:cs typeface="Old Standard TT"/>
                <a:sym typeface="Old Standard TT"/>
              </a:defRPr>
            </a:lvl5pPr>
            <a:lvl6pPr indent="0" lvl="5" marL="2286000" marR="0" rtl="0" algn="l">
              <a:lnSpc>
                <a:spcPct val="100000"/>
              </a:lnSpc>
              <a:spcBef>
                <a:spcPts val="0"/>
              </a:spcBef>
              <a:spcAft>
                <a:spcPts val="0"/>
              </a:spcAft>
              <a:buClr>
                <a:schemeClr val="accent2"/>
              </a:buClr>
              <a:buFont typeface="Old Standard TT"/>
              <a:buNone/>
              <a:defRPr b="0" i="0" sz="2400" u="none" cap="none" strike="noStrike">
                <a:solidFill>
                  <a:schemeClr val="accent2"/>
                </a:solidFill>
                <a:latin typeface="Old Standard TT"/>
                <a:ea typeface="Old Standard TT"/>
                <a:cs typeface="Old Standard TT"/>
                <a:sym typeface="Old Standard TT"/>
              </a:defRPr>
            </a:lvl6pPr>
            <a:lvl7pPr indent="0" lvl="6" marL="2743200" marR="0" rtl="0" algn="l">
              <a:lnSpc>
                <a:spcPct val="100000"/>
              </a:lnSpc>
              <a:spcBef>
                <a:spcPts val="0"/>
              </a:spcBef>
              <a:spcAft>
                <a:spcPts val="0"/>
              </a:spcAft>
              <a:buClr>
                <a:schemeClr val="accent2"/>
              </a:buClr>
              <a:buFont typeface="Old Standard TT"/>
              <a:buNone/>
              <a:defRPr b="0" i="0" sz="2400" u="none" cap="none" strike="noStrike">
                <a:solidFill>
                  <a:schemeClr val="accent2"/>
                </a:solidFill>
                <a:latin typeface="Old Standard TT"/>
                <a:ea typeface="Old Standard TT"/>
                <a:cs typeface="Old Standard TT"/>
                <a:sym typeface="Old Standard TT"/>
              </a:defRPr>
            </a:lvl7pPr>
            <a:lvl8pPr indent="0" lvl="7" marL="3200400" marR="0" rtl="0" algn="l">
              <a:lnSpc>
                <a:spcPct val="100000"/>
              </a:lnSpc>
              <a:spcBef>
                <a:spcPts val="0"/>
              </a:spcBef>
              <a:spcAft>
                <a:spcPts val="0"/>
              </a:spcAft>
              <a:buClr>
                <a:schemeClr val="accent2"/>
              </a:buClr>
              <a:buFont typeface="Old Standard TT"/>
              <a:buNone/>
              <a:defRPr b="0" i="0" sz="2400" u="none" cap="none" strike="noStrike">
                <a:solidFill>
                  <a:schemeClr val="accent2"/>
                </a:solidFill>
                <a:latin typeface="Old Standard TT"/>
                <a:ea typeface="Old Standard TT"/>
                <a:cs typeface="Old Standard TT"/>
                <a:sym typeface="Old Standard TT"/>
              </a:defRPr>
            </a:lvl8pPr>
            <a:lvl9pPr indent="0" lvl="8" marL="3657600" marR="0" rtl="0" algn="l">
              <a:lnSpc>
                <a:spcPct val="100000"/>
              </a:lnSpc>
              <a:spcBef>
                <a:spcPts val="0"/>
              </a:spcBef>
              <a:spcAft>
                <a:spcPts val="0"/>
              </a:spcAft>
              <a:buClr>
                <a:schemeClr val="accent2"/>
              </a:buClr>
              <a:buFont typeface="Old Standard TT"/>
              <a:buNone/>
              <a:defRPr b="0" i="0" sz="2400" u="none" cap="none" strike="noStrike">
                <a:solidFill>
                  <a:schemeClr val="accent2"/>
                </a:solidFill>
                <a:latin typeface="Old Standard TT"/>
                <a:ea typeface="Old Standard TT"/>
                <a:cs typeface="Old Standard TT"/>
                <a:sym typeface="Old Standard TT"/>
              </a:defRPr>
            </a:lvl9pPr>
          </a:lstStyle>
          <a:p/>
        </p:txBody>
      </p:sp>
      <p:sp>
        <p:nvSpPr>
          <p:cNvPr id="14" name="Shape 1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accent1"/>
              </a:buClr>
              <a:buSzPct val="25000"/>
              <a:buFont typeface="Arial"/>
              <a:buNone/>
            </a:pPr>
            <a:fld id="{00000000-1234-1234-1234-123412341234}" type="slidenum">
              <a:rPr b="0" i="0" lang="en" sz="1400" u="none" cap="none" strike="noStrike">
                <a:solidFill>
                  <a:schemeClr val="accent1"/>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9" name="Shape 49"/>
        <p:cNvGrpSpPr/>
        <p:nvPr/>
      </p:nvGrpSpPr>
      <p:grpSpPr>
        <a:xfrm>
          <a:off x="0" y="0"/>
          <a:ext cx="0" cy="0"/>
          <a:chOff x="0" y="0"/>
          <a:chExt cx="0" cy="0"/>
        </a:xfrm>
      </p:grpSpPr>
      <p:sp>
        <p:nvSpPr>
          <p:cNvPr id="50" name="Shape 50"/>
          <p:cNvSpPr txBox="1"/>
          <p:nvPr>
            <p:ph type="title"/>
          </p:nvPr>
        </p:nvSpPr>
        <p:spPr>
          <a:xfrm>
            <a:off x="311700" y="1039650"/>
            <a:ext cx="8520599" cy="2106299"/>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dk1"/>
              </a:buClr>
              <a:buFont typeface="Old Standard TT"/>
              <a:buNone/>
              <a:defRPr b="1" i="0" sz="14000" u="none" cap="none" strike="noStrike">
                <a:solidFill>
                  <a:schemeClr val="dk1"/>
                </a:solidFill>
                <a:latin typeface="Old Standard TT"/>
                <a:ea typeface="Old Standard TT"/>
                <a:cs typeface="Old Standard TT"/>
                <a:sym typeface="Old Standard TT"/>
              </a:defRPr>
            </a:lvl1pPr>
            <a:lvl2pPr indent="0" lvl="1" algn="ctr">
              <a:spcBef>
                <a:spcPts val="0"/>
              </a:spcBef>
              <a:buClr>
                <a:schemeClr val="dk1"/>
              </a:buClr>
              <a:buFont typeface="Old Standard TT"/>
              <a:buNone/>
              <a:defRPr b="1" sz="14000">
                <a:solidFill>
                  <a:schemeClr val="dk1"/>
                </a:solidFill>
                <a:latin typeface="Old Standard TT"/>
                <a:ea typeface="Old Standard TT"/>
                <a:cs typeface="Old Standard TT"/>
                <a:sym typeface="Old Standard TT"/>
              </a:defRPr>
            </a:lvl2pPr>
            <a:lvl3pPr indent="0" lvl="2" algn="ctr">
              <a:spcBef>
                <a:spcPts val="0"/>
              </a:spcBef>
              <a:buClr>
                <a:schemeClr val="dk1"/>
              </a:buClr>
              <a:buFont typeface="Old Standard TT"/>
              <a:buNone/>
              <a:defRPr b="1" sz="14000">
                <a:solidFill>
                  <a:schemeClr val="dk1"/>
                </a:solidFill>
                <a:latin typeface="Old Standard TT"/>
                <a:ea typeface="Old Standard TT"/>
                <a:cs typeface="Old Standard TT"/>
                <a:sym typeface="Old Standard TT"/>
              </a:defRPr>
            </a:lvl3pPr>
            <a:lvl4pPr indent="0" lvl="3" algn="ctr">
              <a:spcBef>
                <a:spcPts val="0"/>
              </a:spcBef>
              <a:buClr>
                <a:schemeClr val="dk1"/>
              </a:buClr>
              <a:buFont typeface="Old Standard TT"/>
              <a:buNone/>
              <a:defRPr b="1" sz="14000">
                <a:solidFill>
                  <a:schemeClr val="dk1"/>
                </a:solidFill>
                <a:latin typeface="Old Standard TT"/>
                <a:ea typeface="Old Standard TT"/>
                <a:cs typeface="Old Standard TT"/>
                <a:sym typeface="Old Standard TT"/>
              </a:defRPr>
            </a:lvl4pPr>
            <a:lvl5pPr indent="0" lvl="4" algn="ctr">
              <a:spcBef>
                <a:spcPts val="0"/>
              </a:spcBef>
              <a:buClr>
                <a:schemeClr val="dk1"/>
              </a:buClr>
              <a:buFont typeface="Old Standard TT"/>
              <a:buNone/>
              <a:defRPr b="1" sz="14000">
                <a:solidFill>
                  <a:schemeClr val="dk1"/>
                </a:solidFill>
                <a:latin typeface="Old Standard TT"/>
                <a:ea typeface="Old Standard TT"/>
                <a:cs typeface="Old Standard TT"/>
                <a:sym typeface="Old Standard TT"/>
              </a:defRPr>
            </a:lvl5pPr>
            <a:lvl6pPr indent="0" lvl="5" algn="ctr">
              <a:spcBef>
                <a:spcPts val="0"/>
              </a:spcBef>
              <a:buClr>
                <a:schemeClr val="dk1"/>
              </a:buClr>
              <a:buFont typeface="Old Standard TT"/>
              <a:buNone/>
              <a:defRPr b="1" sz="14000">
                <a:solidFill>
                  <a:schemeClr val="dk1"/>
                </a:solidFill>
                <a:latin typeface="Old Standard TT"/>
                <a:ea typeface="Old Standard TT"/>
                <a:cs typeface="Old Standard TT"/>
                <a:sym typeface="Old Standard TT"/>
              </a:defRPr>
            </a:lvl6pPr>
            <a:lvl7pPr indent="0" lvl="6" algn="ctr">
              <a:spcBef>
                <a:spcPts val="0"/>
              </a:spcBef>
              <a:buClr>
                <a:schemeClr val="dk1"/>
              </a:buClr>
              <a:buFont typeface="Old Standard TT"/>
              <a:buNone/>
              <a:defRPr b="1" sz="14000">
                <a:solidFill>
                  <a:schemeClr val="dk1"/>
                </a:solidFill>
                <a:latin typeface="Old Standard TT"/>
                <a:ea typeface="Old Standard TT"/>
                <a:cs typeface="Old Standard TT"/>
                <a:sym typeface="Old Standard TT"/>
              </a:defRPr>
            </a:lvl7pPr>
            <a:lvl8pPr indent="0" lvl="7" algn="ctr">
              <a:spcBef>
                <a:spcPts val="0"/>
              </a:spcBef>
              <a:buClr>
                <a:schemeClr val="dk1"/>
              </a:buClr>
              <a:buFont typeface="Old Standard TT"/>
              <a:buNone/>
              <a:defRPr b="1" sz="14000">
                <a:solidFill>
                  <a:schemeClr val="dk1"/>
                </a:solidFill>
                <a:latin typeface="Old Standard TT"/>
                <a:ea typeface="Old Standard TT"/>
                <a:cs typeface="Old Standard TT"/>
                <a:sym typeface="Old Standard TT"/>
              </a:defRPr>
            </a:lvl8pPr>
            <a:lvl9pPr indent="0" lvl="8" algn="ctr">
              <a:spcBef>
                <a:spcPts val="0"/>
              </a:spcBef>
              <a:buClr>
                <a:schemeClr val="dk1"/>
              </a:buClr>
              <a:buFont typeface="Old Standard TT"/>
              <a:buNone/>
              <a:defRPr b="1" sz="14000">
                <a:solidFill>
                  <a:schemeClr val="dk1"/>
                </a:solidFill>
                <a:latin typeface="Old Standard TT"/>
                <a:ea typeface="Old Standard TT"/>
                <a:cs typeface="Old Standard TT"/>
                <a:sym typeface="Old Standard TT"/>
              </a:defRPr>
            </a:lvl9pPr>
          </a:lstStyle>
          <a:p/>
        </p:txBody>
      </p:sp>
      <p:sp>
        <p:nvSpPr>
          <p:cNvPr id="51" name="Shape 51"/>
          <p:cNvSpPr txBox="1"/>
          <p:nvPr>
            <p:ph idx="1" type="body"/>
          </p:nvPr>
        </p:nvSpPr>
        <p:spPr>
          <a:xfrm>
            <a:off x="311700" y="3228425"/>
            <a:ext cx="8520599" cy="1300800"/>
          </a:xfrm>
          <a:prstGeom prst="rect">
            <a:avLst/>
          </a:prstGeom>
          <a:noFill/>
          <a:ln>
            <a:noFill/>
          </a:ln>
        </p:spPr>
        <p:txBody>
          <a:bodyPr anchorCtr="0" anchor="t" bIns="91425" lIns="91425" rIns="91425" tIns="91425"/>
          <a:lstStyle>
            <a:lvl1pPr indent="0" lvl="0" marL="0" marR="0" rtl="0" algn="ctr">
              <a:lnSpc>
                <a:spcPct val="115000"/>
              </a:lnSpc>
              <a:spcBef>
                <a:spcPts val="0"/>
              </a:spcBef>
              <a:spcAft>
                <a:spcPts val="1600"/>
              </a:spcAft>
              <a:buClr>
                <a:schemeClr val="dk1"/>
              </a:buClr>
              <a:buFont typeface="Old Standard TT"/>
              <a:buNone/>
              <a:defRPr b="0" i="0" sz="1800" u="none" cap="none" strike="noStrike">
                <a:solidFill>
                  <a:schemeClr val="dk1"/>
                </a:solidFill>
                <a:latin typeface="Old Standard TT"/>
                <a:ea typeface="Old Standard TT"/>
                <a:cs typeface="Old Standard TT"/>
                <a:sym typeface="Old Standard TT"/>
              </a:defRPr>
            </a:lvl1pPr>
            <a:lvl2pPr indent="0" lvl="1" marL="457200" marR="0" rtl="0" algn="ctr">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2pPr>
            <a:lvl3pPr indent="0" lvl="2" marL="914400" marR="0" rtl="0" algn="ctr">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3pPr>
            <a:lvl4pPr indent="0" lvl="3" marL="1371600" marR="0" rtl="0" algn="ctr">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4pPr>
            <a:lvl5pPr indent="0" lvl="4" marL="1828800" marR="0" rtl="0" algn="ctr">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5pPr>
            <a:lvl6pPr indent="0" lvl="5" marL="2286000" marR="0" rtl="0" algn="ctr">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6pPr>
            <a:lvl7pPr indent="0" lvl="6" marL="2743200" marR="0" rtl="0" algn="ctr">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7pPr>
            <a:lvl8pPr indent="0" lvl="7" marL="3200400" marR="0" rtl="0" algn="ctr">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8pPr>
            <a:lvl9pPr indent="0" lvl="8" marL="3657600" marR="0" rtl="0" algn="ctr">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9pPr>
          </a:lstStyle>
          <a:p/>
        </p:txBody>
      </p:sp>
      <p:sp>
        <p:nvSpPr>
          <p:cNvPr id="52" name="Shape 52"/>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5" name="Shape 15"/>
        <p:cNvGrpSpPr/>
        <p:nvPr/>
      </p:nvGrpSpPr>
      <p:grpSpPr>
        <a:xfrm>
          <a:off x="0" y="0"/>
          <a:ext cx="0" cy="0"/>
          <a:chOff x="0" y="0"/>
          <a:chExt cx="0" cy="0"/>
        </a:xfrm>
      </p:grpSpPr>
      <p:sp>
        <p:nvSpPr>
          <p:cNvPr id="16" name="Shape 16"/>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 name="Shape 17"/>
          <p:cNvSpPr txBox="1"/>
          <p:nvPr>
            <p:ph type="title"/>
          </p:nvPr>
        </p:nvSpPr>
        <p:spPr>
          <a:xfrm>
            <a:off x="311700" y="445025"/>
            <a:ext cx="8520599" cy="6132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Old Standard TT"/>
              <a:buNone/>
              <a:defRPr b="0" i="0" sz="3000" u="none" cap="none" strike="noStrike">
                <a:solidFill>
                  <a:schemeClr val="dk1"/>
                </a:solidFill>
                <a:latin typeface="Old Standard TT"/>
                <a:ea typeface="Old Standard TT"/>
                <a:cs typeface="Old Standard TT"/>
                <a:sym typeface="Old Standard TT"/>
              </a:defRPr>
            </a:lvl1pPr>
            <a:lvl2pPr indent="0" lvl="1">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2pPr>
            <a:lvl3pPr indent="0" lvl="2">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3pPr>
            <a:lvl4pPr indent="0" lvl="3">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4pPr>
            <a:lvl5pPr indent="0" lvl="4">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5pPr>
            <a:lvl6pPr indent="0" lvl="5">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6pPr>
            <a:lvl7pPr indent="0" lvl="6">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7pPr>
            <a:lvl8pPr indent="0" lvl="7">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8pPr>
            <a:lvl9pPr indent="0" lvl="8">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9pPr>
          </a:lstStyle>
          <a:p/>
        </p:txBody>
      </p:sp>
      <p:sp>
        <p:nvSpPr>
          <p:cNvPr id="18" name="Shape 18"/>
          <p:cNvSpPr txBox="1"/>
          <p:nvPr>
            <p:ph idx="1" type="body"/>
          </p:nvPr>
        </p:nvSpPr>
        <p:spPr>
          <a:xfrm>
            <a:off x="311700" y="1171600"/>
            <a:ext cx="8520599" cy="33972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1"/>
              </a:buClr>
              <a:buFont typeface="Old Standard TT"/>
              <a:buNone/>
              <a:defRPr b="0" i="0" sz="1800" u="none" cap="none" strike="noStrike">
                <a:solidFill>
                  <a:schemeClr val="dk1"/>
                </a:solidFill>
                <a:latin typeface="Old Standard TT"/>
                <a:ea typeface="Old Standard TT"/>
                <a:cs typeface="Old Standard TT"/>
                <a:sym typeface="Old Standard TT"/>
              </a:defRPr>
            </a:lvl1pPr>
            <a:lvl2pPr indent="0" lvl="1" marL="4572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2pPr>
            <a:lvl3pPr indent="0" lvl="2" marL="9144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3pPr>
            <a:lvl4pPr indent="0" lvl="3" marL="13716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4pPr>
            <a:lvl5pPr indent="0" lvl="4" marL="18288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5pPr>
            <a:lvl6pPr indent="0" lvl="5" marL="22860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6pPr>
            <a:lvl7pPr indent="0" lvl="6" marL="27432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7pPr>
            <a:lvl8pPr indent="0" lvl="7" marL="32004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8pPr>
            <a:lvl9pPr indent="0" lvl="8" marL="36576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9pPr>
          </a:lstStyle>
          <a:p/>
        </p:txBody>
      </p:sp>
      <p:sp>
        <p:nvSpPr>
          <p:cNvPr id="19" name="Shape 19"/>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6132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Old Standard TT"/>
              <a:buNone/>
              <a:defRPr b="0" i="0" sz="3000" u="none" cap="none" strike="noStrike">
                <a:solidFill>
                  <a:schemeClr val="dk1"/>
                </a:solidFill>
                <a:latin typeface="Old Standard TT"/>
                <a:ea typeface="Old Standard TT"/>
                <a:cs typeface="Old Standard TT"/>
                <a:sym typeface="Old Standard TT"/>
              </a:defRPr>
            </a:lvl1pPr>
            <a:lvl2pPr indent="0" lvl="1">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2pPr>
            <a:lvl3pPr indent="0" lvl="2">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3pPr>
            <a:lvl4pPr indent="0" lvl="3">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4pPr>
            <a:lvl5pPr indent="0" lvl="4">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5pPr>
            <a:lvl6pPr indent="0" lvl="5">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6pPr>
            <a:lvl7pPr indent="0" lvl="6">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7pPr>
            <a:lvl8pPr indent="0" lvl="7">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8pPr>
            <a:lvl9pPr indent="0" lvl="8">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9pPr>
          </a:lstStyle>
          <a:p/>
        </p:txBody>
      </p:sp>
      <p:sp>
        <p:nvSpPr>
          <p:cNvPr id="22" name="Shape 22"/>
          <p:cNvSpPr txBox="1"/>
          <p:nvPr>
            <p:ph idx="1" type="body"/>
          </p:nvPr>
        </p:nvSpPr>
        <p:spPr>
          <a:xfrm>
            <a:off x="311700" y="1171675"/>
            <a:ext cx="3999899" cy="33972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1pPr>
            <a:lvl2pPr indent="0" lvl="1" marL="4572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2pPr>
            <a:lvl3pPr indent="0" lvl="2" marL="9144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3pPr>
            <a:lvl4pPr indent="0" lvl="3" marL="13716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4pPr>
            <a:lvl5pPr indent="0" lvl="4" marL="18288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5pPr>
            <a:lvl6pPr indent="0" lvl="5" marL="22860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6pPr>
            <a:lvl7pPr indent="0" lvl="6" marL="27432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7pPr>
            <a:lvl8pPr indent="0" lvl="7" marL="32004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8pPr>
            <a:lvl9pPr indent="0" lvl="8" marL="36576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9pPr>
          </a:lstStyle>
          <a:p/>
        </p:txBody>
      </p:sp>
      <p:sp>
        <p:nvSpPr>
          <p:cNvPr id="23" name="Shape 23"/>
          <p:cNvSpPr txBox="1"/>
          <p:nvPr>
            <p:ph idx="2" type="body"/>
          </p:nvPr>
        </p:nvSpPr>
        <p:spPr>
          <a:xfrm>
            <a:off x="4832400" y="1171675"/>
            <a:ext cx="3999899" cy="33972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1pPr>
            <a:lvl2pPr indent="0" lvl="1" marL="4572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2pPr>
            <a:lvl3pPr indent="0" lvl="2" marL="9144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3pPr>
            <a:lvl4pPr indent="0" lvl="3" marL="13716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4pPr>
            <a:lvl5pPr indent="0" lvl="4" marL="18288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5pPr>
            <a:lvl6pPr indent="0" lvl="5" marL="22860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6pPr>
            <a:lvl7pPr indent="0" lvl="6" marL="27432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7pPr>
            <a:lvl8pPr indent="0" lvl="7" marL="32004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8pPr>
            <a:lvl9pPr indent="0" lvl="8" marL="36576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9pPr>
          </a:lstStyle>
          <a:p/>
        </p:txBody>
      </p:sp>
      <p:sp>
        <p:nvSpPr>
          <p:cNvPr id="24" name="Shape 2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5" name="Shape 25"/>
        <p:cNvGrpSpPr/>
        <p:nvPr/>
      </p:nvGrpSpPr>
      <p:grpSpPr>
        <a:xfrm>
          <a:off x="0" y="0"/>
          <a:ext cx="0" cy="0"/>
          <a:chOff x="0" y="0"/>
          <a:chExt cx="0" cy="0"/>
        </a:xfrm>
      </p:grpSpPr>
      <p:sp>
        <p:nvSpPr>
          <p:cNvPr id="26" name="Shape 26"/>
          <p:cNvSpPr txBox="1"/>
          <p:nvPr>
            <p:ph idx="1" type="body"/>
          </p:nvPr>
        </p:nvSpPr>
        <p:spPr>
          <a:xfrm>
            <a:off x="311700" y="4230575"/>
            <a:ext cx="5998800" cy="6051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Old Standard TT"/>
              <a:buNone/>
              <a:defRPr b="0" i="0" sz="1800" u="none" cap="none" strike="noStrike">
                <a:solidFill>
                  <a:schemeClr val="dk1"/>
                </a:solidFill>
                <a:latin typeface="Old Standard TT"/>
                <a:ea typeface="Old Standard TT"/>
                <a:cs typeface="Old Standard TT"/>
                <a:sym typeface="Old Standard TT"/>
              </a:defRPr>
            </a:lvl1pPr>
            <a:lvl2pPr indent="0" lvl="1" marL="4572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2pPr>
            <a:lvl3pPr indent="0" lvl="2" marL="9144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3pPr>
            <a:lvl4pPr indent="0" lvl="3" marL="13716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4pPr>
            <a:lvl5pPr indent="0" lvl="4" marL="18288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5pPr>
            <a:lvl6pPr indent="0" lvl="5" marL="22860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6pPr>
            <a:lvl7pPr indent="0" lvl="6" marL="27432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7pPr>
            <a:lvl8pPr indent="0" lvl="7" marL="32004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8pPr>
            <a:lvl9pPr indent="0" lvl="8" marL="36576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9pPr>
          </a:lstStyle>
          <a:p/>
        </p:txBody>
      </p:sp>
      <p:sp>
        <p:nvSpPr>
          <p:cNvPr id="27" name="Shape 2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28" name="Shape 28"/>
        <p:cNvGrpSpPr/>
        <p:nvPr/>
      </p:nvGrpSpPr>
      <p:grpSpPr>
        <a:xfrm>
          <a:off x="0" y="0"/>
          <a:ext cx="0" cy="0"/>
          <a:chOff x="0" y="0"/>
          <a:chExt cx="0" cy="0"/>
        </a:xfrm>
      </p:grpSpPr>
      <p:cxnSp>
        <p:nvCxnSpPr>
          <p:cNvPr id="29" name="Shape 29"/>
          <p:cNvCxnSpPr/>
          <p:nvPr/>
        </p:nvCxnSpPr>
        <p:spPr>
          <a:xfrm>
            <a:off x="641933" y="3597500"/>
            <a:ext cx="390299" cy="0"/>
          </a:xfrm>
          <a:prstGeom prst="straightConnector1">
            <a:avLst/>
          </a:prstGeom>
          <a:noFill/>
          <a:ln cap="flat" cmpd="sng" w="28575">
            <a:solidFill>
              <a:schemeClr val="lt2"/>
            </a:solidFill>
            <a:prstDash val="solid"/>
            <a:round/>
            <a:headEnd len="med" w="med" type="none"/>
            <a:tailEnd len="med" w="med" type="none"/>
          </a:ln>
        </p:spPr>
      </p:cxnSp>
      <p:sp>
        <p:nvSpPr>
          <p:cNvPr id="30" name="Shape 30"/>
          <p:cNvSpPr txBox="1"/>
          <p:nvPr>
            <p:ph type="title"/>
          </p:nvPr>
        </p:nvSpPr>
        <p:spPr>
          <a:xfrm>
            <a:off x="512700" y="1893300"/>
            <a:ext cx="8118599" cy="15228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accent1"/>
              </a:buClr>
              <a:buFont typeface="Old Standard TT"/>
              <a:buNone/>
              <a:defRPr b="0" i="0" sz="6000" u="none" cap="none" strike="noStrike">
                <a:solidFill>
                  <a:schemeClr val="accent1"/>
                </a:solidFill>
                <a:latin typeface="Old Standard TT"/>
                <a:ea typeface="Old Standard TT"/>
                <a:cs typeface="Old Standard TT"/>
                <a:sym typeface="Old Standard TT"/>
              </a:defRPr>
            </a:lvl1pPr>
            <a:lvl2pPr indent="0" lvl="1">
              <a:spcBef>
                <a:spcPts val="0"/>
              </a:spcBef>
              <a:buClr>
                <a:schemeClr val="accent1"/>
              </a:buClr>
              <a:buFont typeface="Old Standard TT"/>
              <a:buNone/>
              <a:defRPr sz="6000">
                <a:solidFill>
                  <a:schemeClr val="accent1"/>
                </a:solidFill>
                <a:latin typeface="Old Standard TT"/>
                <a:ea typeface="Old Standard TT"/>
                <a:cs typeface="Old Standard TT"/>
                <a:sym typeface="Old Standard TT"/>
              </a:defRPr>
            </a:lvl2pPr>
            <a:lvl3pPr indent="0" lvl="2">
              <a:spcBef>
                <a:spcPts val="0"/>
              </a:spcBef>
              <a:buClr>
                <a:schemeClr val="accent1"/>
              </a:buClr>
              <a:buFont typeface="Old Standard TT"/>
              <a:buNone/>
              <a:defRPr sz="6000">
                <a:solidFill>
                  <a:schemeClr val="accent1"/>
                </a:solidFill>
                <a:latin typeface="Old Standard TT"/>
                <a:ea typeface="Old Standard TT"/>
                <a:cs typeface="Old Standard TT"/>
                <a:sym typeface="Old Standard TT"/>
              </a:defRPr>
            </a:lvl3pPr>
            <a:lvl4pPr indent="0" lvl="3">
              <a:spcBef>
                <a:spcPts val="0"/>
              </a:spcBef>
              <a:buClr>
                <a:schemeClr val="accent1"/>
              </a:buClr>
              <a:buFont typeface="Old Standard TT"/>
              <a:buNone/>
              <a:defRPr sz="6000">
                <a:solidFill>
                  <a:schemeClr val="accent1"/>
                </a:solidFill>
                <a:latin typeface="Old Standard TT"/>
                <a:ea typeface="Old Standard TT"/>
                <a:cs typeface="Old Standard TT"/>
                <a:sym typeface="Old Standard TT"/>
              </a:defRPr>
            </a:lvl4pPr>
            <a:lvl5pPr indent="0" lvl="4">
              <a:spcBef>
                <a:spcPts val="0"/>
              </a:spcBef>
              <a:buClr>
                <a:schemeClr val="accent1"/>
              </a:buClr>
              <a:buFont typeface="Old Standard TT"/>
              <a:buNone/>
              <a:defRPr sz="6000">
                <a:solidFill>
                  <a:schemeClr val="accent1"/>
                </a:solidFill>
                <a:latin typeface="Old Standard TT"/>
                <a:ea typeface="Old Standard TT"/>
                <a:cs typeface="Old Standard TT"/>
                <a:sym typeface="Old Standard TT"/>
              </a:defRPr>
            </a:lvl5pPr>
            <a:lvl6pPr indent="0" lvl="5">
              <a:spcBef>
                <a:spcPts val="0"/>
              </a:spcBef>
              <a:buClr>
                <a:schemeClr val="accent1"/>
              </a:buClr>
              <a:buFont typeface="Old Standard TT"/>
              <a:buNone/>
              <a:defRPr sz="6000">
                <a:solidFill>
                  <a:schemeClr val="accent1"/>
                </a:solidFill>
                <a:latin typeface="Old Standard TT"/>
                <a:ea typeface="Old Standard TT"/>
                <a:cs typeface="Old Standard TT"/>
                <a:sym typeface="Old Standard TT"/>
              </a:defRPr>
            </a:lvl6pPr>
            <a:lvl7pPr indent="0" lvl="6">
              <a:spcBef>
                <a:spcPts val="0"/>
              </a:spcBef>
              <a:buClr>
                <a:schemeClr val="accent1"/>
              </a:buClr>
              <a:buFont typeface="Old Standard TT"/>
              <a:buNone/>
              <a:defRPr sz="6000">
                <a:solidFill>
                  <a:schemeClr val="accent1"/>
                </a:solidFill>
                <a:latin typeface="Old Standard TT"/>
                <a:ea typeface="Old Standard TT"/>
                <a:cs typeface="Old Standard TT"/>
                <a:sym typeface="Old Standard TT"/>
              </a:defRPr>
            </a:lvl7pPr>
            <a:lvl8pPr indent="0" lvl="7">
              <a:spcBef>
                <a:spcPts val="0"/>
              </a:spcBef>
              <a:buClr>
                <a:schemeClr val="accent1"/>
              </a:buClr>
              <a:buFont typeface="Old Standard TT"/>
              <a:buNone/>
              <a:defRPr sz="6000">
                <a:solidFill>
                  <a:schemeClr val="accent1"/>
                </a:solidFill>
                <a:latin typeface="Old Standard TT"/>
                <a:ea typeface="Old Standard TT"/>
                <a:cs typeface="Old Standard TT"/>
                <a:sym typeface="Old Standard TT"/>
              </a:defRPr>
            </a:lvl8pPr>
            <a:lvl9pPr indent="0" lvl="8">
              <a:spcBef>
                <a:spcPts val="0"/>
              </a:spcBef>
              <a:buClr>
                <a:schemeClr val="accent1"/>
              </a:buClr>
              <a:buFont typeface="Old Standard TT"/>
              <a:buNone/>
              <a:defRPr sz="6000">
                <a:solidFill>
                  <a:schemeClr val="accent1"/>
                </a:solidFill>
                <a:latin typeface="Old Standard TT"/>
                <a:ea typeface="Old Standard TT"/>
                <a:cs typeface="Old Standard TT"/>
                <a:sym typeface="Old Standard TT"/>
              </a:defRPr>
            </a:lvl9pPr>
          </a:lstStyle>
          <a:p/>
        </p:txBody>
      </p:sp>
      <p:sp>
        <p:nvSpPr>
          <p:cNvPr id="31" name="Shape 3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accent1"/>
              </a:buClr>
              <a:buSzPct val="25000"/>
              <a:buFont typeface="Arial"/>
              <a:buNone/>
            </a:pPr>
            <a:fld id="{00000000-1234-1234-1234-123412341234}" type="slidenum">
              <a:rPr b="0" i="0" lang="en" sz="1400" u="none" cap="none" strike="noStrike">
                <a:solidFill>
                  <a:schemeClr val="accent1"/>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2" name="Shape 32"/>
        <p:cNvGrpSpPr/>
        <p:nvPr/>
      </p:nvGrpSpPr>
      <p:grpSpPr>
        <a:xfrm>
          <a:off x="0" y="0"/>
          <a:ext cx="0" cy="0"/>
          <a:chOff x="0" y="0"/>
          <a:chExt cx="0" cy="0"/>
        </a:xfrm>
      </p:grpSpPr>
      <p:sp>
        <p:nvSpPr>
          <p:cNvPr id="33" name="Shape 33"/>
          <p:cNvSpPr txBox="1"/>
          <p:nvPr>
            <p:ph type="title"/>
          </p:nvPr>
        </p:nvSpPr>
        <p:spPr>
          <a:xfrm>
            <a:off x="311700" y="445025"/>
            <a:ext cx="8520599" cy="6132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Old Standard TT"/>
              <a:buNone/>
              <a:defRPr b="0" i="0" sz="3000" u="none" cap="none" strike="noStrike">
                <a:solidFill>
                  <a:schemeClr val="dk1"/>
                </a:solidFill>
                <a:latin typeface="Old Standard TT"/>
                <a:ea typeface="Old Standard TT"/>
                <a:cs typeface="Old Standard TT"/>
                <a:sym typeface="Old Standard TT"/>
              </a:defRPr>
            </a:lvl1pPr>
            <a:lvl2pPr indent="0" lvl="1">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2pPr>
            <a:lvl3pPr indent="0" lvl="2">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3pPr>
            <a:lvl4pPr indent="0" lvl="3">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4pPr>
            <a:lvl5pPr indent="0" lvl="4">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5pPr>
            <a:lvl6pPr indent="0" lvl="5">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6pPr>
            <a:lvl7pPr indent="0" lvl="6">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7pPr>
            <a:lvl8pPr indent="0" lvl="7">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8pPr>
            <a:lvl9pPr indent="0" lvl="8">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9pPr>
          </a:lstStyle>
          <a:p/>
        </p:txBody>
      </p:sp>
      <p:sp>
        <p:nvSpPr>
          <p:cNvPr id="34" name="Shape 3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5" name="Shape 35"/>
        <p:cNvGrpSpPr/>
        <p:nvPr/>
      </p:nvGrpSpPr>
      <p:grpSpPr>
        <a:xfrm>
          <a:off x="0" y="0"/>
          <a:ext cx="0" cy="0"/>
          <a:chOff x="0" y="0"/>
          <a:chExt cx="0" cy="0"/>
        </a:xfrm>
      </p:grpSpPr>
      <p:sp>
        <p:nvSpPr>
          <p:cNvPr id="36" name="Shape 36"/>
          <p:cNvSpPr txBox="1"/>
          <p:nvPr>
            <p:ph type="title"/>
          </p:nvPr>
        </p:nvSpPr>
        <p:spPr>
          <a:xfrm>
            <a:off x="311700" y="555600"/>
            <a:ext cx="2807999" cy="755699"/>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Old Standard TT"/>
              <a:buNone/>
              <a:defRPr b="0" i="0" sz="2400" u="none" cap="none" strike="noStrike">
                <a:solidFill>
                  <a:schemeClr val="dk1"/>
                </a:solidFill>
                <a:latin typeface="Old Standard TT"/>
                <a:ea typeface="Old Standard TT"/>
                <a:cs typeface="Old Standard TT"/>
                <a:sym typeface="Old Standard TT"/>
              </a:defRPr>
            </a:lvl1pPr>
            <a:lvl2pPr indent="0" lvl="1">
              <a:spcBef>
                <a:spcPts val="0"/>
              </a:spcBef>
              <a:buClr>
                <a:schemeClr val="dk1"/>
              </a:buClr>
              <a:buFont typeface="Old Standard TT"/>
              <a:buNone/>
              <a:defRPr sz="2400">
                <a:solidFill>
                  <a:schemeClr val="dk1"/>
                </a:solidFill>
                <a:latin typeface="Old Standard TT"/>
                <a:ea typeface="Old Standard TT"/>
                <a:cs typeface="Old Standard TT"/>
                <a:sym typeface="Old Standard TT"/>
              </a:defRPr>
            </a:lvl2pPr>
            <a:lvl3pPr indent="0" lvl="2">
              <a:spcBef>
                <a:spcPts val="0"/>
              </a:spcBef>
              <a:buClr>
                <a:schemeClr val="dk1"/>
              </a:buClr>
              <a:buFont typeface="Old Standard TT"/>
              <a:buNone/>
              <a:defRPr sz="2400">
                <a:solidFill>
                  <a:schemeClr val="dk1"/>
                </a:solidFill>
                <a:latin typeface="Old Standard TT"/>
                <a:ea typeface="Old Standard TT"/>
                <a:cs typeface="Old Standard TT"/>
                <a:sym typeface="Old Standard TT"/>
              </a:defRPr>
            </a:lvl3pPr>
            <a:lvl4pPr indent="0" lvl="3">
              <a:spcBef>
                <a:spcPts val="0"/>
              </a:spcBef>
              <a:buClr>
                <a:schemeClr val="dk1"/>
              </a:buClr>
              <a:buFont typeface="Old Standard TT"/>
              <a:buNone/>
              <a:defRPr sz="2400">
                <a:solidFill>
                  <a:schemeClr val="dk1"/>
                </a:solidFill>
                <a:latin typeface="Old Standard TT"/>
                <a:ea typeface="Old Standard TT"/>
                <a:cs typeface="Old Standard TT"/>
                <a:sym typeface="Old Standard TT"/>
              </a:defRPr>
            </a:lvl4pPr>
            <a:lvl5pPr indent="0" lvl="4">
              <a:spcBef>
                <a:spcPts val="0"/>
              </a:spcBef>
              <a:buClr>
                <a:schemeClr val="dk1"/>
              </a:buClr>
              <a:buFont typeface="Old Standard TT"/>
              <a:buNone/>
              <a:defRPr sz="2400">
                <a:solidFill>
                  <a:schemeClr val="dk1"/>
                </a:solidFill>
                <a:latin typeface="Old Standard TT"/>
                <a:ea typeface="Old Standard TT"/>
                <a:cs typeface="Old Standard TT"/>
                <a:sym typeface="Old Standard TT"/>
              </a:defRPr>
            </a:lvl5pPr>
            <a:lvl6pPr indent="0" lvl="5">
              <a:spcBef>
                <a:spcPts val="0"/>
              </a:spcBef>
              <a:buClr>
                <a:schemeClr val="dk1"/>
              </a:buClr>
              <a:buFont typeface="Old Standard TT"/>
              <a:buNone/>
              <a:defRPr sz="2400">
                <a:solidFill>
                  <a:schemeClr val="dk1"/>
                </a:solidFill>
                <a:latin typeface="Old Standard TT"/>
                <a:ea typeface="Old Standard TT"/>
                <a:cs typeface="Old Standard TT"/>
                <a:sym typeface="Old Standard TT"/>
              </a:defRPr>
            </a:lvl6pPr>
            <a:lvl7pPr indent="0" lvl="6">
              <a:spcBef>
                <a:spcPts val="0"/>
              </a:spcBef>
              <a:buClr>
                <a:schemeClr val="dk1"/>
              </a:buClr>
              <a:buFont typeface="Old Standard TT"/>
              <a:buNone/>
              <a:defRPr sz="2400">
                <a:solidFill>
                  <a:schemeClr val="dk1"/>
                </a:solidFill>
                <a:latin typeface="Old Standard TT"/>
                <a:ea typeface="Old Standard TT"/>
                <a:cs typeface="Old Standard TT"/>
                <a:sym typeface="Old Standard TT"/>
              </a:defRPr>
            </a:lvl7pPr>
            <a:lvl8pPr indent="0" lvl="7">
              <a:spcBef>
                <a:spcPts val="0"/>
              </a:spcBef>
              <a:buClr>
                <a:schemeClr val="dk1"/>
              </a:buClr>
              <a:buFont typeface="Old Standard TT"/>
              <a:buNone/>
              <a:defRPr sz="2400">
                <a:solidFill>
                  <a:schemeClr val="dk1"/>
                </a:solidFill>
                <a:latin typeface="Old Standard TT"/>
                <a:ea typeface="Old Standard TT"/>
                <a:cs typeface="Old Standard TT"/>
                <a:sym typeface="Old Standard TT"/>
              </a:defRPr>
            </a:lvl8pPr>
            <a:lvl9pPr indent="0" lvl="8">
              <a:spcBef>
                <a:spcPts val="0"/>
              </a:spcBef>
              <a:buClr>
                <a:schemeClr val="dk1"/>
              </a:buClr>
              <a:buFont typeface="Old Standard TT"/>
              <a:buNone/>
              <a:defRPr sz="2400">
                <a:solidFill>
                  <a:schemeClr val="dk1"/>
                </a:solidFill>
                <a:latin typeface="Old Standard TT"/>
                <a:ea typeface="Old Standard TT"/>
                <a:cs typeface="Old Standard TT"/>
                <a:sym typeface="Old Standard TT"/>
              </a:defRPr>
            </a:lvl9pPr>
          </a:lstStyle>
          <a:p/>
        </p:txBody>
      </p:sp>
      <p:sp>
        <p:nvSpPr>
          <p:cNvPr id="37" name="Shape 37"/>
          <p:cNvSpPr txBox="1"/>
          <p:nvPr>
            <p:ph idx="1" type="body"/>
          </p:nvPr>
        </p:nvSpPr>
        <p:spPr>
          <a:xfrm>
            <a:off x="311700" y="1389600"/>
            <a:ext cx="2807999" cy="3179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1pPr>
            <a:lvl2pPr indent="0" lvl="1" marL="4572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2pPr>
            <a:lvl3pPr indent="0" lvl="2" marL="9144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3pPr>
            <a:lvl4pPr indent="0" lvl="3" marL="13716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4pPr>
            <a:lvl5pPr indent="0" lvl="4" marL="18288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5pPr>
            <a:lvl6pPr indent="0" lvl="5" marL="22860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6pPr>
            <a:lvl7pPr indent="0" lvl="6" marL="27432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7pPr>
            <a:lvl8pPr indent="0" lvl="7" marL="32004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8pPr>
            <a:lvl9pPr indent="0" lvl="8" marL="3657600" marR="0" rtl="0" algn="l">
              <a:lnSpc>
                <a:spcPct val="115000"/>
              </a:lnSpc>
              <a:spcBef>
                <a:spcPts val="0"/>
              </a:spcBef>
              <a:spcAft>
                <a:spcPts val="1600"/>
              </a:spcAft>
              <a:buClr>
                <a:schemeClr val="dk1"/>
              </a:buClr>
              <a:buFont typeface="Old Standard TT"/>
              <a:buNone/>
              <a:defRPr b="0" i="0" sz="1200" u="none" cap="none" strike="noStrike">
                <a:solidFill>
                  <a:schemeClr val="dk1"/>
                </a:solidFill>
                <a:latin typeface="Old Standard TT"/>
                <a:ea typeface="Old Standard TT"/>
                <a:cs typeface="Old Standard TT"/>
                <a:sym typeface="Old Standard TT"/>
              </a:defRPr>
            </a:lvl9pPr>
          </a:lstStyle>
          <a:p/>
        </p:txBody>
      </p:sp>
      <p:sp>
        <p:nvSpPr>
          <p:cNvPr id="38" name="Shape 3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9" name="Shape 39"/>
        <p:cNvGrpSpPr/>
        <p:nvPr/>
      </p:nvGrpSpPr>
      <p:grpSpPr>
        <a:xfrm>
          <a:off x="0" y="0"/>
          <a:ext cx="0" cy="0"/>
          <a:chOff x="0" y="0"/>
          <a:chExt cx="0" cy="0"/>
        </a:xfrm>
      </p:grpSpPr>
      <p:sp>
        <p:nvSpPr>
          <p:cNvPr id="40" name="Shape 40"/>
          <p:cNvSpPr txBox="1"/>
          <p:nvPr>
            <p:ph type="title"/>
          </p:nvPr>
        </p:nvSpPr>
        <p:spPr>
          <a:xfrm>
            <a:off x="490250" y="526350"/>
            <a:ext cx="5604000" cy="40908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accent1"/>
              </a:buClr>
              <a:buFont typeface="Old Standard TT"/>
              <a:buNone/>
              <a:defRPr b="0" i="0" sz="5400" u="none" cap="none" strike="noStrike">
                <a:solidFill>
                  <a:schemeClr val="accent1"/>
                </a:solidFill>
                <a:latin typeface="Old Standard TT"/>
                <a:ea typeface="Old Standard TT"/>
                <a:cs typeface="Old Standard TT"/>
                <a:sym typeface="Old Standard TT"/>
              </a:defRPr>
            </a:lvl1pPr>
            <a:lvl2pPr indent="0" lvl="1">
              <a:spcBef>
                <a:spcPts val="0"/>
              </a:spcBef>
              <a:buClr>
                <a:schemeClr val="accent1"/>
              </a:buClr>
              <a:buFont typeface="Old Standard TT"/>
              <a:buNone/>
              <a:defRPr sz="5400">
                <a:solidFill>
                  <a:schemeClr val="accent1"/>
                </a:solidFill>
                <a:latin typeface="Old Standard TT"/>
                <a:ea typeface="Old Standard TT"/>
                <a:cs typeface="Old Standard TT"/>
                <a:sym typeface="Old Standard TT"/>
              </a:defRPr>
            </a:lvl2pPr>
            <a:lvl3pPr indent="0" lvl="2">
              <a:spcBef>
                <a:spcPts val="0"/>
              </a:spcBef>
              <a:buClr>
                <a:schemeClr val="accent1"/>
              </a:buClr>
              <a:buFont typeface="Old Standard TT"/>
              <a:buNone/>
              <a:defRPr sz="5400">
                <a:solidFill>
                  <a:schemeClr val="accent1"/>
                </a:solidFill>
                <a:latin typeface="Old Standard TT"/>
                <a:ea typeface="Old Standard TT"/>
                <a:cs typeface="Old Standard TT"/>
                <a:sym typeface="Old Standard TT"/>
              </a:defRPr>
            </a:lvl3pPr>
            <a:lvl4pPr indent="0" lvl="3">
              <a:spcBef>
                <a:spcPts val="0"/>
              </a:spcBef>
              <a:buClr>
                <a:schemeClr val="accent1"/>
              </a:buClr>
              <a:buFont typeface="Old Standard TT"/>
              <a:buNone/>
              <a:defRPr sz="5400">
                <a:solidFill>
                  <a:schemeClr val="accent1"/>
                </a:solidFill>
                <a:latin typeface="Old Standard TT"/>
                <a:ea typeface="Old Standard TT"/>
                <a:cs typeface="Old Standard TT"/>
                <a:sym typeface="Old Standard TT"/>
              </a:defRPr>
            </a:lvl4pPr>
            <a:lvl5pPr indent="0" lvl="4">
              <a:spcBef>
                <a:spcPts val="0"/>
              </a:spcBef>
              <a:buClr>
                <a:schemeClr val="accent1"/>
              </a:buClr>
              <a:buFont typeface="Old Standard TT"/>
              <a:buNone/>
              <a:defRPr sz="5400">
                <a:solidFill>
                  <a:schemeClr val="accent1"/>
                </a:solidFill>
                <a:latin typeface="Old Standard TT"/>
                <a:ea typeface="Old Standard TT"/>
                <a:cs typeface="Old Standard TT"/>
                <a:sym typeface="Old Standard TT"/>
              </a:defRPr>
            </a:lvl5pPr>
            <a:lvl6pPr indent="0" lvl="5">
              <a:spcBef>
                <a:spcPts val="0"/>
              </a:spcBef>
              <a:buClr>
                <a:schemeClr val="accent1"/>
              </a:buClr>
              <a:buFont typeface="Old Standard TT"/>
              <a:buNone/>
              <a:defRPr sz="5400">
                <a:solidFill>
                  <a:schemeClr val="accent1"/>
                </a:solidFill>
                <a:latin typeface="Old Standard TT"/>
                <a:ea typeface="Old Standard TT"/>
                <a:cs typeface="Old Standard TT"/>
                <a:sym typeface="Old Standard TT"/>
              </a:defRPr>
            </a:lvl6pPr>
            <a:lvl7pPr indent="0" lvl="6">
              <a:spcBef>
                <a:spcPts val="0"/>
              </a:spcBef>
              <a:buClr>
                <a:schemeClr val="accent1"/>
              </a:buClr>
              <a:buFont typeface="Old Standard TT"/>
              <a:buNone/>
              <a:defRPr sz="5400">
                <a:solidFill>
                  <a:schemeClr val="accent1"/>
                </a:solidFill>
                <a:latin typeface="Old Standard TT"/>
                <a:ea typeface="Old Standard TT"/>
                <a:cs typeface="Old Standard TT"/>
                <a:sym typeface="Old Standard TT"/>
              </a:defRPr>
            </a:lvl7pPr>
            <a:lvl8pPr indent="0" lvl="7">
              <a:spcBef>
                <a:spcPts val="0"/>
              </a:spcBef>
              <a:buClr>
                <a:schemeClr val="accent1"/>
              </a:buClr>
              <a:buFont typeface="Old Standard TT"/>
              <a:buNone/>
              <a:defRPr sz="5400">
                <a:solidFill>
                  <a:schemeClr val="accent1"/>
                </a:solidFill>
                <a:latin typeface="Old Standard TT"/>
                <a:ea typeface="Old Standard TT"/>
                <a:cs typeface="Old Standard TT"/>
                <a:sym typeface="Old Standard TT"/>
              </a:defRPr>
            </a:lvl8pPr>
            <a:lvl9pPr indent="0" lvl="8">
              <a:spcBef>
                <a:spcPts val="0"/>
              </a:spcBef>
              <a:buClr>
                <a:schemeClr val="accent1"/>
              </a:buClr>
              <a:buFont typeface="Old Standard TT"/>
              <a:buNone/>
              <a:defRPr sz="5400">
                <a:solidFill>
                  <a:schemeClr val="accent1"/>
                </a:solidFill>
                <a:latin typeface="Old Standard TT"/>
                <a:ea typeface="Old Standard TT"/>
                <a:cs typeface="Old Standard TT"/>
                <a:sym typeface="Old Standard TT"/>
              </a:defRPr>
            </a:lvl9pPr>
          </a:lstStyle>
          <a:p/>
        </p:txBody>
      </p:sp>
      <p:sp>
        <p:nvSpPr>
          <p:cNvPr id="41" name="Shape 4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accent1"/>
              </a:buClr>
              <a:buSzPct val="25000"/>
              <a:buFont typeface="Arial"/>
              <a:buNone/>
            </a:pPr>
            <a:fld id="{00000000-1234-1234-1234-123412341234}" type="slidenum">
              <a:rPr b="0" i="0" lang="en" sz="1400" u="none" cap="none" strike="noStrike">
                <a:solidFill>
                  <a:schemeClr val="accent1"/>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2" name="Shape 42"/>
        <p:cNvGrpSpPr/>
        <p:nvPr/>
      </p:nvGrpSpPr>
      <p:grpSpPr>
        <a:xfrm>
          <a:off x="0" y="0"/>
          <a:ext cx="0" cy="0"/>
          <a:chOff x="0" y="0"/>
          <a:chExt cx="0" cy="0"/>
        </a:xfrm>
      </p:grpSpPr>
      <p:sp>
        <p:nvSpPr>
          <p:cNvPr id="43" name="Shape 43"/>
          <p:cNvSpPr/>
          <p:nvPr/>
        </p:nvSpPr>
        <p:spPr>
          <a:xfrm>
            <a:off x="4572000" y="-25"/>
            <a:ext cx="4572000" cy="5143499"/>
          </a:xfrm>
          <a:prstGeom prst="rect">
            <a:avLst/>
          </a:prstGeom>
          <a:solidFill>
            <a:schemeClr val="dk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44" name="Shape 44"/>
          <p:cNvCxnSpPr/>
          <p:nvPr/>
        </p:nvCxnSpPr>
        <p:spPr>
          <a:xfrm>
            <a:off x="5029675" y="4495500"/>
            <a:ext cx="686399" cy="0"/>
          </a:xfrm>
          <a:prstGeom prst="straightConnector1">
            <a:avLst/>
          </a:prstGeom>
          <a:noFill/>
          <a:ln cap="flat" cmpd="sng" w="19050">
            <a:solidFill>
              <a:schemeClr val="lt2"/>
            </a:solidFill>
            <a:prstDash val="solid"/>
            <a:round/>
            <a:headEnd len="med" w="med" type="none"/>
            <a:tailEnd len="med" w="med" type="none"/>
          </a:ln>
        </p:spPr>
      </p:cxnSp>
      <p:sp>
        <p:nvSpPr>
          <p:cNvPr id="45" name="Shape 45"/>
          <p:cNvSpPr txBox="1"/>
          <p:nvPr>
            <p:ph type="title"/>
          </p:nvPr>
        </p:nvSpPr>
        <p:spPr>
          <a:xfrm>
            <a:off x="265500" y="1382350"/>
            <a:ext cx="4045199" cy="13332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lt2"/>
              </a:buClr>
              <a:buFont typeface="Old Standard TT"/>
              <a:buNone/>
              <a:defRPr b="0" i="0" sz="4200" u="none" cap="none" strike="noStrike">
                <a:solidFill>
                  <a:schemeClr val="lt2"/>
                </a:solidFill>
                <a:latin typeface="Old Standard TT"/>
                <a:ea typeface="Old Standard TT"/>
                <a:cs typeface="Old Standard TT"/>
                <a:sym typeface="Old Standard TT"/>
              </a:defRPr>
            </a:lvl1pPr>
            <a:lvl2pPr indent="0" lvl="1" algn="ctr">
              <a:spcBef>
                <a:spcPts val="0"/>
              </a:spcBef>
              <a:buClr>
                <a:schemeClr val="lt2"/>
              </a:buClr>
              <a:buFont typeface="Old Standard TT"/>
              <a:buNone/>
              <a:defRPr sz="4200">
                <a:solidFill>
                  <a:schemeClr val="lt2"/>
                </a:solidFill>
                <a:latin typeface="Old Standard TT"/>
                <a:ea typeface="Old Standard TT"/>
                <a:cs typeface="Old Standard TT"/>
                <a:sym typeface="Old Standard TT"/>
              </a:defRPr>
            </a:lvl2pPr>
            <a:lvl3pPr indent="0" lvl="2" algn="ctr">
              <a:spcBef>
                <a:spcPts val="0"/>
              </a:spcBef>
              <a:buClr>
                <a:schemeClr val="lt2"/>
              </a:buClr>
              <a:buFont typeface="Old Standard TT"/>
              <a:buNone/>
              <a:defRPr sz="4200">
                <a:solidFill>
                  <a:schemeClr val="lt2"/>
                </a:solidFill>
                <a:latin typeface="Old Standard TT"/>
                <a:ea typeface="Old Standard TT"/>
                <a:cs typeface="Old Standard TT"/>
                <a:sym typeface="Old Standard TT"/>
              </a:defRPr>
            </a:lvl3pPr>
            <a:lvl4pPr indent="0" lvl="3" algn="ctr">
              <a:spcBef>
                <a:spcPts val="0"/>
              </a:spcBef>
              <a:buClr>
                <a:schemeClr val="lt2"/>
              </a:buClr>
              <a:buFont typeface="Old Standard TT"/>
              <a:buNone/>
              <a:defRPr sz="4200">
                <a:solidFill>
                  <a:schemeClr val="lt2"/>
                </a:solidFill>
                <a:latin typeface="Old Standard TT"/>
                <a:ea typeface="Old Standard TT"/>
                <a:cs typeface="Old Standard TT"/>
                <a:sym typeface="Old Standard TT"/>
              </a:defRPr>
            </a:lvl4pPr>
            <a:lvl5pPr indent="0" lvl="4" algn="ctr">
              <a:spcBef>
                <a:spcPts val="0"/>
              </a:spcBef>
              <a:buClr>
                <a:schemeClr val="lt2"/>
              </a:buClr>
              <a:buFont typeface="Old Standard TT"/>
              <a:buNone/>
              <a:defRPr sz="4200">
                <a:solidFill>
                  <a:schemeClr val="lt2"/>
                </a:solidFill>
                <a:latin typeface="Old Standard TT"/>
                <a:ea typeface="Old Standard TT"/>
                <a:cs typeface="Old Standard TT"/>
                <a:sym typeface="Old Standard TT"/>
              </a:defRPr>
            </a:lvl5pPr>
            <a:lvl6pPr indent="0" lvl="5" algn="ctr">
              <a:spcBef>
                <a:spcPts val="0"/>
              </a:spcBef>
              <a:buClr>
                <a:schemeClr val="lt2"/>
              </a:buClr>
              <a:buFont typeface="Old Standard TT"/>
              <a:buNone/>
              <a:defRPr sz="4200">
                <a:solidFill>
                  <a:schemeClr val="lt2"/>
                </a:solidFill>
                <a:latin typeface="Old Standard TT"/>
                <a:ea typeface="Old Standard TT"/>
                <a:cs typeface="Old Standard TT"/>
                <a:sym typeface="Old Standard TT"/>
              </a:defRPr>
            </a:lvl6pPr>
            <a:lvl7pPr indent="0" lvl="6" algn="ctr">
              <a:spcBef>
                <a:spcPts val="0"/>
              </a:spcBef>
              <a:buClr>
                <a:schemeClr val="lt2"/>
              </a:buClr>
              <a:buFont typeface="Old Standard TT"/>
              <a:buNone/>
              <a:defRPr sz="4200">
                <a:solidFill>
                  <a:schemeClr val="lt2"/>
                </a:solidFill>
                <a:latin typeface="Old Standard TT"/>
                <a:ea typeface="Old Standard TT"/>
                <a:cs typeface="Old Standard TT"/>
                <a:sym typeface="Old Standard TT"/>
              </a:defRPr>
            </a:lvl7pPr>
            <a:lvl8pPr indent="0" lvl="7" algn="ctr">
              <a:spcBef>
                <a:spcPts val="0"/>
              </a:spcBef>
              <a:buClr>
                <a:schemeClr val="lt2"/>
              </a:buClr>
              <a:buFont typeface="Old Standard TT"/>
              <a:buNone/>
              <a:defRPr sz="4200">
                <a:solidFill>
                  <a:schemeClr val="lt2"/>
                </a:solidFill>
                <a:latin typeface="Old Standard TT"/>
                <a:ea typeface="Old Standard TT"/>
                <a:cs typeface="Old Standard TT"/>
                <a:sym typeface="Old Standard TT"/>
              </a:defRPr>
            </a:lvl8pPr>
            <a:lvl9pPr indent="0" lvl="8" algn="ctr">
              <a:spcBef>
                <a:spcPts val="0"/>
              </a:spcBef>
              <a:buClr>
                <a:schemeClr val="lt2"/>
              </a:buClr>
              <a:buFont typeface="Old Standard TT"/>
              <a:buNone/>
              <a:defRPr sz="4200">
                <a:solidFill>
                  <a:schemeClr val="lt2"/>
                </a:solidFill>
                <a:latin typeface="Old Standard TT"/>
                <a:ea typeface="Old Standard TT"/>
                <a:cs typeface="Old Standard TT"/>
                <a:sym typeface="Old Standard TT"/>
              </a:defRPr>
            </a:lvl9pPr>
          </a:lstStyle>
          <a:p/>
        </p:txBody>
      </p:sp>
      <p:sp>
        <p:nvSpPr>
          <p:cNvPr id="46" name="Shape 46"/>
          <p:cNvSpPr txBox="1"/>
          <p:nvPr>
            <p:ph idx="1" type="subTitle"/>
          </p:nvPr>
        </p:nvSpPr>
        <p:spPr>
          <a:xfrm>
            <a:off x="265500" y="2769000"/>
            <a:ext cx="4045199" cy="13455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dk1"/>
              </a:buClr>
              <a:buFont typeface="Old Standard TT"/>
              <a:buNone/>
              <a:defRPr b="0" i="0" sz="2100" u="none" cap="none" strike="noStrike">
                <a:solidFill>
                  <a:schemeClr val="dk1"/>
                </a:solidFill>
                <a:latin typeface="Old Standard TT"/>
                <a:ea typeface="Old Standard TT"/>
                <a:cs typeface="Old Standard TT"/>
                <a:sym typeface="Old Standard TT"/>
              </a:defRPr>
            </a:lvl1pPr>
            <a:lvl2pPr indent="0" lvl="1" marL="457200" marR="0" rtl="0" algn="ctr">
              <a:lnSpc>
                <a:spcPct val="100000"/>
              </a:lnSpc>
              <a:spcBef>
                <a:spcPts val="0"/>
              </a:spcBef>
              <a:spcAft>
                <a:spcPts val="0"/>
              </a:spcAft>
              <a:buClr>
                <a:schemeClr val="dk1"/>
              </a:buClr>
              <a:buFont typeface="Old Standard TT"/>
              <a:buNone/>
              <a:defRPr b="0" i="0" sz="2100" u="none" cap="none" strike="noStrike">
                <a:solidFill>
                  <a:schemeClr val="dk1"/>
                </a:solidFill>
                <a:latin typeface="Old Standard TT"/>
                <a:ea typeface="Old Standard TT"/>
                <a:cs typeface="Old Standard TT"/>
                <a:sym typeface="Old Standard TT"/>
              </a:defRPr>
            </a:lvl2pPr>
            <a:lvl3pPr indent="0" lvl="2" marL="914400" marR="0" rtl="0" algn="ctr">
              <a:lnSpc>
                <a:spcPct val="100000"/>
              </a:lnSpc>
              <a:spcBef>
                <a:spcPts val="0"/>
              </a:spcBef>
              <a:spcAft>
                <a:spcPts val="0"/>
              </a:spcAft>
              <a:buClr>
                <a:schemeClr val="dk1"/>
              </a:buClr>
              <a:buFont typeface="Old Standard TT"/>
              <a:buNone/>
              <a:defRPr b="0" i="0" sz="2100" u="none" cap="none" strike="noStrike">
                <a:solidFill>
                  <a:schemeClr val="dk1"/>
                </a:solidFill>
                <a:latin typeface="Old Standard TT"/>
                <a:ea typeface="Old Standard TT"/>
                <a:cs typeface="Old Standard TT"/>
                <a:sym typeface="Old Standard TT"/>
              </a:defRPr>
            </a:lvl3pPr>
            <a:lvl4pPr indent="0" lvl="3" marL="1371600" marR="0" rtl="0" algn="ctr">
              <a:lnSpc>
                <a:spcPct val="100000"/>
              </a:lnSpc>
              <a:spcBef>
                <a:spcPts val="0"/>
              </a:spcBef>
              <a:spcAft>
                <a:spcPts val="0"/>
              </a:spcAft>
              <a:buClr>
                <a:schemeClr val="dk1"/>
              </a:buClr>
              <a:buFont typeface="Old Standard TT"/>
              <a:buNone/>
              <a:defRPr b="0" i="0" sz="2100" u="none" cap="none" strike="noStrike">
                <a:solidFill>
                  <a:schemeClr val="dk1"/>
                </a:solidFill>
                <a:latin typeface="Old Standard TT"/>
                <a:ea typeface="Old Standard TT"/>
                <a:cs typeface="Old Standard TT"/>
                <a:sym typeface="Old Standard TT"/>
              </a:defRPr>
            </a:lvl4pPr>
            <a:lvl5pPr indent="0" lvl="4" marL="1828800" marR="0" rtl="0" algn="ctr">
              <a:lnSpc>
                <a:spcPct val="100000"/>
              </a:lnSpc>
              <a:spcBef>
                <a:spcPts val="0"/>
              </a:spcBef>
              <a:spcAft>
                <a:spcPts val="0"/>
              </a:spcAft>
              <a:buClr>
                <a:schemeClr val="dk1"/>
              </a:buClr>
              <a:buFont typeface="Old Standard TT"/>
              <a:buNone/>
              <a:defRPr b="0" i="0" sz="2100" u="none" cap="none" strike="noStrike">
                <a:solidFill>
                  <a:schemeClr val="dk1"/>
                </a:solidFill>
                <a:latin typeface="Old Standard TT"/>
                <a:ea typeface="Old Standard TT"/>
                <a:cs typeface="Old Standard TT"/>
                <a:sym typeface="Old Standard TT"/>
              </a:defRPr>
            </a:lvl5pPr>
            <a:lvl6pPr indent="0" lvl="5" marL="2286000" marR="0" rtl="0" algn="ctr">
              <a:lnSpc>
                <a:spcPct val="100000"/>
              </a:lnSpc>
              <a:spcBef>
                <a:spcPts val="0"/>
              </a:spcBef>
              <a:spcAft>
                <a:spcPts val="0"/>
              </a:spcAft>
              <a:buClr>
                <a:schemeClr val="dk1"/>
              </a:buClr>
              <a:buFont typeface="Old Standard TT"/>
              <a:buNone/>
              <a:defRPr b="0" i="0" sz="2100" u="none" cap="none" strike="noStrike">
                <a:solidFill>
                  <a:schemeClr val="dk1"/>
                </a:solidFill>
                <a:latin typeface="Old Standard TT"/>
                <a:ea typeface="Old Standard TT"/>
                <a:cs typeface="Old Standard TT"/>
                <a:sym typeface="Old Standard TT"/>
              </a:defRPr>
            </a:lvl6pPr>
            <a:lvl7pPr indent="0" lvl="6" marL="2743200" marR="0" rtl="0" algn="ctr">
              <a:lnSpc>
                <a:spcPct val="100000"/>
              </a:lnSpc>
              <a:spcBef>
                <a:spcPts val="0"/>
              </a:spcBef>
              <a:spcAft>
                <a:spcPts val="0"/>
              </a:spcAft>
              <a:buClr>
                <a:schemeClr val="dk1"/>
              </a:buClr>
              <a:buFont typeface="Old Standard TT"/>
              <a:buNone/>
              <a:defRPr b="0" i="0" sz="2100" u="none" cap="none" strike="noStrike">
                <a:solidFill>
                  <a:schemeClr val="dk1"/>
                </a:solidFill>
                <a:latin typeface="Old Standard TT"/>
                <a:ea typeface="Old Standard TT"/>
                <a:cs typeface="Old Standard TT"/>
                <a:sym typeface="Old Standard TT"/>
              </a:defRPr>
            </a:lvl7pPr>
            <a:lvl8pPr indent="0" lvl="7" marL="3200400" marR="0" rtl="0" algn="ctr">
              <a:lnSpc>
                <a:spcPct val="100000"/>
              </a:lnSpc>
              <a:spcBef>
                <a:spcPts val="0"/>
              </a:spcBef>
              <a:spcAft>
                <a:spcPts val="0"/>
              </a:spcAft>
              <a:buClr>
                <a:schemeClr val="dk1"/>
              </a:buClr>
              <a:buFont typeface="Old Standard TT"/>
              <a:buNone/>
              <a:defRPr b="0" i="0" sz="2100" u="none" cap="none" strike="noStrike">
                <a:solidFill>
                  <a:schemeClr val="dk1"/>
                </a:solidFill>
                <a:latin typeface="Old Standard TT"/>
                <a:ea typeface="Old Standard TT"/>
                <a:cs typeface="Old Standard TT"/>
                <a:sym typeface="Old Standard TT"/>
              </a:defRPr>
            </a:lvl8pPr>
            <a:lvl9pPr indent="0" lvl="8" marL="3657600" marR="0" rtl="0" algn="ctr">
              <a:lnSpc>
                <a:spcPct val="100000"/>
              </a:lnSpc>
              <a:spcBef>
                <a:spcPts val="0"/>
              </a:spcBef>
              <a:spcAft>
                <a:spcPts val="0"/>
              </a:spcAft>
              <a:buClr>
                <a:schemeClr val="dk1"/>
              </a:buClr>
              <a:buFont typeface="Old Standard TT"/>
              <a:buNone/>
              <a:defRPr b="0" i="0" sz="2100" u="none" cap="none" strike="noStrike">
                <a:solidFill>
                  <a:schemeClr val="dk1"/>
                </a:solidFill>
                <a:latin typeface="Old Standard TT"/>
                <a:ea typeface="Old Standard TT"/>
                <a:cs typeface="Old Standard TT"/>
                <a:sym typeface="Old Standard TT"/>
              </a:defRPr>
            </a:lvl9pPr>
          </a:lstStyle>
          <a:p/>
        </p:txBody>
      </p:sp>
      <p:sp>
        <p:nvSpPr>
          <p:cNvPr id="47" name="Shape 47"/>
          <p:cNvSpPr txBox="1"/>
          <p:nvPr>
            <p:ph idx="2" type="body"/>
          </p:nvPr>
        </p:nvSpPr>
        <p:spPr>
          <a:xfrm>
            <a:off x="4939500" y="724200"/>
            <a:ext cx="3837000" cy="3695099"/>
          </a:xfrm>
          <a:prstGeom prst="rect">
            <a:avLst/>
          </a:prstGeom>
          <a:noFill/>
          <a:ln>
            <a:noFill/>
          </a:ln>
        </p:spPr>
        <p:txBody>
          <a:bodyPr anchorCtr="0" anchor="ctr" bIns="91425" lIns="91425" rIns="91425" tIns="91425"/>
          <a:lstStyle>
            <a:lvl1pPr indent="0" lvl="0" marL="0" marR="0" rtl="0" algn="l">
              <a:lnSpc>
                <a:spcPct val="115000"/>
              </a:lnSpc>
              <a:spcBef>
                <a:spcPts val="0"/>
              </a:spcBef>
              <a:spcAft>
                <a:spcPts val="1600"/>
              </a:spcAft>
              <a:buClr>
                <a:schemeClr val="accent1"/>
              </a:buClr>
              <a:buFont typeface="Old Standard TT"/>
              <a:buNone/>
              <a:defRPr b="0" i="0" sz="1800" u="none" cap="none" strike="noStrike">
                <a:solidFill>
                  <a:schemeClr val="accent1"/>
                </a:solidFill>
                <a:latin typeface="Old Standard TT"/>
                <a:ea typeface="Old Standard TT"/>
                <a:cs typeface="Old Standard TT"/>
                <a:sym typeface="Old Standard TT"/>
              </a:defRPr>
            </a:lvl1pPr>
            <a:lvl2pPr indent="0" lvl="1" marL="457200" marR="0" rtl="0" algn="l">
              <a:lnSpc>
                <a:spcPct val="115000"/>
              </a:lnSpc>
              <a:spcBef>
                <a:spcPts val="0"/>
              </a:spcBef>
              <a:spcAft>
                <a:spcPts val="1600"/>
              </a:spcAft>
              <a:buClr>
                <a:schemeClr val="accent1"/>
              </a:buClr>
              <a:buFont typeface="Old Standard TT"/>
              <a:buNone/>
              <a:defRPr b="0" i="0" sz="1400" u="none" cap="none" strike="noStrike">
                <a:solidFill>
                  <a:schemeClr val="accent1"/>
                </a:solidFill>
                <a:latin typeface="Old Standard TT"/>
                <a:ea typeface="Old Standard TT"/>
                <a:cs typeface="Old Standard TT"/>
                <a:sym typeface="Old Standard TT"/>
              </a:defRPr>
            </a:lvl2pPr>
            <a:lvl3pPr indent="0" lvl="2" marL="914400" marR="0" rtl="0" algn="l">
              <a:lnSpc>
                <a:spcPct val="115000"/>
              </a:lnSpc>
              <a:spcBef>
                <a:spcPts val="0"/>
              </a:spcBef>
              <a:spcAft>
                <a:spcPts val="1600"/>
              </a:spcAft>
              <a:buClr>
                <a:schemeClr val="accent1"/>
              </a:buClr>
              <a:buFont typeface="Old Standard TT"/>
              <a:buNone/>
              <a:defRPr b="0" i="0" sz="1400" u="none" cap="none" strike="noStrike">
                <a:solidFill>
                  <a:schemeClr val="accent1"/>
                </a:solidFill>
                <a:latin typeface="Old Standard TT"/>
                <a:ea typeface="Old Standard TT"/>
                <a:cs typeface="Old Standard TT"/>
                <a:sym typeface="Old Standard TT"/>
              </a:defRPr>
            </a:lvl3pPr>
            <a:lvl4pPr indent="0" lvl="3" marL="1371600" marR="0" rtl="0" algn="l">
              <a:lnSpc>
                <a:spcPct val="115000"/>
              </a:lnSpc>
              <a:spcBef>
                <a:spcPts val="0"/>
              </a:spcBef>
              <a:spcAft>
                <a:spcPts val="1600"/>
              </a:spcAft>
              <a:buClr>
                <a:schemeClr val="accent1"/>
              </a:buClr>
              <a:buFont typeface="Old Standard TT"/>
              <a:buNone/>
              <a:defRPr b="0" i="0" sz="1400" u="none" cap="none" strike="noStrike">
                <a:solidFill>
                  <a:schemeClr val="accent1"/>
                </a:solidFill>
                <a:latin typeface="Old Standard TT"/>
                <a:ea typeface="Old Standard TT"/>
                <a:cs typeface="Old Standard TT"/>
                <a:sym typeface="Old Standard TT"/>
              </a:defRPr>
            </a:lvl4pPr>
            <a:lvl5pPr indent="0" lvl="4" marL="1828800" marR="0" rtl="0" algn="l">
              <a:lnSpc>
                <a:spcPct val="115000"/>
              </a:lnSpc>
              <a:spcBef>
                <a:spcPts val="0"/>
              </a:spcBef>
              <a:spcAft>
                <a:spcPts val="1600"/>
              </a:spcAft>
              <a:buClr>
                <a:schemeClr val="accent1"/>
              </a:buClr>
              <a:buFont typeface="Old Standard TT"/>
              <a:buNone/>
              <a:defRPr b="0" i="0" sz="1400" u="none" cap="none" strike="noStrike">
                <a:solidFill>
                  <a:schemeClr val="accent1"/>
                </a:solidFill>
                <a:latin typeface="Old Standard TT"/>
                <a:ea typeface="Old Standard TT"/>
                <a:cs typeface="Old Standard TT"/>
                <a:sym typeface="Old Standard TT"/>
              </a:defRPr>
            </a:lvl5pPr>
            <a:lvl6pPr indent="0" lvl="5" marL="2286000" marR="0" rtl="0" algn="l">
              <a:lnSpc>
                <a:spcPct val="115000"/>
              </a:lnSpc>
              <a:spcBef>
                <a:spcPts val="0"/>
              </a:spcBef>
              <a:spcAft>
                <a:spcPts val="1600"/>
              </a:spcAft>
              <a:buClr>
                <a:schemeClr val="accent1"/>
              </a:buClr>
              <a:buFont typeface="Old Standard TT"/>
              <a:buNone/>
              <a:defRPr b="0" i="0" sz="1400" u="none" cap="none" strike="noStrike">
                <a:solidFill>
                  <a:schemeClr val="accent1"/>
                </a:solidFill>
                <a:latin typeface="Old Standard TT"/>
                <a:ea typeface="Old Standard TT"/>
                <a:cs typeface="Old Standard TT"/>
                <a:sym typeface="Old Standard TT"/>
              </a:defRPr>
            </a:lvl6pPr>
            <a:lvl7pPr indent="0" lvl="6" marL="2743200" marR="0" rtl="0" algn="l">
              <a:lnSpc>
                <a:spcPct val="115000"/>
              </a:lnSpc>
              <a:spcBef>
                <a:spcPts val="0"/>
              </a:spcBef>
              <a:spcAft>
                <a:spcPts val="1600"/>
              </a:spcAft>
              <a:buClr>
                <a:schemeClr val="accent1"/>
              </a:buClr>
              <a:buFont typeface="Old Standard TT"/>
              <a:buNone/>
              <a:defRPr b="0" i="0" sz="1400" u="none" cap="none" strike="noStrike">
                <a:solidFill>
                  <a:schemeClr val="accent1"/>
                </a:solidFill>
                <a:latin typeface="Old Standard TT"/>
                <a:ea typeface="Old Standard TT"/>
                <a:cs typeface="Old Standard TT"/>
                <a:sym typeface="Old Standard TT"/>
              </a:defRPr>
            </a:lvl7pPr>
            <a:lvl8pPr indent="0" lvl="7" marL="3200400" marR="0" rtl="0" algn="l">
              <a:lnSpc>
                <a:spcPct val="115000"/>
              </a:lnSpc>
              <a:spcBef>
                <a:spcPts val="0"/>
              </a:spcBef>
              <a:spcAft>
                <a:spcPts val="1600"/>
              </a:spcAft>
              <a:buClr>
                <a:schemeClr val="accent1"/>
              </a:buClr>
              <a:buFont typeface="Old Standard TT"/>
              <a:buNone/>
              <a:defRPr b="0" i="0" sz="1400" u="none" cap="none" strike="noStrike">
                <a:solidFill>
                  <a:schemeClr val="accent1"/>
                </a:solidFill>
                <a:latin typeface="Old Standard TT"/>
                <a:ea typeface="Old Standard TT"/>
                <a:cs typeface="Old Standard TT"/>
                <a:sym typeface="Old Standard TT"/>
              </a:defRPr>
            </a:lvl8pPr>
            <a:lvl9pPr indent="0" lvl="8" marL="3657600" marR="0" rtl="0" algn="l">
              <a:lnSpc>
                <a:spcPct val="115000"/>
              </a:lnSpc>
              <a:spcBef>
                <a:spcPts val="0"/>
              </a:spcBef>
              <a:spcAft>
                <a:spcPts val="1600"/>
              </a:spcAft>
              <a:buClr>
                <a:schemeClr val="accent1"/>
              </a:buClr>
              <a:buFont typeface="Old Standard TT"/>
              <a:buNone/>
              <a:defRPr b="0" i="0" sz="1400" u="none" cap="none" strike="noStrike">
                <a:solidFill>
                  <a:schemeClr val="accent1"/>
                </a:solidFill>
                <a:latin typeface="Old Standard TT"/>
                <a:ea typeface="Old Standard TT"/>
                <a:cs typeface="Old Standard TT"/>
                <a:sym typeface="Old Standard TT"/>
              </a:defRPr>
            </a:lvl9pPr>
          </a:lstStyle>
          <a:p/>
        </p:txBody>
      </p:sp>
      <p:sp>
        <p:nvSpPr>
          <p:cNvPr id="48" name="Shape 4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accent1"/>
              </a:buClr>
              <a:buSzPct val="25000"/>
              <a:buFont typeface="Arial"/>
              <a:buNone/>
            </a:pPr>
            <a:fld id="{00000000-1234-1234-1234-123412341234}" type="slidenum">
              <a:rPr b="0" i="0" lang="en" sz="1400" u="none" cap="none" strike="noStrike">
                <a:solidFill>
                  <a:schemeClr val="accent1"/>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6132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Old Standard TT"/>
              <a:buNone/>
              <a:defRPr b="0" i="0" sz="3000" u="none" cap="none" strike="noStrike">
                <a:solidFill>
                  <a:schemeClr val="dk1"/>
                </a:solidFill>
                <a:latin typeface="Old Standard TT"/>
                <a:ea typeface="Old Standard TT"/>
                <a:cs typeface="Old Standard TT"/>
                <a:sym typeface="Old Standard TT"/>
              </a:defRPr>
            </a:lvl1pPr>
            <a:lvl2pPr indent="0" lvl="1">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2pPr>
            <a:lvl3pPr indent="0" lvl="2">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3pPr>
            <a:lvl4pPr indent="0" lvl="3">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4pPr>
            <a:lvl5pPr indent="0" lvl="4">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5pPr>
            <a:lvl6pPr indent="0" lvl="5">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6pPr>
            <a:lvl7pPr indent="0" lvl="6">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7pPr>
            <a:lvl8pPr indent="0" lvl="7">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8pPr>
            <a:lvl9pPr indent="0" lvl="8">
              <a:spcBef>
                <a:spcPts val="0"/>
              </a:spcBef>
              <a:buClr>
                <a:schemeClr val="dk1"/>
              </a:buClr>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Shape 7"/>
          <p:cNvSpPr txBox="1"/>
          <p:nvPr>
            <p:ph idx="1" type="body"/>
          </p:nvPr>
        </p:nvSpPr>
        <p:spPr>
          <a:xfrm>
            <a:off x="311700" y="1171600"/>
            <a:ext cx="8520599" cy="33972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1"/>
              </a:buClr>
              <a:buFont typeface="Old Standard TT"/>
              <a:buNone/>
              <a:defRPr b="0" i="0" sz="1800" u="none" cap="none" strike="noStrike">
                <a:solidFill>
                  <a:schemeClr val="dk1"/>
                </a:solidFill>
                <a:latin typeface="Old Standard TT"/>
                <a:ea typeface="Old Standard TT"/>
                <a:cs typeface="Old Standard TT"/>
                <a:sym typeface="Old Standard TT"/>
              </a:defRPr>
            </a:lvl1pPr>
            <a:lvl2pPr indent="0" lvl="1" marL="4572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2pPr>
            <a:lvl3pPr indent="0" lvl="2" marL="9144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3pPr>
            <a:lvl4pPr indent="0" lvl="3" marL="13716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4pPr>
            <a:lvl5pPr indent="0" lvl="4" marL="18288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5pPr>
            <a:lvl6pPr indent="0" lvl="5" marL="22860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6pPr>
            <a:lvl7pPr indent="0" lvl="6" marL="27432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7pPr>
            <a:lvl8pPr indent="0" lvl="7" marL="32004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8pPr>
            <a:lvl9pPr indent="0" lvl="8" marL="3657600" marR="0" rtl="0" algn="l">
              <a:lnSpc>
                <a:spcPct val="115000"/>
              </a:lnSpc>
              <a:spcBef>
                <a:spcPts val="0"/>
              </a:spcBef>
              <a:spcAft>
                <a:spcPts val="1600"/>
              </a:spcAft>
              <a:buClr>
                <a:schemeClr val="dk1"/>
              </a:buClr>
              <a:buFont typeface="Old Standard TT"/>
              <a:buNone/>
              <a:defRPr b="0" i="0" sz="1400" u="none" cap="none" strike="noStrike">
                <a:solidFill>
                  <a:schemeClr val="dk1"/>
                </a:solidFill>
                <a:latin typeface="Old Standard TT"/>
                <a:ea typeface="Old Standard TT"/>
                <a:cs typeface="Old Standard TT"/>
                <a:sym typeface="Old Standard TT"/>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Old Standard TT"/>
              <a:buNone/>
            </a:pPr>
            <a:fld id="{00000000-1234-1234-1234-123412341234}" type="slidenum">
              <a:rPr b="0" i="0" lang="en" sz="1000" u="none" cap="none" strike="noStrike">
                <a:solidFill>
                  <a:schemeClr val="dk1"/>
                </a:solidFill>
                <a:latin typeface="Old Standard TT"/>
                <a:ea typeface="Old Standard TT"/>
                <a:cs typeface="Old Standard TT"/>
                <a:sym typeface="Old Standard TT"/>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05.png"/><Relationship Id="rId4" Type="http://schemas.openxmlformats.org/officeDocument/2006/relationships/image" Target="../media/image03.png"/><Relationship Id="rId5" Type="http://schemas.openxmlformats.org/officeDocument/2006/relationships/image" Target="../media/image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 name="Shape 58"/>
        <p:cNvGrpSpPr/>
        <p:nvPr/>
      </p:nvGrpSpPr>
      <p:grpSpPr>
        <a:xfrm>
          <a:off x="0" y="0"/>
          <a:ext cx="0" cy="0"/>
          <a:chOff x="0" y="0"/>
          <a:chExt cx="0" cy="0"/>
        </a:xfrm>
      </p:grpSpPr>
      <p:sp>
        <p:nvSpPr>
          <p:cNvPr id="59" name="Shape 59"/>
          <p:cNvSpPr txBox="1"/>
          <p:nvPr>
            <p:ph type="ctrTitle"/>
          </p:nvPr>
        </p:nvSpPr>
        <p:spPr>
          <a:xfrm>
            <a:off x="512700" y="1893300"/>
            <a:ext cx="8118599" cy="15228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accent1"/>
              </a:buClr>
              <a:buSzPct val="25000"/>
              <a:buFont typeface="Old Standard TT"/>
              <a:buNone/>
            </a:pPr>
            <a:r>
              <a:rPr lang="en">
                <a:latin typeface="Roboto"/>
                <a:ea typeface="Roboto"/>
                <a:cs typeface="Roboto"/>
                <a:sym typeface="Roboto"/>
              </a:rPr>
              <a:t>TeraScan</a:t>
            </a:r>
            <a:r>
              <a:rPr i="0" lang="en" sz="4200" u="none" cap="none" strike="noStrike">
                <a:solidFill>
                  <a:schemeClr val="accent1"/>
                </a:solidFill>
                <a:latin typeface="Roboto"/>
                <a:ea typeface="Roboto"/>
                <a:cs typeface="Roboto"/>
                <a:sym typeface="Roboto"/>
              </a:rPr>
              <a:t> Team 2017</a:t>
            </a:r>
          </a:p>
        </p:txBody>
      </p:sp>
      <p:sp>
        <p:nvSpPr>
          <p:cNvPr id="60" name="Shape 60"/>
          <p:cNvSpPr txBox="1"/>
          <p:nvPr>
            <p:ph idx="1" type="subTitle"/>
          </p:nvPr>
        </p:nvSpPr>
        <p:spPr>
          <a:xfrm>
            <a:off x="512700" y="3840650"/>
            <a:ext cx="8396700" cy="7875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accent2"/>
              </a:buClr>
              <a:buSzPct val="25000"/>
              <a:buFont typeface="Old Standard TT"/>
              <a:buNone/>
            </a:pPr>
            <a:r>
              <a:rPr i="0" lang="en" sz="2200" u="none" cap="none" strike="noStrike">
                <a:solidFill>
                  <a:schemeClr val="accent2"/>
                </a:solidFill>
                <a:latin typeface="Roboto"/>
                <a:ea typeface="Roboto"/>
                <a:cs typeface="Roboto"/>
                <a:sym typeface="Roboto"/>
              </a:rPr>
              <a:t>Tori Wilbon, Kevin Benton, Ademola Adedeji, Hagen Hodgkins</a:t>
            </a:r>
          </a:p>
          <a:p>
            <a:pPr indent="0" lvl="0" marL="0" marR="0" rtl="0" algn="l">
              <a:lnSpc>
                <a:spcPct val="100000"/>
              </a:lnSpc>
              <a:spcBef>
                <a:spcPts val="0"/>
              </a:spcBef>
              <a:spcAft>
                <a:spcPts val="0"/>
              </a:spcAft>
              <a:buClr>
                <a:schemeClr val="accent2"/>
              </a:buClr>
              <a:buSzPct val="25000"/>
              <a:buFont typeface="Old Standard TT"/>
              <a:buNone/>
            </a:pPr>
            <a:r>
              <a:rPr lang="en" sz="2200">
                <a:latin typeface="Roboto"/>
                <a:ea typeface="Roboto"/>
                <a:cs typeface="Roboto"/>
                <a:sym typeface="Roboto"/>
              </a:rPr>
              <a:t>Mentor: Andrew Brumfield</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Expasc  </a:t>
            </a:r>
          </a:p>
        </p:txBody>
      </p:sp>
      <p:sp>
        <p:nvSpPr>
          <p:cNvPr id="137" name="Shape 137"/>
          <p:cNvSpPr txBox="1"/>
          <p:nvPr>
            <p:ph idx="1" type="body"/>
          </p:nvPr>
        </p:nvSpPr>
        <p:spPr>
          <a:xfrm>
            <a:off x="311700" y="1171675"/>
            <a:ext cx="3999899" cy="3397200"/>
          </a:xfrm>
          <a:prstGeom prst="rect">
            <a:avLst/>
          </a:prstGeom>
          <a:noFill/>
          <a:ln>
            <a:noFill/>
          </a:ln>
        </p:spPr>
        <p:txBody>
          <a:bodyPr anchorCtr="0" anchor="t" bIns="91425" lIns="91425" rIns="91425" tIns="91425">
            <a:noAutofit/>
          </a:bodyPr>
          <a:lstStyle/>
          <a:p>
            <a:pPr indent="-342900" lvl="0" marL="457200" marR="0" rtl="0" algn="l">
              <a:lnSpc>
                <a:spcPct val="150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Why?</a:t>
            </a:r>
          </a:p>
          <a:p>
            <a:pPr indent="-342900" lvl="0" marL="457200" marR="0" rtl="0" algn="l">
              <a:lnSpc>
                <a:spcPct val="150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What’s Input?</a:t>
            </a:r>
          </a:p>
          <a:p>
            <a:pPr indent="-342900" lvl="0" marL="457200" marR="0" rtl="0" algn="l">
              <a:lnSpc>
                <a:spcPct val="150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What’s Output? </a:t>
            </a:r>
          </a:p>
        </p:txBody>
      </p:sp>
      <p:pic>
        <p:nvPicPr>
          <p:cNvPr id="138" name="Shape 138"/>
          <p:cNvPicPr preferRelativeResize="0"/>
          <p:nvPr/>
        </p:nvPicPr>
        <p:blipFill rotWithShape="1">
          <a:blip r:embed="rId3">
            <a:alphaModFix/>
          </a:blip>
          <a:srcRect b="0" l="0" r="0" t="0"/>
          <a:stretch/>
        </p:blipFill>
        <p:spPr>
          <a:xfrm>
            <a:off x="3117572" y="587600"/>
            <a:ext cx="5364900" cy="4126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Results</a:t>
            </a:r>
          </a:p>
        </p:txBody>
      </p:sp>
      <p:sp>
        <p:nvSpPr>
          <p:cNvPr id="144" name="Shape 144"/>
          <p:cNvSpPr txBox="1"/>
          <p:nvPr>
            <p:ph idx="1" type="body"/>
          </p:nvPr>
        </p:nvSpPr>
        <p:spPr>
          <a:xfrm>
            <a:off x="311700" y="1025800"/>
            <a:ext cx="4564500" cy="3543000"/>
          </a:xfrm>
          <a:prstGeom prst="rect">
            <a:avLst/>
          </a:prstGeom>
          <a:noFill/>
          <a:ln>
            <a:noFill/>
          </a:ln>
        </p:spPr>
        <p:txBody>
          <a:bodyPr anchorCtr="0" anchor="t" bIns="91425" lIns="91425" rIns="91425" tIns="91425">
            <a:noAutofit/>
          </a:bodyPr>
          <a:lstStyle/>
          <a:p>
            <a:pPr indent="-311150" lvl="0" marL="514350" marR="0" rtl="0" algn="l">
              <a:lnSpc>
                <a:spcPct val="115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Successful LST and NDVI data were retrieved by restoring passes and running ingest</a:t>
            </a:r>
          </a:p>
          <a:p>
            <a:pPr indent="-311150" lvl="0" marL="514350" marR="0" rtl="0" algn="l">
              <a:lnSpc>
                <a:spcPct val="115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The data was moved to the appropriate directory and saved in desired file formats</a:t>
            </a:r>
          </a:p>
          <a:p>
            <a:pPr indent="-311150" lvl="0" marL="514350" marR="0" rtl="0" algn="l">
              <a:lnSpc>
                <a:spcPct val="115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May 2015 and 2016 were completed </a:t>
            </a:r>
          </a:p>
          <a:p>
            <a:pPr indent="-311150" lvl="0" marL="514350" marR="0" rtl="0" algn="l">
              <a:lnSpc>
                <a:spcPct val="115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Sample and Expasc commands were used to convert the final data into the required file format</a:t>
            </a:r>
          </a:p>
          <a:p>
            <a:pPr indent="0" lvl="0" marL="0" marR="0" rtl="0" algn="l">
              <a:lnSpc>
                <a:spcPct val="115000"/>
              </a:lnSpc>
              <a:spcBef>
                <a:spcPts val="1600"/>
              </a:spcBef>
              <a:spcAft>
                <a:spcPts val="0"/>
              </a:spcAft>
              <a:buClr>
                <a:schemeClr val="dk1"/>
              </a:buClr>
              <a:buSzPct val="25000"/>
              <a:buFont typeface="Old Standard TT"/>
              <a:buNone/>
            </a:pPr>
            <a:r>
              <a:t/>
            </a:r>
            <a:endParaRPr i="0" sz="1800" u="none" cap="none" strike="noStrike">
              <a:solidFill>
                <a:schemeClr val="dk1"/>
              </a:solidFill>
              <a:latin typeface="Roboto"/>
              <a:ea typeface="Roboto"/>
              <a:cs typeface="Roboto"/>
              <a:sym typeface="Roboto"/>
            </a:endParaRPr>
          </a:p>
        </p:txBody>
      </p:sp>
      <p:pic>
        <p:nvPicPr>
          <p:cNvPr id="145" name="Shape 145"/>
          <p:cNvPicPr preferRelativeResize="0"/>
          <p:nvPr/>
        </p:nvPicPr>
        <p:blipFill rotWithShape="1">
          <a:blip r:embed="rId3">
            <a:alphaModFix/>
          </a:blip>
          <a:srcRect b="0" l="0" r="0" t="0"/>
          <a:stretch/>
        </p:blipFill>
        <p:spPr>
          <a:xfrm>
            <a:off x="5155075" y="1014697"/>
            <a:ext cx="3047400" cy="3355800"/>
          </a:xfrm>
          <a:prstGeom prst="rect">
            <a:avLst/>
          </a:prstGeom>
          <a:noFill/>
          <a:ln>
            <a:noFill/>
          </a:ln>
        </p:spPr>
      </p:pic>
      <p:sp>
        <p:nvSpPr>
          <p:cNvPr id="146" name="Shape 146"/>
          <p:cNvSpPr txBox="1"/>
          <p:nvPr/>
        </p:nvSpPr>
        <p:spPr>
          <a:xfrm>
            <a:off x="5155075" y="4455096"/>
            <a:ext cx="4222500" cy="3078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000" u="none" cap="none" strike="noStrike">
                <a:solidFill>
                  <a:srgbClr val="000000"/>
                </a:solidFill>
                <a:latin typeface="Arial"/>
                <a:ea typeface="Arial"/>
                <a:cs typeface="Arial"/>
                <a:sym typeface="Arial"/>
              </a:rPr>
              <a:t>Typical </a:t>
            </a:r>
            <a:r>
              <a:rPr lang="en" sz="1000"/>
              <a:t>NDVI </a:t>
            </a:r>
            <a:r>
              <a:rPr b="0" i="0" lang="en" sz="1000" u="none" cap="none" strike="noStrike">
                <a:solidFill>
                  <a:srgbClr val="000000"/>
                </a:solidFill>
                <a:latin typeface="Arial"/>
                <a:ea typeface="Arial"/>
                <a:cs typeface="Arial"/>
                <a:sym typeface="Arial"/>
              </a:rPr>
              <a:t>image sample from retrieved </a:t>
            </a:r>
            <a:r>
              <a:rPr lang="en" sz="1000"/>
              <a:t>NDVI</a:t>
            </a:r>
            <a:r>
              <a:rPr b="0" i="0" lang="en" sz="1000" u="none" cap="none" strike="noStrike">
                <a:solidFill>
                  <a:srgbClr val="000000"/>
                </a:solidFill>
                <a:latin typeface="Arial"/>
                <a:ea typeface="Arial"/>
                <a:cs typeface="Arial"/>
                <a:sym typeface="Arial"/>
              </a:rPr>
              <a:t> data</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Future Works </a:t>
            </a:r>
          </a:p>
        </p:txBody>
      </p:sp>
      <p:sp>
        <p:nvSpPr>
          <p:cNvPr id="152" name="Shape 152"/>
          <p:cNvSpPr txBox="1"/>
          <p:nvPr>
            <p:ph idx="1" type="body"/>
          </p:nvPr>
        </p:nvSpPr>
        <p:spPr>
          <a:xfrm>
            <a:off x="311700" y="1171600"/>
            <a:ext cx="8520599" cy="3397200"/>
          </a:xfrm>
          <a:prstGeom prst="rect">
            <a:avLst/>
          </a:prstGeom>
          <a:noFill/>
          <a:ln>
            <a:noFill/>
          </a:ln>
        </p:spPr>
        <p:txBody>
          <a:bodyPr anchorCtr="0" anchor="t" bIns="91425" lIns="91425" rIns="91425" tIns="91425">
            <a:noAutofit/>
          </a:bodyPr>
          <a:lstStyle/>
          <a:p>
            <a:pPr indent="-228600" lvl="0" marL="457200" marR="0" rtl="0" algn="l">
              <a:lnSpc>
                <a:spcPct val="115000"/>
              </a:lnSpc>
              <a:spcBef>
                <a:spcPts val="0"/>
              </a:spcBef>
              <a:spcAft>
                <a:spcPts val="0"/>
              </a:spcAft>
              <a:buFont typeface="Roboto"/>
              <a:buChar char="●"/>
            </a:pPr>
            <a:r>
              <a:rPr i="0" lang="en" sz="1800" u="none" cap="none" strike="noStrike">
                <a:solidFill>
                  <a:schemeClr val="dk1"/>
                </a:solidFill>
                <a:latin typeface="Roboto"/>
                <a:ea typeface="Roboto"/>
                <a:cs typeface="Roboto"/>
                <a:sym typeface="Roboto"/>
              </a:rPr>
              <a:t>Finish </a:t>
            </a:r>
            <a:r>
              <a:rPr lang="en">
                <a:latin typeface="Roboto"/>
                <a:ea typeface="Roboto"/>
                <a:cs typeface="Roboto"/>
                <a:sym typeface="Roboto"/>
              </a:rPr>
              <a:t>the processing of the 2015 and 2016 into readable raw data</a:t>
            </a:r>
          </a:p>
          <a:p>
            <a:pPr indent="-228600" lvl="0" marL="457200" marR="0" rtl="0" algn="l">
              <a:lnSpc>
                <a:spcPct val="115000"/>
              </a:lnSpc>
              <a:spcBef>
                <a:spcPts val="0"/>
              </a:spcBef>
              <a:spcAft>
                <a:spcPts val="0"/>
              </a:spcAft>
              <a:buFont typeface="Roboto"/>
              <a:buChar char="●"/>
            </a:pPr>
            <a:r>
              <a:rPr lang="en">
                <a:latin typeface="Roboto"/>
                <a:ea typeface="Roboto"/>
                <a:cs typeface="Roboto"/>
                <a:sym typeface="Roboto"/>
              </a:rPr>
              <a:t>Create a Python program capable of interpreting the raw LST &amp; NDVI data into a format compatible with analysis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Acknowledgements  </a:t>
            </a:r>
          </a:p>
        </p:txBody>
      </p:sp>
      <p:sp>
        <p:nvSpPr>
          <p:cNvPr id="158" name="Shape 158"/>
          <p:cNvSpPr txBox="1"/>
          <p:nvPr>
            <p:ph idx="1" type="body"/>
          </p:nvPr>
        </p:nvSpPr>
        <p:spPr>
          <a:xfrm>
            <a:off x="311700" y="1171600"/>
            <a:ext cx="8520599" cy="33972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Old Standard TT"/>
              <a:buNone/>
            </a:pPr>
            <a:r>
              <a:rPr lang="en">
                <a:latin typeface="Roboto"/>
                <a:ea typeface="Roboto"/>
                <a:cs typeface="Roboto"/>
                <a:sym typeface="Roboto"/>
              </a:rPr>
              <a:t>Our special and sincere thanks goes to </a:t>
            </a:r>
            <a:r>
              <a:rPr i="0" lang="en" sz="1800" u="none" cap="none" strike="noStrike">
                <a:solidFill>
                  <a:schemeClr val="dk1"/>
                </a:solidFill>
                <a:latin typeface="Roboto"/>
                <a:ea typeface="Roboto"/>
                <a:cs typeface="Roboto"/>
                <a:sym typeface="Roboto"/>
              </a:rPr>
              <a:t>Dr. Hayden for her continued help and relentless </a:t>
            </a:r>
            <a:r>
              <a:rPr lang="en">
                <a:latin typeface="Roboto"/>
                <a:ea typeface="Roboto"/>
                <a:cs typeface="Roboto"/>
                <a:sym typeface="Roboto"/>
              </a:rPr>
              <a:t>guidance to the undergraduate research experience program. We a</a:t>
            </a:r>
            <a:r>
              <a:rPr i="0" lang="en" sz="1800" u="none" cap="none" strike="noStrike">
                <a:solidFill>
                  <a:schemeClr val="dk1"/>
                </a:solidFill>
                <a:latin typeface="Roboto"/>
                <a:ea typeface="Roboto"/>
                <a:cs typeface="Roboto"/>
                <a:sym typeface="Roboto"/>
              </a:rPr>
              <a:t>lso want to thank the entire CE</a:t>
            </a:r>
            <a:r>
              <a:rPr lang="en">
                <a:latin typeface="Roboto"/>
                <a:ea typeface="Roboto"/>
                <a:cs typeface="Roboto"/>
                <a:sym typeface="Roboto"/>
              </a:rPr>
              <a:t>RSER team for the coordination and all the assistance offered during the program. </a:t>
            </a:r>
          </a:p>
          <a:p>
            <a:pPr indent="0" lvl="0" marL="0" marR="0" rtl="0" algn="l">
              <a:lnSpc>
                <a:spcPct val="115000"/>
              </a:lnSpc>
              <a:spcBef>
                <a:spcPts val="0"/>
              </a:spcBef>
              <a:spcAft>
                <a:spcPts val="0"/>
              </a:spcAft>
              <a:buClr>
                <a:schemeClr val="dk1"/>
              </a:buClr>
              <a:buSzPct val="25000"/>
              <a:buFont typeface="Old Standard TT"/>
              <a:buNone/>
            </a:pPr>
            <a:r>
              <a:t/>
            </a:r>
            <a:endParaRPr>
              <a:latin typeface="Roboto"/>
              <a:ea typeface="Roboto"/>
              <a:cs typeface="Roboto"/>
              <a:sym typeface="Roboto"/>
            </a:endParaRPr>
          </a:p>
          <a:p>
            <a:pPr indent="0" lvl="0" marL="0" marR="0" rtl="0" algn="l">
              <a:lnSpc>
                <a:spcPct val="115000"/>
              </a:lnSpc>
              <a:spcBef>
                <a:spcPts val="0"/>
              </a:spcBef>
              <a:spcAft>
                <a:spcPts val="0"/>
              </a:spcAft>
              <a:buClr>
                <a:schemeClr val="dk1"/>
              </a:buClr>
              <a:buSzPct val="25000"/>
              <a:buFont typeface="Old Standard TT"/>
              <a:buNone/>
            </a:pPr>
            <a:r>
              <a:t/>
            </a:r>
            <a:endParaRPr i="0" sz="18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chemeClr val="dk1"/>
              </a:buClr>
              <a:buSzPct val="25000"/>
              <a:buFont typeface="Old Standard TT"/>
              <a:buNone/>
            </a:pPr>
            <a:r>
              <a:rPr i="0" lang="en" sz="1800" u="none" cap="none" strike="noStrike">
                <a:solidFill>
                  <a:schemeClr val="dk1"/>
                </a:solidFill>
                <a:latin typeface="Roboto"/>
                <a:ea typeface="Roboto"/>
                <a:cs typeface="Roboto"/>
                <a:sym typeface="Roboto"/>
              </a:rPr>
              <a:t>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idx="1" type="body"/>
          </p:nvPr>
        </p:nvSpPr>
        <p:spPr>
          <a:xfrm>
            <a:off x="1353725" y="2427475"/>
            <a:ext cx="6560100" cy="6051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9600" u="none" cap="none" strike="noStrike">
                <a:solidFill>
                  <a:schemeClr val="dk1"/>
                </a:solidFill>
                <a:latin typeface="Roboto"/>
                <a:ea typeface="Roboto"/>
                <a:cs typeface="Roboto"/>
                <a:sym typeface="Roboto"/>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 name="Shape 64"/>
        <p:cNvGrpSpPr/>
        <p:nvPr/>
      </p:nvGrpSpPr>
      <p:grpSpPr>
        <a:xfrm>
          <a:off x="0" y="0"/>
          <a:ext cx="0" cy="0"/>
          <a:chOff x="0" y="0"/>
          <a:chExt cx="0" cy="0"/>
        </a:xfrm>
      </p:grpSpPr>
      <p:sp>
        <p:nvSpPr>
          <p:cNvPr id="65" name="Shape 65"/>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Abstract </a:t>
            </a:r>
          </a:p>
        </p:txBody>
      </p:sp>
      <p:sp>
        <p:nvSpPr>
          <p:cNvPr id="66" name="Shape 66"/>
          <p:cNvSpPr txBox="1"/>
          <p:nvPr>
            <p:ph idx="1" type="body"/>
          </p:nvPr>
        </p:nvSpPr>
        <p:spPr>
          <a:xfrm>
            <a:off x="311700" y="1171600"/>
            <a:ext cx="8520599" cy="33972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Old Standard TT"/>
              <a:buNone/>
            </a:pPr>
            <a:r>
              <a:rPr i="0" lang="en" sz="1800" u="none" cap="none" strike="noStrike">
                <a:solidFill>
                  <a:schemeClr val="dk1"/>
                </a:solidFill>
                <a:latin typeface="Roboto"/>
                <a:ea typeface="Roboto"/>
                <a:cs typeface="Roboto"/>
                <a:sym typeface="Roboto"/>
              </a:rPr>
              <a:t>According to the State Climate Office of North Carolina, since 2007 the northern coastal plain of North Carolina has been experiencing a long-term summer drought. The team’s objective was to analyze how long-term drought in summer months’ affected vegetation and land surface temperature in the Pasquotank, Perquimans, Camden and Gates county areas. The team collected imagery data through the SeaSpace TeraScan system in order to produce land surface temperature</a:t>
            </a:r>
            <a:r>
              <a:rPr lang="en">
                <a:latin typeface="Roboto"/>
                <a:ea typeface="Roboto"/>
                <a:cs typeface="Roboto"/>
                <a:sym typeface="Roboto"/>
              </a:rPr>
              <a:t> (LST)</a:t>
            </a:r>
            <a:r>
              <a:rPr i="0" lang="en" sz="1800" u="none" cap="none" strike="noStrike">
                <a:solidFill>
                  <a:schemeClr val="dk1"/>
                </a:solidFill>
                <a:latin typeface="Roboto"/>
                <a:ea typeface="Roboto"/>
                <a:cs typeface="Roboto"/>
                <a:sym typeface="Roboto"/>
              </a:rPr>
              <a:t> and normalized difference vegetation index (NDVI) products. The data products were averaged into monthly and yearly composites so that the team could use TeraVision to depict the differences of values for the products.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sp>
        <p:nvSpPr>
          <p:cNvPr id="71" name="Shape 71"/>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lang="en">
                <a:latin typeface="Roboto"/>
                <a:ea typeface="Roboto"/>
                <a:cs typeface="Roboto"/>
                <a:sym typeface="Roboto"/>
              </a:rPr>
              <a:t>Introduction</a:t>
            </a:r>
            <a:r>
              <a:rPr i="0" lang="en" sz="3000" u="none" cap="none" strike="noStrike">
                <a:solidFill>
                  <a:schemeClr val="dk1"/>
                </a:solidFill>
                <a:latin typeface="Roboto"/>
                <a:ea typeface="Roboto"/>
                <a:cs typeface="Roboto"/>
                <a:sym typeface="Roboto"/>
              </a:rPr>
              <a:t> </a:t>
            </a:r>
          </a:p>
        </p:txBody>
      </p:sp>
      <p:sp>
        <p:nvSpPr>
          <p:cNvPr id="72" name="Shape 72"/>
          <p:cNvSpPr txBox="1"/>
          <p:nvPr>
            <p:ph idx="1" type="body"/>
          </p:nvPr>
        </p:nvSpPr>
        <p:spPr>
          <a:xfrm>
            <a:off x="311700" y="1171600"/>
            <a:ext cx="8520599" cy="3397200"/>
          </a:xfrm>
          <a:prstGeom prst="rect">
            <a:avLst/>
          </a:prstGeom>
          <a:noFill/>
          <a:ln>
            <a:noFill/>
          </a:ln>
        </p:spPr>
        <p:txBody>
          <a:bodyPr anchorCtr="0" anchor="t" bIns="91425" lIns="91425" rIns="91425" tIns="91425">
            <a:noAutofit/>
          </a:bodyPr>
          <a:lstStyle/>
          <a:p>
            <a:pPr indent="-342900" lvl="0" marL="457200" marR="0" rtl="0" algn="l">
              <a:lnSpc>
                <a:spcPct val="138000"/>
              </a:lnSpc>
              <a:spcBef>
                <a:spcPts val="0"/>
              </a:spcBef>
              <a:spcAft>
                <a:spcPts val="0"/>
              </a:spcAft>
              <a:buSzPct val="100000"/>
              <a:buFont typeface="Roboto"/>
              <a:buChar char="●"/>
            </a:pPr>
            <a:r>
              <a:rPr lang="en">
                <a:latin typeface="Roboto"/>
                <a:ea typeface="Roboto"/>
                <a:cs typeface="Roboto"/>
                <a:sym typeface="Roboto"/>
              </a:rPr>
              <a:t>Analyze how long-term drought in summer months’ affected vegetation and land surface temperature in the Pasquotank, Perquimans, Camden and Gates county areas.</a:t>
            </a:r>
          </a:p>
          <a:p>
            <a:pPr indent="-228600" lvl="0" marL="457200" marR="0" rtl="0" algn="l">
              <a:lnSpc>
                <a:spcPct val="138000"/>
              </a:lnSpc>
              <a:spcBef>
                <a:spcPts val="0"/>
              </a:spcBef>
              <a:spcAft>
                <a:spcPts val="0"/>
              </a:spcAft>
              <a:buFont typeface="Roboto"/>
              <a:buChar char="●"/>
            </a:pPr>
            <a:r>
              <a:rPr lang="en">
                <a:latin typeface="Roboto"/>
                <a:ea typeface="Roboto"/>
                <a:cs typeface="Roboto"/>
                <a:sym typeface="Roboto"/>
              </a:rPr>
              <a:t>Teravision</a:t>
            </a:r>
          </a:p>
          <a:p>
            <a:pPr indent="-228600" lvl="0" marL="457200" marR="0" rtl="0" algn="l">
              <a:lnSpc>
                <a:spcPct val="138000"/>
              </a:lnSpc>
              <a:spcBef>
                <a:spcPts val="0"/>
              </a:spcBef>
              <a:spcAft>
                <a:spcPts val="0"/>
              </a:spcAft>
              <a:buFont typeface="Roboto"/>
              <a:buChar char="●"/>
            </a:pPr>
            <a:r>
              <a:rPr lang="en">
                <a:latin typeface="Roboto"/>
                <a:ea typeface="Roboto"/>
                <a:cs typeface="Roboto"/>
                <a:sym typeface="Roboto"/>
              </a:rPr>
              <a:t>Polar Orbit</a:t>
            </a:r>
          </a:p>
          <a:p>
            <a:pPr indent="-228600" lvl="0" marL="457200" marR="0" rtl="0" algn="l">
              <a:lnSpc>
                <a:spcPct val="138000"/>
              </a:lnSpc>
              <a:spcBef>
                <a:spcPts val="0"/>
              </a:spcBef>
              <a:spcAft>
                <a:spcPts val="0"/>
              </a:spcAft>
              <a:buFont typeface="Roboto"/>
              <a:buChar char="●"/>
            </a:pPr>
            <a:r>
              <a:rPr lang="en">
                <a:latin typeface="Roboto"/>
                <a:ea typeface="Roboto"/>
                <a:cs typeface="Roboto"/>
                <a:sym typeface="Roboto"/>
              </a:rPr>
              <a:t>TeraScan Rapid Environmental Extreme (TREX)</a:t>
            </a:r>
          </a:p>
          <a:p>
            <a:pPr indent="-228600" lvl="0" marL="457200" marR="0" rtl="0" algn="l">
              <a:lnSpc>
                <a:spcPct val="138000"/>
              </a:lnSpc>
              <a:spcBef>
                <a:spcPts val="0"/>
              </a:spcBef>
              <a:spcAft>
                <a:spcPts val="0"/>
              </a:spcAft>
              <a:buFont typeface="Roboto"/>
              <a:buChar char="●"/>
            </a:pPr>
            <a:r>
              <a:rPr lang="en">
                <a:latin typeface="Roboto"/>
                <a:ea typeface="Roboto"/>
                <a:cs typeface="Roboto"/>
                <a:sym typeface="Roboto"/>
              </a:rPr>
              <a:t>Teravault</a:t>
            </a:r>
          </a:p>
          <a:p>
            <a:pPr indent="-228600" lvl="0" marL="457200" rtl="0">
              <a:spcBef>
                <a:spcPts val="0"/>
              </a:spcBef>
              <a:spcAft>
                <a:spcPts val="0"/>
              </a:spcAft>
              <a:buFont typeface="Roboto"/>
              <a:buChar char="●"/>
            </a:pPr>
            <a:r>
              <a:rPr lang="en">
                <a:latin typeface="Roboto"/>
                <a:ea typeface="Roboto"/>
                <a:cs typeface="Roboto"/>
                <a:sym typeface="Roboto"/>
              </a:rPr>
              <a:t>Uninterruptible Power Source (UPS) Assy</a:t>
            </a:r>
          </a:p>
          <a:p>
            <a:pPr lvl="0" marR="0" rtl="0" algn="l">
              <a:lnSpc>
                <a:spcPct val="138000"/>
              </a:lnSpc>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 name="Shape 76"/>
        <p:cNvGrpSpPr/>
        <p:nvPr/>
      </p:nvGrpSpPr>
      <p:grpSpPr>
        <a:xfrm>
          <a:off x="0" y="0"/>
          <a:ext cx="0" cy="0"/>
          <a:chOff x="0" y="0"/>
          <a:chExt cx="0" cy="0"/>
        </a:xfrm>
      </p:grpSpPr>
      <p:sp>
        <p:nvSpPr>
          <p:cNvPr id="77" name="Shape 77"/>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Defining our search area</a:t>
            </a:r>
          </a:p>
        </p:txBody>
      </p:sp>
      <p:sp>
        <p:nvSpPr>
          <p:cNvPr id="78" name="Shape 78"/>
          <p:cNvSpPr txBox="1"/>
          <p:nvPr>
            <p:ph idx="1" type="body"/>
          </p:nvPr>
        </p:nvSpPr>
        <p:spPr>
          <a:xfrm>
            <a:off x="311700" y="1171675"/>
            <a:ext cx="3933600" cy="3397200"/>
          </a:xfrm>
          <a:prstGeom prst="rect">
            <a:avLst/>
          </a:prstGeom>
          <a:noFill/>
          <a:ln>
            <a:noFill/>
          </a:ln>
        </p:spPr>
        <p:txBody>
          <a:bodyPr anchorCtr="0" anchor="t" bIns="91425" lIns="91425" rIns="91425" tIns="91425">
            <a:noAutofit/>
          </a:bodyPr>
          <a:lstStyle/>
          <a:p>
            <a:pPr indent="-342900" lvl="0" marL="457200" marR="0" rtl="0" algn="l">
              <a:lnSpc>
                <a:spcPct val="138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Selection of the area of interest</a:t>
            </a:r>
          </a:p>
          <a:p>
            <a:pPr indent="-342900" lvl="0" marL="457200" marR="0" rtl="0" algn="l">
              <a:lnSpc>
                <a:spcPct val="138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Survey and collection of data points</a:t>
            </a:r>
          </a:p>
          <a:p>
            <a:pPr indent="-342900" lvl="0" marL="457200" marR="0" rtl="0" algn="l">
              <a:lnSpc>
                <a:spcPct val="138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Compilation of the data points into point files</a:t>
            </a:r>
          </a:p>
          <a:p>
            <a:pPr indent="-342900" lvl="0" marL="457200" marR="0" rtl="0" algn="l">
              <a:lnSpc>
                <a:spcPct val="138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Reformat of the point files to work with TeraVision and analysis</a:t>
            </a:r>
          </a:p>
          <a:p>
            <a:pPr indent="-342900" lvl="0" marL="457200" marR="0" rtl="0" algn="l">
              <a:lnSpc>
                <a:spcPct val="138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Combination of the point files into a singular file</a:t>
            </a:r>
          </a:p>
        </p:txBody>
      </p:sp>
      <p:sp>
        <p:nvSpPr>
          <p:cNvPr id="79" name="Shape 79"/>
          <p:cNvSpPr txBox="1"/>
          <p:nvPr>
            <p:ph idx="2" type="body"/>
          </p:nvPr>
        </p:nvSpPr>
        <p:spPr>
          <a:xfrm>
            <a:off x="4832400" y="1171675"/>
            <a:ext cx="3999899" cy="33972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Old Standard TT"/>
              <a:buNone/>
            </a:pPr>
            <a:r>
              <a:rPr b="0" i="0" lang="en" sz="1400" u="none" cap="none" strike="noStrike">
                <a:solidFill>
                  <a:schemeClr val="dk1"/>
                </a:solidFill>
                <a:latin typeface="Old Standard TT"/>
                <a:ea typeface="Old Standard TT"/>
                <a:cs typeface="Old Standard TT"/>
                <a:sym typeface="Old Standard TT"/>
              </a:rPr>
              <a:t>Point file example here</a:t>
            </a:r>
          </a:p>
        </p:txBody>
      </p:sp>
      <p:sp>
        <p:nvSpPr>
          <p:cNvPr id="80" name="Shape 80"/>
          <p:cNvSpPr txBox="1"/>
          <p:nvPr/>
        </p:nvSpPr>
        <p:spPr>
          <a:xfrm>
            <a:off x="4592050" y="4242225"/>
            <a:ext cx="6795000" cy="792900"/>
          </a:xfrm>
          <a:prstGeom prst="rect">
            <a:avLst/>
          </a:prstGeom>
          <a:noFill/>
          <a:ln>
            <a:noFill/>
          </a:ln>
        </p:spPr>
        <p:txBody>
          <a:bodyPr anchorCtr="0" anchor="t" bIns="91425" lIns="91425" rIns="91425" tIns="91425">
            <a:noAutofit/>
          </a:bodyPr>
          <a:lstStyle/>
          <a:p>
            <a:pPr lvl="0">
              <a:spcBef>
                <a:spcPts val="0"/>
              </a:spcBef>
              <a:buNone/>
            </a:pPr>
            <a:r>
              <a:rPr lang="en" sz="1000"/>
              <a:t>Point file representing some Northeastern NC counties and Biomes</a:t>
            </a:r>
          </a:p>
        </p:txBody>
      </p:sp>
      <p:pic>
        <p:nvPicPr>
          <p:cNvPr id="81" name="Shape 81"/>
          <p:cNvPicPr preferRelativeResize="0"/>
          <p:nvPr/>
        </p:nvPicPr>
        <p:blipFill>
          <a:blip r:embed="rId3">
            <a:alphaModFix/>
          </a:blip>
          <a:stretch>
            <a:fillRect/>
          </a:stretch>
        </p:blipFill>
        <p:spPr>
          <a:xfrm>
            <a:off x="4323950" y="1264300"/>
            <a:ext cx="4538174" cy="29480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sp>
        <p:nvSpPr>
          <p:cNvPr id="86" name="Shape 86"/>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Initial restoration test runs </a:t>
            </a:r>
          </a:p>
        </p:txBody>
      </p:sp>
      <p:sp>
        <p:nvSpPr>
          <p:cNvPr id="87" name="Shape 87"/>
          <p:cNvSpPr txBox="1"/>
          <p:nvPr>
            <p:ph idx="1" type="body"/>
          </p:nvPr>
        </p:nvSpPr>
        <p:spPr>
          <a:xfrm>
            <a:off x="311700" y="1171600"/>
            <a:ext cx="8520600" cy="3397200"/>
          </a:xfrm>
          <a:prstGeom prst="rect">
            <a:avLst/>
          </a:prstGeom>
          <a:noFill/>
          <a:ln>
            <a:noFill/>
          </a:ln>
        </p:spPr>
        <p:txBody>
          <a:bodyPr anchorCtr="0" anchor="t" bIns="91425" lIns="91425" rIns="91425" tIns="91425">
            <a:noAutofit/>
          </a:bodyPr>
          <a:lstStyle/>
          <a:p>
            <a:pPr indent="-342900" lvl="0" marL="457200" marR="0" rtl="0" algn="l">
              <a:lnSpc>
                <a:spcPct val="115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First 5 days of september 2016</a:t>
            </a:r>
          </a:p>
          <a:p>
            <a:pPr indent="-342900" lvl="0" marL="457200" marR="0" rtl="0" algn="l">
              <a:lnSpc>
                <a:spcPct val="115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Tested to give us an familiarity with the restoration process</a:t>
            </a:r>
          </a:p>
          <a:p>
            <a:pPr indent="-342900" lvl="0" marL="457200" marR="0" rtl="0" algn="l">
              <a:lnSpc>
                <a:spcPct val="115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46 passes in all were restored</a:t>
            </a:r>
          </a:p>
          <a:p>
            <a:pPr indent="-342900" lvl="0" marL="457200" marR="0" rtl="0" algn="l">
              <a:lnSpc>
                <a:spcPct val="115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11 passes yielded both LST and NDVI data</a:t>
            </a:r>
          </a:p>
          <a:p>
            <a:pPr indent="-342900" lvl="0" marL="457200" marR="0" rtl="0" algn="l">
              <a:lnSpc>
                <a:spcPct val="115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1 pass yielded NDVI data but not LST data</a:t>
            </a:r>
          </a:p>
          <a:p>
            <a:pPr indent="-342900" lvl="0" marL="457200" marR="0" rtl="0" algn="l">
              <a:lnSpc>
                <a:spcPct val="115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Successfully restored passes suffered from lack of AOI coverage or disruptive weather conditions.</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x="0" y="0"/>
          <a:ext cx="0" cy="0"/>
          <a:chOff x="0" y="0"/>
          <a:chExt cx="0" cy="0"/>
        </a:xfrm>
      </p:grpSpPr>
      <p:sp>
        <p:nvSpPr>
          <p:cNvPr id="92" name="Shape 92"/>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Weather evaluation of possible passes </a:t>
            </a:r>
          </a:p>
        </p:txBody>
      </p:sp>
      <p:sp>
        <p:nvSpPr>
          <p:cNvPr id="93" name="Shape 93"/>
          <p:cNvSpPr txBox="1"/>
          <p:nvPr>
            <p:ph idx="1" type="body"/>
          </p:nvPr>
        </p:nvSpPr>
        <p:spPr>
          <a:xfrm>
            <a:off x="311700" y="1171675"/>
            <a:ext cx="4652100" cy="3397200"/>
          </a:xfrm>
          <a:prstGeom prst="rect">
            <a:avLst/>
          </a:prstGeom>
          <a:noFill/>
          <a:ln>
            <a:noFill/>
          </a:ln>
        </p:spPr>
        <p:txBody>
          <a:bodyPr anchorCtr="0" anchor="t" bIns="91425" lIns="91425" rIns="91425" tIns="91425">
            <a:noAutofit/>
          </a:bodyPr>
          <a:lstStyle/>
          <a:p>
            <a:pPr indent="-342900" lvl="0" marL="457200" marR="0" rtl="0" algn="l">
              <a:lnSpc>
                <a:spcPct val="115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Developed a system of checking passes against weather records</a:t>
            </a:r>
          </a:p>
          <a:p>
            <a:pPr indent="-342900" lvl="0" marL="457200" marR="0" rtl="0" algn="l">
              <a:lnSpc>
                <a:spcPct val="115000"/>
              </a:lnSpc>
              <a:spcBef>
                <a:spcPts val="0"/>
              </a:spcBef>
              <a:spcAft>
                <a:spcPts val="0"/>
              </a:spcAft>
              <a:buSzPct val="100000"/>
              <a:buFont typeface="Roboto"/>
              <a:buChar char="●"/>
            </a:pPr>
            <a:r>
              <a:rPr lang="en" sz="1800">
                <a:latin typeface="Roboto"/>
                <a:ea typeface="Roboto"/>
                <a:cs typeface="Roboto"/>
                <a:sym typeface="Roboto"/>
              </a:rPr>
              <a:t>The weather database used was weather underground</a:t>
            </a:r>
          </a:p>
          <a:p>
            <a:pPr indent="-342900" lvl="0" marL="457200" marR="0" rtl="0" algn="l">
              <a:lnSpc>
                <a:spcPct val="115000"/>
              </a:lnSpc>
              <a:spcBef>
                <a:spcPts val="0"/>
              </a:spcBef>
              <a:spcAft>
                <a:spcPts val="0"/>
              </a:spcAft>
              <a:buSzPct val="100000"/>
              <a:buFont typeface="Roboto"/>
              <a:buChar char="●"/>
            </a:pPr>
            <a:r>
              <a:rPr lang="en" sz="1800">
                <a:latin typeface="Roboto"/>
                <a:ea typeface="Roboto"/>
                <a:cs typeface="Roboto"/>
                <a:sym typeface="Roboto"/>
              </a:rPr>
              <a:t>It was used to help filter the passes by the weather conditions</a:t>
            </a:r>
          </a:p>
          <a:p>
            <a:pPr indent="-342900" lvl="0" marL="457200" marR="0" rtl="0" algn="l">
              <a:lnSpc>
                <a:spcPct val="115000"/>
              </a:lnSpc>
              <a:spcBef>
                <a:spcPts val="0"/>
              </a:spcBef>
              <a:spcAft>
                <a:spcPts val="0"/>
              </a:spcAft>
              <a:buSzPct val="100000"/>
              <a:buFont typeface="Roboto"/>
              <a:buChar char="●"/>
            </a:pPr>
            <a:r>
              <a:rPr lang="en" sz="1800">
                <a:latin typeface="Roboto"/>
                <a:ea typeface="Roboto"/>
                <a:cs typeface="Roboto"/>
                <a:sym typeface="Roboto"/>
              </a:rPr>
              <a:t>The time field in the pass file name is in GMT</a:t>
            </a:r>
          </a:p>
          <a:p>
            <a:pPr indent="-342900" lvl="0" marL="457200" marR="0" rtl="0" algn="l">
              <a:lnSpc>
                <a:spcPct val="115000"/>
              </a:lnSpc>
              <a:spcBef>
                <a:spcPts val="0"/>
              </a:spcBef>
              <a:spcAft>
                <a:spcPts val="0"/>
              </a:spcAft>
              <a:buSzPct val="100000"/>
              <a:buFont typeface="Roboto"/>
              <a:buChar char="●"/>
            </a:pPr>
            <a:r>
              <a:rPr lang="en" sz="1800">
                <a:latin typeface="Roboto"/>
                <a:ea typeface="Roboto"/>
                <a:cs typeface="Roboto"/>
                <a:sym typeface="Roboto"/>
              </a:rPr>
              <a:t>The time field in for the weather underground in local time or EST</a:t>
            </a:r>
          </a:p>
          <a:p>
            <a:pPr indent="-342900" lvl="0" marL="457200" marR="0" rtl="0" algn="l">
              <a:lnSpc>
                <a:spcPct val="115000"/>
              </a:lnSpc>
              <a:spcBef>
                <a:spcPts val="0"/>
              </a:spcBef>
              <a:spcAft>
                <a:spcPts val="0"/>
              </a:spcAft>
              <a:buSzPct val="100000"/>
              <a:buFont typeface="Roboto"/>
              <a:buChar char="●"/>
            </a:pPr>
            <a:r>
              <a:rPr lang="en" sz="1800">
                <a:latin typeface="Roboto"/>
                <a:ea typeface="Roboto"/>
                <a:cs typeface="Roboto"/>
                <a:sym typeface="Roboto"/>
              </a:rPr>
              <a:t>Difference from EST to GMT during the times the passes were taken is 4 hours</a:t>
            </a:r>
          </a:p>
          <a:p>
            <a:pPr indent="-228600" lvl="0" marL="457200" marR="0" rtl="0" algn="l">
              <a:lnSpc>
                <a:spcPct val="115000"/>
              </a:lnSpc>
              <a:spcBef>
                <a:spcPts val="1600"/>
              </a:spcBef>
              <a:spcAft>
                <a:spcPts val="0"/>
              </a:spcAft>
              <a:buClr>
                <a:schemeClr val="dk1"/>
              </a:buClr>
              <a:buSzPct val="25000"/>
              <a:buFont typeface="Old Standard TT"/>
              <a:buNone/>
            </a:pPr>
            <a:r>
              <a:t/>
            </a:r>
            <a:endParaRPr i="0" sz="1800" u="none" cap="none" strike="noStrike">
              <a:solidFill>
                <a:schemeClr val="dk1"/>
              </a:solidFill>
              <a:latin typeface="Roboto"/>
              <a:ea typeface="Roboto"/>
              <a:cs typeface="Roboto"/>
              <a:sym typeface="Roboto"/>
            </a:endParaRPr>
          </a:p>
        </p:txBody>
      </p:sp>
      <p:pic>
        <p:nvPicPr>
          <p:cNvPr id="94" name="Shape 94"/>
          <p:cNvPicPr preferRelativeResize="0"/>
          <p:nvPr/>
        </p:nvPicPr>
        <p:blipFill>
          <a:blip r:embed="rId3">
            <a:alphaModFix/>
          </a:blip>
          <a:stretch>
            <a:fillRect/>
          </a:stretch>
        </p:blipFill>
        <p:spPr>
          <a:xfrm>
            <a:off x="4993450" y="2346475"/>
            <a:ext cx="3677799" cy="2007199"/>
          </a:xfrm>
          <a:prstGeom prst="rect">
            <a:avLst/>
          </a:prstGeom>
          <a:noFill/>
          <a:ln cap="flat" cmpd="sng" w="28575">
            <a:solidFill>
              <a:srgbClr val="000000"/>
            </a:solidFill>
            <a:prstDash val="solid"/>
            <a:round/>
            <a:headEnd len="med" w="med" type="none"/>
            <a:tailEnd len="med" w="med" type="none"/>
          </a:ln>
        </p:spPr>
      </p:pic>
      <p:cxnSp>
        <p:nvCxnSpPr>
          <p:cNvPr id="95" name="Shape 95"/>
          <p:cNvCxnSpPr/>
          <p:nvPr/>
        </p:nvCxnSpPr>
        <p:spPr>
          <a:xfrm>
            <a:off x="5237800" y="1693325"/>
            <a:ext cx="0" cy="557700"/>
          </a:xfrm>
          <a:prstGeom prst="straightConnector1">
            <a:avLst/>
          </a:prstGeom>
          <a:noFill/>
          <a:ln cap="flat" cmpd="sng" w="28575">
            <a:solidFill>
              <a:srgbClr val="000000"/>
            </a:solidFill>
            <a:prstDash val="solid"/>
            <a:round/>
            <a:headEnd len="lg" w="lg" type="none"/>
            <a:tailEnd len="lg" w="lg" type="triangle"/>
          </a:ln>
        </p:spPr>
      </p:cxnSp>
      <p:sp>
        <p:nvSpPr>
          <p:cNvPr id="96" name="Shape 96"/>
          <p:cNvSpPr txBox="1"/>
          <p:nvPr/>
        </p:nvSpPr>
        <p:spPr>
          <a:xfrm>
            <a:off x="4963900" y="1312325"/>
            <a:ext cx="547800" cy="331500"/>
          </a:xfrm>
          <a:prstGeom prst="rect">
            <a:avLst/>
          </a:prstGeom>
          <a:noFill/>
          <a:ln>
            <a:noFill/>
          </a:ln>
        </p:spPr>
        <p:txBody>
          <a:bodyPr anchorCtr="0" anchor="t" bIns="91425" lIns="91425" rIns="91425" tIns="91425">
            <a:noAutofit/>
          </a:bodyPr>
          <a:lstStyle/>
          <a:p>
            <a:pPr indent="0" lvl="0" marL="0" marR="0" rtl="0" algn="ctr">
              <a:lnSpc>
                <a:spcPct val="115000"/>
              </a:lnSpc>
              <a:spcBef>
                <a:spcPts val="0"/>
              </a:spcBef>
              <a:spcAft>
                <a:spcPts val="0"/>
              </a:spcAft>
              <a:buClr>
                <a:schemeClr val="dk1"/>
              </a:buClr>
              <a:buFont typeface="Old Standard TT"/>
              <a:buNone/>
            </a:pPr>
            <a:r>
              <a:rPr lang="en">
                <a:solidFill>
                  <a:schemeClr val="dk1"/>
                </a:solidFill>
                <a:latin typeface="Old Standard TT"/>
                <a:ea typeface="Old Standard TT"/>
                <a:cs typeface="Old Standard TT"/>
                <a:sym typeface="Old Standard TT"/>
              </a:rPr>
              <a:t>Year</a:t>
            </a:r>
          </a:p>
        </p:txBody>
      </p:sp>
      <p:cxnSp>
        <p:nvCxnSpPr>
          <p:cNvPr id="97" name="Shape 97"/>
          <p:cNvCxnSpPr/>
          <p:nvPr/>
        </p:nvCxnSpPr>
        <p:spPr>
          <a:xfrm>
            <a:off x="5785600" y="1651000"/>
            <a:ext cx="0" cy="600000"/>
          </a:xfrm>
          <a:prstGeom prst="straightConnector1">
            <a:avLst/>
          </a:prstGeom>
          <a:noFill/>
          <a:ln cap="flat" cmpd="sng" w="28575">
            <a:solidFill>
              <a:srgbClr val="000000"/>
            </a:solidFill>
            <a:prstDash val="solid"/>
            <a:round/>
            <a:headEnd len="lg" w="lg" type="none"/>
            <a:tailEnd len="lg" w="lg" type="triangle"/>
          </a:ln>
        </p:spPr>
      </p:cxnSp>
      <p:sp>
        <p:nvSpPr>
          <p:cNvPr id="98" name="Shape 98"/>
          <p:cNvSpPr txBox="1"/>
          <p:nvPr/>
        </p:nvSpPr>
        <p:spPr>
          <a:xfrm>
            <a:off x="5288200" y="1058225"/>
            <a:ext cx="994800" cy="331500"/>
          </a:xfrm>
          <a:prstGeom prst="rect">
            <a:avLst/>
          </a:prstGeom>
          <a:noFill/>
          <a:ln>
            <a:noFill/>
          </a:ln>
        </p:spPr>
        <p:txBody>
          <a:bodyPr anchorCtr="0" anchor="t" bIns="91425" lIns="91425" rIns="91425" tIns="91425">
            <a:noAutofit/>
          </a:bodyPr>
          <a:lstStyle/>
          <a:p>
            <a:pPr indent="0" lvl="0" marL="0" marR="0" rtl="0" algn="ctr">
              <a:lnSpc>
                <a:spcPct val="115000"/>
              </a:lnSpc>
              <a:spcBef>
                <a:spcPts val="0"/>
              </a:spcBef>
              <a:spcAft>
                <a:spcPts val="0"/>
              </a:spcAft>
              <a:buNone/>
            </a:pPr>
            <a:r>
              <a:rPr lang="en">
                <a:solidFill>
                  <a:schemeClr val="dk1"/>
                </a:solidFill>
                <a:latin typeface="Old Standard TT"/>
                <a:ea typeface="Old Standard TT"/>
                <a:cs typeface="Old Standard TT"/>
                <a:sym typeface="Old Standard TT"/>
              </a:rPr>
              <a:t>Month &amp; Day</a:t>
            </a:r>
          </a:p>
        </p:txBody>
      </p:sp>
      <p:cxnSp>
        <p:nvCxnSpPr>
          <p:cNvPr id="99" name="Shape 99"/>
          <p:cNvCxnSpPr/>
          <p:nvPr/>
        </p:nvCxnSpPr>
        <p:spPr>
          <a:xfrm>
            <a:off x="6275625" y="1693325"/>
            <a:ext cx="0" cy="557700"/>
          </a:xfrm>
          <a:prstGeom prst="straightConnector1">
            <a:avLst/>
          </a:prstGeom>
          <a:noFill/>
          <a:ln cap="flat" cmpd="sng" w="28575">
            <a:solidFill>
              <a:srgbClr val="000000"/>
            </a:solidFill>
            <a:prstDash val="solid"/>
            <a:round/>
            <a:headEnd len="lg" w="lg" type="none"/>
            <a:tailEnd len="lg" w="lg" type="triangle"/>
          </a:ln>
        </p:spPr>
      </p:cxnSp>
      <p:sp>
        <p:nvSpPr>
          <p:cNvPr id="100" name="Shape 100"/>
          <p:cNvSpPr txBox="1"/>
          <p:nvPr/>
        </p:nvSpPr>
        <p:spPr>
          <a:xfrm>
            <a:off x="5963925" y="1312325"/>
            <a:ext cx="623400" cy="331500"/>
          </a:xfrm>
          <a:prstGeom prst="rect">
            <a:avLst/>
          </a:prstGeom>
          <a:noFill/>
          <a:ln>
            <a:noFill/>
          </a:ln>
        </p:spPr>
        <p:txBody>
          <a:bodyPr anchorCtr="0" anchor="t" bIns="91425" lIns="91425" rIns="91425" tIns="91425">
            <a:noAutofit/>
          </a:bodyPr>
          <a:lstStyle/>
          <a:p>
            <a:pPr indent="0" lvl="0" marL="0" marR="0" rtl="0" algn="ctr">
              <a:lnSpc>
                <a:spcPct val="115000"/>
              </a:lnSpc>
              <a:spcBef>
                <a:spcPts val="0"/>
              </a:spcBef>
              <a:spcAft>
                <a:spcPts val="0"/>
              </a:spcAft>
              <a:buNone/>
            </a:pPr>
            <a:r>
              <a:rPr lang="en">
                <a:solidFill>
                  <a:schemeClr val="dk1"/>
                </a:solidFill>
                <a:latin typeface="Old Standard TT"/>
                <a:ea typeface="Old Standard TT"/>
                <a:cs typeface="Old Standard TT"/>
                <a:sym typeface="Old Standard TT"/>
              </a:rPr>
              <a:t>Time</a:t>
            </a:r>
          </a:p>
        </p:txBody>
      </p:sp>
      <p:cxnSp>
        <p:nvCxnSpPr>
          <p:cNvPr id="101" name="Shape 101"/>
          <p:cNvCxnSpPr/>
          <p:nvPr/>
        </p:nvCxnSpPr>
        <p:spPr>
          <a:xfrm>
            <a:off x="7008750" y="1693325"/>
            <a:ext cx="0" cy="557700"/>
          </a:xfrm>
          <a:prstGeom prst="straightConnector1">
            <a:avLst/>
          </a:prstGeom>
          <a:noFill/>
          <a:ln cap="flat" cmpd="sng" w="28575">
            <a:solidFill>
              <a:srgbClr val="000000"/>
            </a:solidFill>
            <a:prstDash val="solid"/>
            <a:round/>
            <a:headEnd len="lg" w="lg" type="none"/>
            <a:tailEnd len="lg" w="lg" type="triangle"/>
          </a:ln>
        </p:spPr>
      </p:cxnSp>
      <p:sp>
        <p:nvSpPr>
          <p:cNvPr id="102" name="Shape 102"/>
          <p:cNvSpPr txBox="1"/>
          <p:nvPr/>
        </p:nvSpPr>
        <p:spPr>
          <a:xfrm>
            <a:off x="6400650" y="1058225"/>
            <a:ext cx="1216200" cy="472200"/>
          </a:xfrm>
          <a:prstGeom prst="rect">
            <a:avLst/>
          </a:prstGeom>
          <a:noFill/>
          <a:ln>
            <a:noFill/>
          </a:ln>
        </p:spPr>
        <p:txBody>
          <a:bodyPr anchorCtr="0" anchor="t" bIns="91425" lIns="91425" rIns="91425" tIns="91425">
            <a:noAutofit/>
          </a:bodyPr>
          <a:lstStyle/>
          <a:p>
            <a:pPr indent="0" lvl="0" marL="0" marR="0" rtl="0" algn="ctr">
              <a:lnSpc>
                <a:spcPct val="115000"/>
              </a:lnSpc>
              <a:spcBef>
                <a:spcPts val="0"/>
              </a:spcBef>
              <a:spcAft>
                <a:spcPts val="0"/>
              </a:spcAft>
              <a:buNone/>
            </a:pPr>
            <a:r>
              <a:rPr lang="en">
                <a:solidFill>
                  <a:schemeClr val="dk1"/>
                </a:solidFill>
                <a:latin typeface="Old Standard TT"/>
                <a:ea typeface="Old Standard TT"/>
                <a:cs typeface="Old Standard TT"/>
                <a:sym typeface="Old Standard TT"/>
              </a:rPr>
              <a:t>Additional identifiers</a:t>
            </a:r>
          </a:p>
        </p:txBody>
      </p:sp>
      <p:cxnSp>
        <p:nvCxnSpPr>
          <p:cNvPr id="103" name="Shape 103"/>
          <p:cNvCxnSpPr/>
          <p:nvPr/>
        </p:nvCxnSpPr>
        <p:spPr>
          <a:xfrm>
            <a:off x="7753825" y="1693325"/>
            <a:ext cx="0" cy="557700"/>
          </a:xfrm>
          <a:prstGeom prst="straightConnector1">
            <a:avLst/>
          </a:prstGeom>
          <a:noFill/>
          <a:ln cap="flat" cmpd="sng" w="28575">
            <a:solidFill>
              <a:srgbClr val="000000"/>
            </a:solidFill>
            <a:prstDash val="solid"/>
            <a:round/>
            <a:headEnd len="lg" w="lg" type="none"/>
            <a:tailEnd len="lg" w="lg" type="triangle"/>
          </a:ln>
        </p:spPr>
      </p:cxnSp>
      <p:sp>
        <p:nvSpPr>
          <p:cNvPr id="104" name="Shape 104"/>
          <p:cNvSpPr txBox="1"/>
          <p:nvPr/>
        </p:nvSpPr>
        <p:spPr>
          <a:xfrm>
            <a:off x="7479925" y="1058225"/>
            <a:ext cx="547800" cy="331500"/>
          </a:xfrm>
          <a:prstGeom prst="rect">
            <a:avLst/>
          </a:prstGeom>
          <a:noFill/>
          <a:ln>
            <a:noFill/>
          </a:ln>
        </p:spPr>
        <p:txBody>
          <a:bodyPr anchorCtr="0" anchor="t" bIns="91425" lIns="91425" rIns="91425" tIns="91425">
            <a:noAutofit/>
          </a:bodyPr>
          <a:lstStyle/>
          <a:p>
            <a:pPr indent="0" lvl="0" marL="0" marR="0" rtl="0" algn="ctr">
              <a:lnSpc>
                <a:spcPct val="115000"/>
              </a:lnSpc>
              <a:spcBef>
                <a:spcPts val="0"/>
              </a:spcBef>
              <a:spcAft>
                <a:spcPts val="0"/>
              </a:spcAft>
              <a:buNone/>
            </a:pPr>
            <a:r>
              <a:rPr lang="en">
                <a:solidFill>
                  <a:schemeClr val="dk1"/>
                </a:solidFill>
                <a:latin typeface="Old Standard TT"/>
                <a:ea typeface="Old Standard TT"/>
                <a:cs typeface="Old Standard TT"/>
                <a:sym typeface="Old Standard TT"/>
              </a:rPr>
              <a:t>File type</a:t>
            </a:r>
          </a:p>
        </p:txBody>
      </p:sp>
      <p:cxnSp>
        <p:nvCxnSpPr>
          <p:cNvPr id="105" name="Shape 105"/>
          <p:cNvCxnSpPr/>
          <p:nvPr/>
        </p:nvCxnSpPr>
        <p:spPr>
          <a:xfrm>
            <a:off x="8434200" y="1672150"/>
            <a:ext cx="0" cy="557700"/>
          </a:xfrm>
          <a:prstGeom prst="straightConnector1">
            <a:avLst/>
          </a:prstGeom>
          <a:noFill/>
          <a:ln cap="flat" cmpd="sng" w="28575">
            <a:solidFill>
              <a:srgbClr val="000000"/>
            </a:solidFill>
            <a:prstDash val="solid"/>
            <a:round/>
            <a:headEnd len="lg" w="lg" type="none"/>
            <a:tailEnd len="lg" w="lg" type="triangle"/>
          </a:ln>
        </p:spPr>
      </p:cxnSp>
      <p:sp>
        <p:nvSpPr>
          <p:cNvPr id="106" name="Shape 106"/>
          <p:cNvSpPr txBox="1"/>
          <p:nvPr/>
        </p:nvSpPr>
        <p:spPr>
          <a:xfrm>
            <a:off x="7978350" y="1312325"/>
            <a:ext cx="911700" cy="331500"/>
          </a:xfrm>
          <a:prstGeom prst="rect">
            <a:avLst/>
          </a:prstGeom>
          <a:noFill/>
          <a:ln>
            <a:noFill/>
          </a:ln>
        </p:spPr>
        <p:txBody>
          <a:bodyPr anchorCtr="0" anchor="t" bIns="91425" lIns="91425" rIns="91425" tIns="91425">
            <a:noAutofit/>
          </a:bodyPr>
          <a:lstStyle/>
          <a:p>
            <a:pPr indent="0" lvl="0" marL="0" marR="0" rtl="0" algn="ctr">
              <a:lnSpc>
                <a:spcPct val="115000"/>
              </a:lnSpc>
              <a:spcBef>
                <a:spcPts val="0"/>
              </a:spcBef>
              <a:spcAft>
                <a:spcPts val="0"/>
              </a:spcAft>
              <a:buNone/>
            </a:pPr>
            <a:r>
              <a:rPr lang="en">
                <a:solidFill>
                  <a:schemeClr val="dk1"/>
                </a:solidFill>
                <a:latin typeface="Old Standard TT"/>
                <a:ea typeface="Old Standard TT"/>
                <a:cs typeface="Old Standard TT"/>
                <a:sym typeface="Old Standard TT"/>
              </a:rPr>
              <a:t>Satellite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sp>
        <p:nvSpPr>
          <p:cNvPr id="111" name="Shape 111"/>
          <p:cNvSpPr txBox="1"/>
          <p:nvPr>
            <p:ph idx="4294967295" type="body"/>
          </p:nvPr>
        </p:nvSpPr>
        <p:spPr>
          <a:xfrm>
            <a:off x="163612" y="140900"/>
            <a:ext cx="2614200" cy="1311900"/>
          </a:xfrm>
          <a:prstGeom prst="rect">
            <a:avLst/>
          </a:prstGeom>
          <a:noFill/>
          <a:ln>
            <a:noFill/>
          </a:ln>
        </p:spPr>
        <p:txBody>
          <a:bodyPr anchorCtr="0" anchor="t" bIns="91425" lIns="91425" rIns="91425" tIns="91425">
            <a:noAutofit/>
          </a:bodyPr>
          <a:lstStyle/>
          <a:p>
            <a:pPr lvl="0" marR="0" rtl="0" algn="l">
              <a:lnSpc>
                <a:spcPct val="115000"/>
              </a:lnSpc>
              <a:spcBef>
                <a:spcPts val="0"/>
              </a:spcBef>
              <a:spcAft>
                <a:spcPts val="0"/>
              </a:spcAft>
              <a:buNone/>
            </a:pPr>
            <a:r>
              <a:rPr lang="en" sz="1600">
                <a:latin typeface="Roboto"/>
                <a:ea typeface="Roboto"/>
                <a:cs typeface="Roboto"/>
                <a:sym typeface="Roboto"/>
              </a:rPr>
              <a:t>Poor weather conditions are defined as any period exceeding 2 hours in length that is recorded as being partly cloudy or worse.</a:t>
            </a:r>
          </a:p>
        </p:txBody>
      </p:sp>
      <p:sp>
        <p:nvSpPr>
          <p:cNvPr id="112" name="Shape 112"/>
          <p:cNvSpPr txBox="1"/>
          <p:nvPr>
            <p:ph idx="4294967295" type="body"/>
          </p:nvPr>
        </p:nvSpPr>
        <p:spPr>
          <a:xfrm>
            <a:off x="163599" y="3340775"/>
            <a:ext cx="2614200" cy="1311900"/>
          </a:xfrm>
          <a:prstGeom prst="rect">
            <a:avLst/>
          </a:prstGeom>
          <a:noFill/>
          <a:ln>
            <a:noFill/>
          </a:ln>
        </p:spPr>
        <p:txBody>
          <a:bodyPr anchorCtr="0" anchor="t" bIns="91425" lIns="91425" rIns="91425" tIns="91425">
            <a:noAutofit/>
          </a:bodyPr>
          <a:lstStyle/>
          <a:p>
            <a:pPr lvl="0" marR="0" rtl="0" algn="l">
              <a:lnSpc>
                <a:spcPct val="115000"/>
              </a:lnSpc>
              <a:spcBef>
                <a:spcPts val="0"/>
              </a:spcBef>
              <a:spcAft>
                <a:spcPts val="0"/>
              </a:spcAft>
              <a:buNone/>
            </a:pPr>
            <a:r>
              <a:rPr lang="en" sz="1600">
                <a:latin typeface="Roboto"/>
                <a:ea typeface="Roboto"/>
                <a:cs typeface="Roboto"/>
                <a:sym typeface="Roboto"/>
              </a:rPr>
              <a:t>This process was repeated on the passes of every month that the team intended to restore.</a:t>
            </a:r>
          </a:p>
        </p:txBody>
      </p:sp>
      <p:pic>
        <p:nvPicPr>
          <p:cNvPr id="113" name="Shape 113"/>
          <p:cNvPicPr preferRelativeResize="0"/>
          <p:nvPr/>
        </p:nvPicPr>
        <p:blipFill>
          <a:blip r:embed="rId3">
            <a:alphaModFix/>
          </a:blip>
          <a:stretch>
            <a:fillRect/>
          </a:stretch>
        </p:blipFill>
        <p:spPr>
          <a:xfrm>
            <a:off x="2916124" y="491262"/>
            <a:ext cx="6061376" cy="4160975"/>
          </a:xfrm>
          <a:prstGeom prst="rect">
            <a:avLst/>
          </a:prstGeom>
          <a:noFill/>
          <a:ln cap="flat" cmpd="sng" w="28575">
            <a:solidFill>
              <a:srgbClr val="000000"/>
            </a:solidFill>
            <a:prstDash val="solid"/>
            <a:round/>
            <a:headEnd len="med" w="med" type="none"/>
            <a:tailEnd len="med" w="med" type="none"/>
          </a:ln>
        </p:spPr>
      </p:pic>
      <p:sp>
        <p:nvSpPr>
          <p:cNvPr id="114" name="Shape 114"/>
          <p:cNvSpPr/>
          <p:nvPr/>
        </p:nvSpPr>
        <p:spPr>
          <a:xfrm>
            <a:off x="2963325" y="2568225"/>
            <a:ext cx="5969100" cy="1241700"/>
          </a:xfrm>
          <a:prstGeom prst="rect">
            <a:avLst/>
          </a:prstGeom>
          <a:noFill/>
          <a:ln cap="flat" cmpd="sng" w="28575">
            <a:solidFill>
              <a:srgbClr val="EA999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115" name="Shape 115"/>
          <p:cNvPicPr preferRelativeResize="0"/>
          <p:nvPr/>
        </p:nvPicPr>
        <p:blipFill>
          <a:blip r:embed="rId4">
            <a:alphaModFix/>
          </a:blip>
          <a:stretch>
            <a:fillRect/>
          </a:stretch>
        </p:blipFill>
        <p:spPr>
          <a:xfrm>
            <a:off x="163525" y="1898359"/>
            <a:ext cx="2614275" cy="1346752"/>
          </a:xfrm>
          <a:prstGeom prst="rect">
            <a:avLst/>
          </a:prstGeom>
          <a:noFill/>
          <a:ln cap="flat" cmpd="sng" w="28575">
            <a:solidFill>
              <a:srgbClr val="000000"/>
            </a:solidFill>
            <a:prstDash val="solid"/>
            <a:round/>
            <a:headEnd len="med" w="med" type="none"/>
            <a:tailEnd len="med" w="med" type="none"/>
          </a:ln>
        </p:spPr>
      </p:pic>
      <p:pic>
        <p:nvPicPr>
          <p:cNvPr descr="09b65e4b66de2877ab129fe3d3574bbb.png" id="116" name="Shape 116"/>
          <p:cNvPicPr preferRelativeResize="0"/>
          <p:nvPr/>
        </p:nvPicPr>
        <p:blipFill>
          <a:blip r:embed="rId5">
            <a:alphaModFix/>
          </a:blip>
          <a:stretch>
            <a:fillRect/>
          </a:stretch>
        </p:blipFill>
        <p:spPr>
          <a:xfrm>
            <a:off x="5866275" y="140900"/>
            <a:ext cx="2030499" cy="2228600"/>
          </a:xfrm>
          <a:prstGeom prst="rect">
            <a:avLst/>
          </a:prstGeom>
          <a:noFill/>
          <a:ln cap="flat" cmpd="sng" w="28575">
            <a:solidFill>
              <a:srgbClr val="EA9999"/>
            </a:solidFill>
            <a:prstDash val="solid"/>
            <a:round/>
            <a:headEnd len="med" w="med" type="none"/>
            <a:tailEnd len="med" w="med" type="none"/>
          </a:ln>
        </p:spPr>
      </p:pic>
      <p:cxnSp>
        <p:nvCxnSpPr>
          <p:cNvPr id="117" name="Shape 117"/>
          <p:cNvCxnSpPr/>
          <p:nvPr/>
        </p:nvCxnSpPr>
        <p:spPr>
          <a:xfrm flipH="1" rot="10800000">
            <a:off x="2980200" y="2382750"/>
            <a:ext cx="2874300" cy="189000"/>
          </a:xfrm>
          <a:prstGeom prst="straightConnector1">
            <a:avLst/>
          </a:prstGeom>
          <a:noFill/>
          <a:ln cap="flat" cmpd="sng" w="28575">
            <a:solidFill>
              <a:srgbClr val="EA9999"/>
            </a:solidFill>
            <a:prstDash val="solid"/>
            <a:round/>
            <a:headEnd len="lg" w="lg" type="none"/>
            <a:tailEnd len="lg" w="lg" type="none"/>
          </a:ln>
        </p:spPr>
      </p:cxnSp>
      <p:cxnSp>
        <p:nvCxnSpPr>
          <p:cNvPr id="118" name="Shape 118"/>
          <p:cNvCxnSpPr/>
          <p:nvPr/>
        </p:nvCxnSpPr>
        <p:spPr>
          <a:xfrm rot="10800000">
            <a:off x="7904350" y="2382450"/>
            <a:ext cx="1028700" cy="189300"/>
          </a:xfrm>
          <a:prstGeom prst="straightConnector1">
            <a:avLst/>
          </a:prstGeom>
          <a:noFill/>
          <a:ln cap="flat" cmpd="sng" w="28575">
            <a:solidFill>
              <a:srgbClr val="EA9999"/>
            </a:solidFill>
            <a:prstDash val="solid"/>
            <a:round/>
            <a:headEnd len="lg" w="lg" type="none"/>
            <a:tailEnd len="lg" w="lg"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sp>
        <p:nvSpPr>
          <p:cNvPr id="123" name="Shape 123"/>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Formal restoration of passes </a:t>
            </a:r>
          </a:p>
        </p:txBody>
      </p:sp>
      <p:sp>
        <p:nvSpPr>
          <p:cNvPr id="124" name="Shape 124"/>
          <p:cNvSpPr txBox="1"/>
          <p:nvPr>
            <p:ph idx="1" type="body"/>
          </p:nvPr>
        </p:nvSpPr>
        <p:spPr>
          <a:xfrm>
            <a:off x="311700" y="1171600"/>
            <a:ext cx="8520600" cy="3397200"/>
          </a:xfrm>
          <a:prstGeom prst="rect">
            <a:avLst/>
          </a:prstGeom>
          <a:noFill/>
          <a:ln>
            <a:noFill/>
          </a:ln>
        </p:spPr>
        <p:txBody>
          <a:bodyPr anchorCtr="0" anchor="t" bIns="91425" lIns="91425" rIns="91425" tIns="91425">
            <a:noAutofit/>
          </a:bodyPr>
          <a:lstStyle/>
          <a:p>
            <a:pPr indent="-228600" lvl="0" marL="457200" marR="0" rtl="0" algn="l">
              <a:lnSpc>
                <a:spcPct val="115000"/>
              </a:lnSpc>
              <a:spcBef>
                <a:spcPts val="0"/>
              </a:spcBef>
              <a:spcAft>
                <a:spcPts val="0"/>
              </a:spcAft>
              <a:buFont typeface="Roboto"/>
              <a:buChar char="●"/>
            </a:pPr>
            <a:r>
              <a:rPr lang="en">
                <a:latin typeface="Roboto"/>
                <a:ea typeface="Roboto"/>
                <a:cs typeface="Roboto"/>
                <a:sym typeface="Roboto"/>
              </a:rPr>
              <a:t>Connect to the T-Rex</a:t>
            </a:r>
          </a:p>
          <a:p>
            <a:pPr indent="-228600" lvl="0" marL="457200" marR="0" rtl="0" algn="l">
              <a:lnSpc>
                <a:spcPct val="115000"/>
              </a:lnSpc>
              <a:spcBef>
                <a:spcPts val="0"/>
              </a:spcBef>
              <a:spcAft>
                <a:spcPts val="0"/>
              </a:spcAft>
              <a:buFont typeface="Roboto"/>
              <a:buChar char="●"/>
            </a:pPr>
            <a:r>
              <a:rPr lang="en">
                <a:latin typeface="Roboto"/>
                <a:ea typeface="Roboto"/>
                <a:cs typeface="Roboto"/>
                <a:sym typeface="Roboto"/>
              </a:rPr>
              <a:t>Navigate to the directory where archived passes are stored</a:t>
            </a:r>
          </a:p>
          <a:p>
            <a:pPr indent="-228600" lvl="0" marL="457200" marR="0" rtl="0" algn="l">
              <a:lnSpc>
                <a:spcPct val="115000"/>
              </a:lnSpc>
              <a:spcBef>
                <a:spcPts val="0"/>
              </a:spcBef>
              <a:spcAft>
                <a:spcPts val="0"/>
              </a:spcAft>
              <a:buFont typeface="Roboto"/>
              <a:buChar char="●"/>
            </a:pPr>
            <a:r>
              <a:rPr lang="en">
                <a:latin typeface="Roboto"/>
                <a:ea typeface="Roboto"/>
                <a:cs typeface="Roboto"/>
                <a:sym typeface="Roboto"/>
              </a:rPr>
              <a:t>Select a pass and use the restore_pass command on it</a:t>
            </a:r>
          </a:p>
          <a:p>
            <a:pPr indent="-228600" lvl="1" marL="914400" marR="0" rtl="0" algn="l">
              <a:lnSpc>
                <a:spcPct val="115000"/>
              </a:lnSpc>
              <a:spcBef>
                <a:spcPts val="0"/>
              </a:spcBef>
              <a:spcAft>
                <a:spcPts val="0"/>
              </a:spcAft>
              <a:buFont typeface="Roboto"/>
              <a:buChar char="○"/>
            </a:pPr>
            <a:r>
              <a:rPr lang="en">
                <a:latin typeface="Roboto"/>
                <a:ea typeface="Roboto"/>
                <a:cs typeface="Roboto"/>
                <a:sym typeface="Roboto"/>
              </a:rPr>
              <a:t>Example: restore_pass 2015.0601.221950.0910.01940.hrpt.noaa-15</a:t>
            </a:r>
          </a:p>
          <a:p>
            <a:pPr indent="-228600" lvl="0" marL="457200" marR="0" rtl="0" algn="l">
              <a:lnSpc>
                <a:spcPct val="115000"/>
              </a:lnSpc>
              <a:spcBef>
                <a:spcPts val="0"/>
              </a:spcBef>
              <a:spcAft>
                <a:spcPts val="0"/>
              </a:spcAft>
              <a:buFont typeface="Roboto"/>
              <a:buChar char="●"/>
            </a:pPr>
            <a:r>
              <a:rPr lang="en">
                <a:latin typeface="Roboto"/>
                <a:ea typeface="Roboto"/>
                <a:cs typeface="Roboto"/>
                <a:sym typeface="Roboto"/>
              </a:rPr>
              <a:t>Enter the slot number on the pass disk you wish to use</a:t>
            </a:r>
          </a:p>
          <a:p>
            <a:pPr indent="-228600" lvl="0" marL="457200" marR="0" rtl="0" algn="l">
              <a:lnSpc>
                <a:spcPct val="115000"/>
              </a:lnSpc>
              <a:spcBef>
                <a:spcPts val="0"/>
              </a:spcBef>
              <a:spcAft>
                <a:spcPts val="0"/>
              </a:spcAft>
              <a:buFont typeface="Roboto"/>
              <a:buChar char="●"/>
            </a:pPr>
            <a:r>
              <a:rPr lang="en">
                <a:latin typeface="Roboto"/>
                <a:ea typeface="Roboto"/>
                <a:cs typeface="Roboto"/>
                <a:sym typeface="Roboto"/>
              </a:rPr>
              <a:t>Run the run_ingest command with the pass disk slot you picked</a:t>
            </a:r>
          </a:p>
          <a:p>
            <a:pPr indent="-228600" lvl="1" marL="914400" marR="0" rtl="0" algn="l">
              <a:lnSpc>
                <a:spcPct val="115000"/>
              </a:lnSpc>
              <a:spcBef>
                <a:spcPts val="0"/>
              </a:spcBef>
              <a:spcAft>
                <a:spcPts val="0"/>
              </a:spcAft>
              <a:buFont typeface="Roboto"/>
              <a:buChar char="○"/>
            </a:pPr>
            <a:r>
              <a:rPr lang="en">
                <a:latin typeface="Roboto"/>
                <a:ea typeface="Roboto"/>
                <a:cs typeface="Roboto"/>
                <a:sym typeface="Roboto"/>
              </a:rPr>
              <a:t>Example (assuming you pick disk slot 144): run_ingest 144</a:t>
            </a:r>
          </a:p>
          <a:p>
            <a:pPr indent="-228600" lvl="0" marL="457200" marR="0" rtl="0" algn="l">
              <a:lnSpc>
                <a:spcPct val="115000"/>
              </a:lnSpc>
              <a:spcBef>
                <a:spcPts val="0"/>
              </a:spcBef>
              <a:spcAft>
                <a:spcPts val="0"/>
              </a:spcAft>
              <a:buFont typeface="Roboto"/>
              <a:buChar char="●"/>
            </a:pPr>
            <a:r>
              <a:rPr lang="en">
                <a:latin typeface="Roboto"/>
                <a:ea typeface="Roboto"/>
                <a:cs typeface="Roboto"/>
                <a:sym typeface="Roboto"/>
              </a:rPr>
              <a:t>After several minutes check the LST and NDVI folders for results</a:t>
            </a:r>
          </a:p>
          <a:p>
            <a:pPr indent="-228600" lvl="0" marL="457200" marR="0" rtl="0" algn="l">
              <a:lnSpc>
                <a:spcPct val="115000"/>
              </a:lnSpc>
              <a:spcBef>
                <a:spcPts val="0"/>
              </a:spcBef>
              <a:spcAft>
                <a:spcPts val="0"/>
              </a:spcAft>
              <a:buFont typeface="Roboto"/>
              <a:buChar char="●"/>
            </a:pPr>
            <a:r>
              <a:rPr lang="en">
                <a:latin typeface="Roboto"/>
                <a:ea typeface="Roboto"/>
                <a:cs typeface="Roboto"/>
                <a:sym typeface="Roboto"/>
              </a:rPr>
              <a:t>Record the presence or absence of said results</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type="title"/>
          </p:nvPr>
        </p:nvSpPr>
        <p:spPr>
          <a:xfrm>
            <a:off x="311700" y="445025"/>
            <a:ext cx="8520599" cy="613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Old Standard TT"/>
              <a:buNone/>
            </a:pPr>
            <a:r>
              <a:rPr i="0" lang="en" sz="3000" u="none" cap="none" strike="noStrike">
                <a:solidFill>
                  <a:schemeClr val="dk1"/>
                </a:solidFill>
                <a:latin typeface="Roboto"/>
                <a:ea typeface="Roboto"/>
                <a:cs typeface="Roboto"/>
                <a:sym typeface="Roboto"/>
              </a:rPr>
              <a:t>Sample </a:t>
            </a:r>
          </a:p>
        </p:txBody>
      </p:sp>
      <p:sp>
        <p:nvSpPr>
          <p:cNvPr id="130" name="Shape 130"/>
          <p:cNvSpPr txBox="1"/>
          <p:nvPr>
            <p:ph idx="1" type="body"/>
          </p:nvPr>
        </p:nvSpPr>
        <p:spPr>
          <a:xfrm>
            <a:off x="275775" y="1171675"/>
            <a:ext cx="3999899" cy="3397200"/>
          </a:xfrm>
          <a:prstGeom prst="rect">
            <a:avLst/>
          </a:prstGeom>
          <a:noFill/>
          <a:ln>
            <a:noFill/>
          </a:ln>
        </p:spPr>
        <p:txBody>
          <a:bodyPr anchorCtr="0" anchor="t" bIns="91425" lIns="91425" rIns="91425" tIns="91425">
            <a:noAutofit/>
          </a:bodyPr>
          <a:lstStyle/>
          <a:p>
            <a:pPr indent="-342900" lvl="0" marL="457200" marR="0" rtl="0" algn="l">
              <a:lnSpc>
                <a:spcPct val="150000"/>
              </a:lnSpc>
              <a:spcBef>
                <a:spcPts val="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Why?</a:t>
            </a:r>
          </a:p>
          <a:p>
            <a:pPr indent="-342900" lvl="0" marL="457200" marR="0" rtl="0" algn="l">
              <a:lnSpc>
                <a:spcPct val="150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What’s Input?</a:t>
            </a:r>
          </a:p>
          <a:p>
            <a:pPr indent="-342900" lvl="0" marL="457200" marR="0" rtl="0" algn="l">
              <a:lnSpc>
                <a:spcPct val="150000"/>
              </a:lnSpc>
              <a:spcBef>
                <a:spcPts val="1600"/>
              </a:spcBef>
              <a:spcAft>
                <a:spcPts val="0"/>
              </a:spcAft>
              <a:buClr>
                <a:schemeClr val="dk1"/>
              </a:buClr>
              <a:buSzPct val="100000"/>
              <a:buFont typeface="Roboto"/>
              <a:buChar char="●"/>
            </a:pPr>
            <a:r>
              <a:rPr i="0" lang="en" sz="1800" u="none" cap="none" strike="noStrike">
                <a:solidFill>
                  <a:schemeClr val="dk1"/>
                </a:solidFill>
                <a:latin typeface="Roboto"/>
                <a:ea typeface="Roboto"/>
                <a:cs typeface="Roboto"/>
                <a:sym typeface="Roboto"/>
              </a:rPr>
              <a:t>What’s Output? </a:t>
            </a:r>
          </a:p>
          <a:p>
            <a:pPr indent="0" lvl="0" marL="0" marR="0" rtl="0" algn="l">
              <a:lnSpc>
                <a:spcPct val="150000"/>
              </a:lnSpc>
              <a:spcBef>
                <a:spcPts val="1600"/>
              </a:spcBef>
              <a:spcAft>
                <a:spcPts val="0"/>
              </a:spcAft>
              <a:buClr>
                <a:schemeClr val="dk1"/>
              </a:buClr>
              <a:buSzPct val="25000"/>
              <a:buFont typeface="Old Standard TT"/>
              <a:buNone/>
            </a:pPr>
            <a:r>
              <a:t/>
            </a:r>
            <a:endParaRPr i="0" sz="1800" u="none" cap="none" strike="noStrike">
              <a:solidFill>
                <a:schemeClr val="dk1"/>
              </a:solidFill>
              <a:latin typeface="Roboto"/>
              <a:ea typeface="Roboto"/>
              <a:cs typeface="Roboto"/>
              <a:sym typeface="Roboto"/>
            </a:endParaRPr>
          </a:p>
        </p:txBody>
      </p:sp>
      <p:pic>
        <p:nvPicPr>
          <p:cNvPr descr="slixXtMSzJsHb5R92L73DAw.png" id="131" name="Shape 131"/>
          <p:cNvPicPr preferRelativeResize="0"/>
          <p:nvPr/>
        </p:nvPicPr>
        <p:blipFill rotWithShape="1">
          <a:blip r:embed="rId3">
            <a:alphaModFix/>
          </a:blip>
          <a:srcRect b="0" l="0" r="0" t="0"/>
          <a:stretch/>
        </p:blipFill>
        <p:spPr>
          <a:xfrm>
            <a:off x="2545499" y="445025"/>
            <a:ext cx="6187199" cy="4396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