
<file path=[Content_Types].xml><?xml version="1.0" encoding="utf-8"?>
<Types xmlns="http://schemas.openxmlformats.org/package/2006/content-types">
  <Default Extension="png" ContentType="image/png"/>
  <Default Extension="part"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21945600"/>
  <p:notesSz cx="21275675" cy="377348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214"/>
    <p:restoredTop sz="94513"/>
  </p:normalViewPr>
  <p:slideViewPr>
    <p:cSldViewPr snapToGrid="0" snapToObjects="1">
      <p:cViewPr>
        <p:scale>
          <a:sx n="43" d="100"/>
          <a:sy n="43" d="100"/>
        </p:scale>
        <p:origin x="-144" y="-744"/>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503613" y="2833688"/>
            <a:ext cx="28287663" cy="14144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2127573" y="17924067"/>
            <a:ext cx="17020537" cy="16980695"/>
          </a:xfrm>
          <a:prstGeom prst="rect">
            <a:avLst/>
          </a:prstGeom>
          <a:noFill/>
          <a:ln>
            <a:noFill/>
          </a:ln>
        </p:spPr>
        <p:txBody>
          <a:bodyPr lIns="337047" tIns="337047" rIns="337047" bIns="337047"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893594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2127573" y="17924067"/>
            <a:ext cx="17020537" cy="16980695"/>
          </a:xfrm>
          <a:prstGeom prst="rect">
            <a:avLst/>
          </a:prstGeom>
          <a:noFill/>
          <a:ln>
            <a:noFill/>
          </a:ln>
        </p:spPr>
        <p:txBody>
          <a:bodyPr lIns="337047" tIns="337047" rIns="337047" bIns="337047" anchor="ctr" anchorCtr="0">
            <a:noAutofit/>
          </a:bodyPr>
          <a:lstStyle/>
          <a:p>
            <a:r>
              <a:rPr lang="en-US"/>
              <a:t>background color: rgb(74,134,232) -&gt; cornflower blue</a:t>
            </a:r>
          </a:p>
          <a:p>
            <a:r>
              <a:rPr lang="en-US"/>
              <a:t>powerpoint: #4A86E8</a:t>
            </a:r>
          </a:p>
          <a:p>
            <a:r>
              <a:rPr lang="en-US"/>
              <a:t>complementary color: </a:t>
            </a:r>
          </a:p>
          <a:p>
            <a:r>
              <a:rPr lang="en-US"/>
              <a:t>White: rgb(255,255,255)</a:t>
            </a:r>
          </a:p>
          <a:p>
            <a:r>
              <a:rPr lang="en-US"/>
              <a:t>#FFFFFF</a:t>
            </a:r>
          </a:p>
        </p:txBody>
      </p:sp>
      <p:sp>
        <p:nvSpPr>
          <p:cNvPr id="82" name="Shape 82"/>
          <p:cNvSpPr>
            <a:spLocks noGrp="1" noRot="1" noChangeAspect="1"/>
          </p:cNvSpPr>
          <p:nvPr>
            <p:ph type="sldImg" idx="2"/>
          </p:nvPr>
        </p:nvSpPr>
        <p:spPr>
          <a:xfrm>
            <a:off x="-3506788" y="2833688"/>
            <a:ext cx="28289251" cy="14144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88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486400" y="3591561"/>
            <a:ext cx="32918400" cy="7640100"/>
          </a:xfrm>
          <a:prstGeom prst="rect">
            <a:avLst/>
          </a:prstGeom>
          <a:noFill/>
          <a:ln>
            <a:noFill/>
          </a:ln>
        </p:spPr>
        <p:txBody>
          <a:bodyPr lIns="304750" tIns="304750" rIns="304750" bIns="304750" anchor="b" anchorCtr="0"/>
          <a:lstStyle>
            <a:lvl1pPr marL="0" marR="0" lvl="0" indent="0" algn="ctr" rtl="0">
              <a:lnSpc>
                <a:spcPct val="90000"/>
              </a:lnSpc>
              <a:spcBef>
                <a:spcPts val="0"/>
              </a:spcBef>
              <a:buClr>
                <a:schemeClr val="dk1"/>
              </a:buClr>
              <a:buFont typeface="Calibri"/>
              <a:buNone/>
              <a:defRPr sz="200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13" name="Shape 13"/>
          <p:cNvSpPr txBox="1">
            <a:spLocks noGrp="1"/>
          </p:cNvSpPr>
          <p:nvPr>
            <p:ph type="subTitle" idx="1"/>
          </p:nvPr>
        </p:nvSpPr>
        <p:spPr>
          <a:xfrm>
            <a:off x="5486400" y="11526521"/>
            <a:ext cx="32918400" cy="5298600"/>
          </a:xfrm>
          <a:prstGeom prst="rect">
            <a:avLst/>
          </a:prstGeom>
          <a:noFill/>
          <a:ln>
            <a:noFill/>
          </a:ln>
        </p:spPr>
        <p:txBody>
          <a:bodyPr lIns="304750" tIns="304750" rIns="304750" bIns="304750" anchor="t" anchorCtr="0"/>
          <a:lstStyle>
            <a:lvl1pPr marL="0" marR="0" lvl="0" indent="0" algn="ctr" rtl="0">
              <a:lnSpc>
                <a:spcPct val="90000"/>
              </a:lnSpc>
              <a:spcBef>
                <a:spcPts val="3300"/>
              </a:spcBef>
              <a:buClr>
                <a:schemeClr val="dk1"/>
              </a:buClr>
              <a:buFont typeface="Arial"/>
              <a:buNone/>
              <a:defRPr sz="8000" b="0" i="0" u="none" strike="noStrike" cap="none">
                <a:solidFill>
                  <a:schemeClr val="dk1"/>
                </a:solidFill>
                <a:latin typeface="Calibri"/>
                <a:ea typeface="Calibri"/>
                <a:cs typeface="Calibri"/>
                <a:sym typeface="Calibri"/>
              </a:defRPr>
            </a:lvl1pPr>
            <a:lvl2pPr marL="1524000" marR="0" lvl="1" indent="0" algn="ctr" rtl="0">
              <a:lnSpc>
                <a:spcPct val="90000"/>
              </a:lnSpc>
              <a:spcBef>
                <a:spcPts val="1700"/>
              </a:spcBef>
              <a:buClr>
                <a:schemeClr val="dk1"/>
              </a:buClr>
              <a:buFont typeface="Arial"/>
              <a:buNone/>
              <a:defRPr sz="6700" b="0" i="0" u="none" strike="noStrike" cap="none">
                <a:solidFill>
                  <a:schemeClr val="dk1"/>
                </a:solidFill>
                <a:latin typeface="Calibri"/>
                <a:ea typeface="Calibri"/>
                <a:cs typeface="Calibri"/>
                <a:sym typeface="Calibri"/>
              </a:defRPr>
            </a:lvl2pPr>
            <a:lvl3pPr marL="3048000" marR="0" lvl="2" indent="0" algn="ctr" rtl="0">
              <a:lnSpc>
                <a:spcPct val="90000"/>
              </a:lnSpc>
              <a:spcBef>
                <a:spcPts val="1700"/>
              </a:spcBef>
              <a:buClr>
                <a:schemeClr val="dk1"/>
              </a:buClr>
              <a:buFont typeface="Arial"/>
              <a:buNone/>
              <a:defRPr sz="6000" b="0" i="0" u="none" strike="noStrike" cap="none">
                <a:solidFill>
                  <a:schemeClr val="dk1"/>
                </a:solidFill>
                <a:latin typeface="Calibri"/>
                <a:ea typeface="Calibri"/>
                <a:cs typeface="Calibri"/>
                <a:sym typeface="Calibri"/>
              </a:defRPr>
            </a:lvl3pPr>
            <a:lvl4pPr marL="4572000" marR="0" lvl="3" indent="0" algn="ctr" rtl="0">
              <a:lnSpc>
                <a:spcPct val="90000"/>
              </a:lnSpc>
              <a:spcBef>
                <a:spcPts val="1700"/>
              </a:spcBef>
              <a:buClr>
                <a:schemeClr val="dk1"/>
              </a:buClr>
              <a:buFont typeface="Arial"/>
              <a:buNone/>
              <a:defRPr sz="5300" b="0" i="0" u="none" strike="noStrike" cap="none">
                <a:solidFill>
                  <a:schemeClr val="dk1"/>
                </a:solidFill>
                <a:latin typeface="Calibri"/>
                <a:ea typeface="Calibri"/>
                <a:cs typeface="Calibri"/>
                <a:sym typeface="Calibri"/>
              </a:defRPr>
            </a:lvl4pPr>
            <a:lvl5pPr marL="6096000" marR="0" lvl="4" indent="0" algn="ctr" rtl="0">
              <a:lnSpc>
                <a:spcPct val="90000"/>
              </a:lnSpc>
              <a:spcBef>
                <a:spcPts val="1700"/>
              </a:spcBef>
              <a:buClr>
                <a:schemeClr val="dk1"/>
              </a:buClr>
              <a:buFont typeface="Arial"/>
              <a:buNone/>
              <a:defRPr sz="5300" b="0" i="0" u="none" strike="noStrike" cap="none">
                <a:solidFill>
                  <a:schemeClr val="dk1"/>
                </a:solidFill>
                <a:latin typeface="Calibri"/>
                <a:ea typeface="Calibri"/>
                <a:cs typeface="Calibri"/>
                <a:sym typeface="Calibri"/>
              </a:defRPr>
            </a:lvl5pPr>
            <a:lvl6pPr marL="7620000" marR="0" lvl="5" indent="0" algn="ctr" rtl="0">
              <a:lnSpc>
                <a:spcPct val="90000"/>
              </a:lnSpc>
              <a:spcBef>
                <a:spcPts val="1700"/>
              </a:spcBef>
              <a:buClr>
                <a:schemeClr val="dk1"/>
              </a:buClr>
              <a:buFont typeface="Arial"/>
              <a:buNone/>
              <a:defRPr sz="5300" b="0" i="0" u="none" strike="noStrike" cap="none">
                <a:solidFill>
                  <a:schemeClr val="dk1"/>
                </a:solidFill>
                <a:latin typeface="Calibri"/>
                <a:ea typeface="Calibri"/>
                <a:cs typeface="Calibri"/>
                <a:sym typeface="Calibri"/>
              </a:defRPr>
            </a:lvl6pPr>
            <a:lvl7pPr marL="9144000" marR="0" lvl="6" indent="0" algn="ctr" rtl="0">
              <a:lnSpc>
                <a:spcPct val="90000"/>
              </a:lnSpc>
              <a:spcBef>
                <a:spcPts val="1700"/>
              </a:spcBef>
              <a:buClr>
                <a:schemeClr val="dk1"/>
              </a:buClr>
              <a:buFont typeface="Arial"/>
              <a:buNone/>
              <a:defRPr sz="5300" b="0" i="0" u="none" strike="noStrike" cap="none">
                <a:solidFill>
                  <a:schemeClr val="dk1"/>
                </a:solidFill>
                <a:latin typeface="Calibri"/>
                <a:ea typeface="Calibri"/>
                <a:cs typeface="Calibri"/>
                <a:sym typeface="Calibri"/>
              </a:defRPr>
            </a:lvl7pPr>
            <a:lvl8pPr marL="10668000" marR="0" lvl="7" indent="0" algn="ctr" rtl="0">
              <a:lnSpc>
                <a:spcPct val="90000"/>
              </a:lnSpc>
              <a:spcBef>
                <a:spcPts val="1700"/>
              </a:spcBef>
              <a:buClr>
                <a:schemeClr val="dk1"/>
              </a:buClr>
              <a:buFont typeface="Arial"/>
              <a:buNone/>
              <a:defRPr sz="5300" b="0" i="0" u="none" strike="noStrike" cap="none">
                <a:solidFill>
                  <a:schemeClr val="dk1"/>
                </a:solidFill>
                <a:latin typeface="Calibri"/>
                <a:ea typeface="Calibri"/>
                <a:cs typeface="Calibri"/>
                <a:sym typeface="Calibri"/>
              </a:defRPr>
            </a:lvl8pPr>
            <a:lvl9pPr marL="12192000" marR="0" lvl="8" indent="0" algn="ctr" rtl="0">
              <a:lnSpc>
                <a:spcPct val="90000"/>
              </a:lnSpc>
              <a:spcBef>
                <a:spcPts val="1700"/>
              </a:spcBef>
              <a:buClr>
                <a:schemeClr val="dk1"/>
              </a:buClr>
              <a:buFont typeface="Arial"/>
              <a:buNone/>
              <a:defRPr sz="53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b="0" i="0" u="none" strike="noStrike" cap="none">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b="0" i="0" u="none" strike="noStrike" cap="none">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b="0" i="0" u="none" strike="noStrike" cap="none">
                <a:solidFill>
                  <a:srgbClr val="888888"/>
                </a:solidFill>
                <a:latin typeface="Calibri"/>
                <a:ea typeface="Calibri"/>
                <a:cs typeface="Calibri"/>
                <a:sym typeface="Calibri"/>
              </a:rPr>
              <a:t>‹#›</a:t>
            </a:fld>
            <a:endParaRPr lang="en-US" sz="40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017520" y="1168400"/>
            <a:ext cx="37856400" cy="4242000"/>
          </a:xfrm>
          <a:prstGeom prst="rect">
            <a:avLst/>
          </a:prstGeom>
          <a:noFill/>
          <a:ln>
            <a:noFill/>
          </a:ln>
        </p:spPr>
        <p:txBody>
          <a:bodyPr lIns="304750" tIns="304750" rIns="304750" bIns="304750" anchor="ctr" anchorCtr="0"/>
          <a:lstStyle>
            <a:lvl1pPr marL="0" marR="0" lvl="0" indent="0" algn="l" rtl="0">
              <a:lnSpc>
                <a:spcPct val="90000"/>
              </a:lnSpc>
              <a:spcBef>
                <a:spcPts val="0"/>
              </a:spcBef>
              <a:buClr>
                <a:schemeClr val="dk1"/>
              </a:buClr>
              <a:buFont typeface="Calibri"/>
              <a:buNone/>
              <a:defRPr sz="147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70" name="Shape 70"/>
          <p:cNvSpPr txBox="1">
            <a:spLocks noGrp="1"/>
          </p:cNvSpPr>
          <p:nvPr>
            <p:ph type="body" idx="1"/>
          </p:nvPr>
        </p:nvSpPr>
        <p:spPr>
          <a:xfrm rot="5400000">
            <a:off x="14983379" y="-6124100"/>
            <a:ext cx="13924200" cy="37856400"/>
          </a:xfrm>
          <a:prstGeom prst="rect">
            <a:avLst/>
          </a:prstGeom>
          <a:noFill/>
          <a:ln>
            <a:noFill/>
          </a:ln>
        </p:spPr>
        <p:txBody>
          <a:bodyPr lIns="304750" tIns="304750" rIns="304750" bIns="304750" anchor="t" anchorCtr="0"/>
          <a:lstStyle>
            <a:lvl1pPr marL="762000" marR="0" lvl="0" indent="-165100" algn="l" rtl="0">
              <a:lnSpc>
                <a:spcPct val="90000"/>
              </a:lnSpc>
              <a:spcBef>
                <a:spcPts val="3300"/>
              </a:spcBef>
              <a:buClr>
                <a:schemeClr val="dk1"/>
              </a:buClr>
              <a:buSzPct val="100000"/>
              <a:buFont typeface="Arial"/>
              <a:buChar char="•"/>
              <a:defRPr sz="9300" b="0" i="0" u="none" strike="noStrike" cap="none">
                <a:solidFill>
                  <a:schemeClr val="dk1"/>
                </a:solidFill>
                <a:latin typeface="Calibri"/>
                <a:ea typeface="Calibri"/>
                <a:cs typeface="Calibri"/>
                <a:sym typeface="Calibri"/>
              </a:defRPr>
            </a:lvl1pPr>
            <a:lvl2pPr marL="2286000" marR="0" lvl="1" indent="-254000" algn="l" rtl="0">
              <a:lnSpc>
                <a:spcPct val="90000"/>
              </a:lnSpc>
              <a:spcBef>
                <a:spcPts val="17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2pPr>
            <a:lvl3pPr marL="3810000" marR="0" lvl="2"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3pPr>
            <a:lvl4pPr marL="5334000" marR="0" lvl="3"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4pPr>
            <a:lvl5pPr marL="6858000" marR="0" lvl="4"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5pPr>
            <a:lvl6pPr marL="8382000" marR="0" lvl="5"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6pPr>
            <a:lvl7pPr marL="9906000" marR="0" lvl="6"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7pPr>
            <a:lvl8pPr marL="11430000" marR="0" lvl="7"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8pPr>
            <a:lvl9pPr marL="12954000" marR="0" lvl="8"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6842830" y="5735450"/>
            <a:ext cx="18597900" cy="9463800"/>
          </a:xfrm>
          <a:prstGeom prst="rect">
            <a:avLst/>
          </a:prstGeom>
          <a:noFill/>
          <a:ln>
            <a:noFill/>
          </a:ln>
        </p:spPr>
        <p:txBody>
          <a:bodyPr lIns="304750" tIns="304750" rIns="304750" bIns="304750" anchor="ctr" anchorCtr="0"/>
          <a:lstStyle>
            <a:lvl1pPr marL="0" marR="0" lvl="0" indent="0" algn="l" rtl="0">
              <a:lnSpc>
                <a:spcPct val="90000"/>
              </a:lnSpc>
              <a:spcBef>
                <a:spcPts val="0"/>
              </a:spcBef>
              <a:buClr>
                <a:schemeClr val="dk1"/>
              </a:buClr>
              <a:buFont typeface="Calibri"/>
              <a:buNone/>
              <a:defRPr sz="147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76" name="Shape 76"/>
          <p:cNvSpPr txBox="1">
            <a:spLocks noGrp="1"/>
          </p:cNvSpPr>
          <p:nvPr>
            <p:ph type="body" idx="1"/>
          </p:nvPr>
        </p:nvSpPr>
        <p:spPr>
          <a:xfrm rot="5400000">
            <a:off x="7640250" y="-3454450"/>
            <a:ext cx="18597900" cy="27843600"/>
          </a:xfrm>
          <a:prstGeom prst="rect">
            <a:avLst/>
          </a:prstGeom>
          <a:noFill/>
          <a:ln>
            <a:noFill/>
          </a:ln>
        </p:spPr>
        <p:txBody>
          <a:bodyPr lIns="304750" tIns="304750" rIns="304750" bIns="304750" anchor="t" anchorCtr="0"/>
          <a:lstStyle>
            <a:lvl1pPr marL="762000" marR="0" lvl="0" indent="-165100" algn="l" rtl="0">
              <a:lnSpc>
                <a:spcPct val="90000"/>
              </a:lnSpc>
              <a:spcBef>
                <a:spcPts val="3300"/>
              </a:spcBef>
              <a:buClr>
                <a:schemeClr val="dk1"/>
              </a:buClr>
              <a:buSzPct val="100000"/>
              <a:buFont typeface="Arial"/>
              <a:buChar char="•"/>
              <a:defRPr sz="9300" b="0" i="0" u="none" strike="noStrike" cap="none">
                <a:solidFill>
                  <a:schemeClr val="dk1"/>
                </a:solidFill>
                <a:latin typeface="Calibri"/>
                <a:ea typeface="Calibri"/>
                <a:cs typeface="Calibri"/>
                <a:sym typeface="Calibri"/>
              </a:defRPr>
            </a:lvl1pPr>
            <a:lvl2pPr marL="2286000" marR="0" lvl="1" indent="-254000" algn="l" rtl="0">
              <a:lnSpc>
                <a:spcPct val="90000"/>
              </a:lnSpc>
              <a:spcBef>
                <a:spcPts val="17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2pPr>
            <a:lvl3pPr marL="3810000" marR="0" lvl="2"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3pPr>
            <a:lvl4pPr marL="5334000" marR="0" lvl="3"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4pPr>
            <a:lvl5pPr marL="6858000" marR="0" lvl="4"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5pPr>
            <a:lvl6pPr marL="8382000" marR="0" lvl="5"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6pPr>
            <a:lvl7pPr marL="9906000" marR="0" lvl="6"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7pPr>
            <a:lvl8pPr marL="11430000" marR="0" lvl="7"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8pPr>
            <a:lvl9pPr marL="12954000" marR="0" lvl="8"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017520" y="1168400"/>
            <a:ext cx="37856400" cy="4242000"/>
          </a:xfrm>
          <a:prstGeom prst="rect">
            <a:avLst/>
          </a:prstGeom>
          <a:noFill/>
          <a:ln>
            <a:noFill/>
          </a:ln>
        </p:spPr>
        <p:txBody>
          <a:bodyPr lIns="304750" tIns="304750" rIns="304750" bIns="304750" anchor="ctr" anchorCtr="0"/>
          <a:lstStyle>
            <a:lvl1pPr marL="0" marR="0" lvl="0" indent="0" algn="l" rtl="0">
              <a:lnSpc>
                <a:spcPct val="90000"/>
              </a:lnSpc>
              <a:spcBef>
                <a:spcPts val="0"/>
              </a:spcBef>
              <a:buClr>
                <a:schemeClr val="dk1"/>
              </a:buClr>
              <a:buFont typeface="Calibri"/>
              <a:buNone/>
              <a:defRPr sz="147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19" name="Shape 19"/>
          <p:cNvSpPr txBox="1">
            <a:spLocks noGrp="1"/>
          </p:cNvSpPr>
          <p:nvPr>
            <p:ph type="body" idx="1"/>
          </p:nvPr>
        </p:nvSpPr>
        <p:spPr>
          <a:xfrm>
            <a:off x="3017520" y="5842000"/>
            <a:ext cx="37856400" cy="13924200"/>
          </a:xfrm>
          <a:prstGeom prst="rect">
            <a:avLst/>
          </a:prstGeom>
          <a:noFill/>
          <a:ln>
            <a:noFill/>
          </a:ln>
        </p:spPr>
        <p:txBody>
          <a:bodyPr lIns="304750" tIns="304750" rIns="304750" bIns="304750" anchor="t" anchorCtr="0"/>
          <a:lstStyle>
            <a:lvl1pPr marL="762000" marR="0" lvl="0" indent="-165100" algn="l" rtl="0">
              <a:lnSpc>
                <a:spcPct val="90000"/>
              </a:lnSpc>
              <a:spcBef>
                <a:spcPts val="3300"/>
              </a:spcBef>
              <a:buClr>
                <a:schemeClr val="dk1"/>
              </a:buClr>
              <a:buSzPct val="100000"/>
              <a:buFont typeface="Arial"/>
              <a:buChar char="•"/>
              <a:defRPr sz="9300" b="0" i="0" u="none" strike="noStrike" cap="none">
                <a:solidFill>
                  <a:schemeClr val="dk1"/>
                </a:solidFill>
                <a:latin typeface="Calibri"/>
                <a:ea typeface="Calibri"/>
                <a:cs typeface="Calibri"/>
                <a:sym typeface="Calibri"/>
              </a:defRPr>
            </a:lvl1pPr>
            <a:lvl2pPr marL="2286000" marR="0" lvl="1" indent="-254000" algn="l" rtl="0">
              <a:lnSpc>
                <a:spcPct val="90000"/>
              </a:lnSpc>
              <a:spcBef>
                <a:spcPts val="17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2pPr>
            <a:lvl3pPr marL="3810000" marR="0" lvl="2"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3pPr>
            <a:lvl4pPr marL="5334000" marR="0" lvl="3"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4pPr>
            <a:lvl5pPr marL="6858000" marR="0" lvl="4"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5pPr>
            <a:lvl6pPr marL="8382000" marR="0" lvl="5"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6pPr>
            <a:lvl7pPr marL="9906000" marR="0" lvl="6"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7pPr>
            <a:lvl8pPr marL="11430000" marR="0" lvl="7"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8pPr>
            <a:lvl9pPr marL="12954000" marR="0" lvl="8"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994660" y="5471161"/>
            <a:ext cx="37856400" cy="9128700"/>
          </a:xfrm>
          <a:prstGeom prst="rect">
            <a:avLst/>
          </a:prstGeom>
          <a:noFill/>
          <a:ln>
            <a:noFill/>
          </a:ln>
        </p:spPr>
        <p:txBody>
          <a:bodyPr lIns="304750" tIns="304750" rIns="304750" bIns="304750" anchor="b" anchorCtr="0"/>
          <a:lstStyle>
            <a:lvl1pPr marL="0" marR="0" lvl="0" indent="0" algn="l" rtl="0">
              <a:lnSpc>
                <a:spcPct val="90000"/>
              </a:lnSpc>
              <a:spcBef>
                <a:spcPts val="0"/>
              </a:spcBef>
              <a:buClr>
                <a:schemeClr val="dk1"/>
              </a:buClr>
              <a:buFont typeface="Calibri"/>
              <a:buNone/>
              <a:defRPr sz="200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25" name="Shape 25"/>
          <p:cNvSpPr txBox="1">
            <a:spLocks noGrp="1"/>
          </p:cNvSpPr>
          <p:nvPr>
            <p:ph type="body" idx="1"/>
          </p:nvPr>
        </p:nvSpPr>
        <p:spPr>
          <a:xfrm>
            <a:off x="2994660" y="14686281"/>
            <a:ext cx="37856400" cy="4800600"/>
          </a:xfrm>
          <a:prstGeom prst="rect">
            <a:avLst/>
          </a:prstGeom>
          <a:noFill/>
          <a:ln>
            <a:noFill/>
          </a:ln>
        </p:spPr>
        <p:txBody>
          <a:bodyPr lIns="304750" tIns="304750" rIns="304750" bIns="304750" anchor="t" anchorCtr="0"/>
          <a:lstStyle>
            <a:lvl1pPr marL="0" marR="0" lvl="0" indent="0" algn="l" rtl="0">
              <a:lnSpc>
                <a:spcPct val="90000"/>
              </a:lnSpc>
              <a:spcBef>
                <a:spcPts val="3300"/>
              </a:spcBef>
              <a:buClr>
                <a:srgbClr val="888888"/>
              </a:buClr>
              <a:buFont typeface="Arial"/>
              <a:buNone/>
              <a:defRPr sz="8000" b="0" i="0" u="none" strike="noStrike" cap="none">
                <a:solidFill>
                  <a:srgbClr val="888888"/>
                </a:solidFill>
                <a:latin typeface="Calibri"/>
                <a:ea typeface="Calibri"/>
                <a:cs typeface="Calibri"/>
                <a:sym typeface="Calibri"/>
              </a:defRPr>
            </a:lvl1pPr>
            <a:lvl2pPr marL="1524000" marR="0" lvl="1" indent="0" algn="l" rtl="0">
              <a:lnSpc>
                <a:spcPct val="90000"/>
              </a:lnSpc>
              <a:spcBef>
                <a:spcPts val="1700"/>
              </a:spcBef>
              <a:buClr>
                <a:srgbClr val="888888"/>
              </a:buClr>
              <a:buFont typeface="Arial"/>
              <a:buNone/>
              <a:defRPr sz="6700" b="0" i="0" u="none" strike="noStrike" cap="none">
                <a:solidFill>
                  <a:srgbClr val="888888"/>
                </a:solidFill>
                <a:latin typeface="Calibri"/>
                <a:ea typeface="Calibri"/>
                <a:cs typeface="Calibri"/>
                <a:sym typeface="Calibri"/>
              </a:defRPr>
            </a:lvl2pPr>
            <a:lvl3pPr marL="3048000" marR="0" lvl="2" indent="0" algn="l" rtl="0">
              <a:lnSpc>
                <a:spcPct val="90000"/>
              </a:lnSpc>
              <a:spcBef>
                <a:spcPts val="1700"/>
              </a:spcBef>
              <a:buClr>
                <a:srgbClr val="888888"/>
              </a:buClr>
              <a:buFont typeface="Arial"/>
              <a:buNone/>
              <a:defRPr sz="6000" b="0" i="0" u="none" strike="noStrike" cap="none">
                <a:solidFill>
                  <a:srgbClr val="888888"/>
                </a:solidFill>
                <a:latin typeface="Calibri"/>
                <a:ea typeface="Calibri"/>
                <a:cs typeface="Calibri"/>
                <a:sym typeface="Calibri"/>
              </a:defRPr>
            </a:lvl3pPr>
            <a:lvl4pPr marL="4572000" marR="0" lvl="3" indent="0" algn="l" rtl="0">
              <a:lnSpc>
                <a:spcPct val="90000"/>
              </a:lnSpc>
              <a:spcBef>
                <a:spcPts val="1700"/>
              </a:spcBef>
              <a:buClr>
                <a:srgbClr val="888888"/>
              </a:buClr>
              <a:buFont typeface="Arial"/>
              <a:buNone/>
              <a:defRPr sz="5300" b="0" i="0" u="none" strike="noStrike" cap="none">
                <a:solidFill>
                  <a:srgbClr val="888888"/>
                </a:solidFill>
                <a:latin typeface="Calibri"/>
                <a:ea typeface="Calibri"/>
                <a:cs typeface="Calibri"/>
                <a:sym typeface="Calibri"/>
              </a:defRPr>
            </a:lvl4pPr>
            <a:lvl5pPr marL="6096000" marR="0" lvl="4" indent="0" algn="l" rtl="0">
              <a:lnSpc>
                <a:spcPct val="90000"/>
              </a:lnSpc>
              <a:spcBef>
                <a:spcPts val="1700"/>
              </a:spcBef>
              <a:buClr>
                <a:srgbClr val="888888"/>
              </a:buClr>
              <a:buFont typeface="Arial"/>
              <a:buNone/>
              <a:defRPr sz="5300" b="0" i="0" u="none" strike="noStrike" cap="none">
                <a:solidFill>
                  <a:srgbClr val="888888"/>
                </a:solidFill>
                <a:latin typeface="Calibri"/>
                <a:ea typeface="Calibri"/>
                <a:cs typeface="Calibri"/>
                <a:sym typeface="Calibri"/>
              </a:defRPr>
            </a:lvl5pPr>
            <a:lvl6pPr marL="7620000" marR="0" lvl="5" indent="0" algn="l" rtl="0">
              <a:lnSpc>
                <a:spcPct val="90000"/>
              </a:lnSpc>
              <a:spcBef>
                <a:spcPts val="1700"/>
              </a:spcBef>
              <a:buClr>
                <a:srgbClr val="888888"/>
              </a:buClr>
              <a:buFont typeface="Arial"/>
              <a:buNone/>
              <a:defRPr sz="5300" b="0" i="0" u="none" strike="noStrike" cap="none">
                <a:solidFill>
                  <a:srgbClr val="888888"/>
                </a:solidFill>
                <a:latin typeface="Calibri"/>
                <a:ea typeface="Calibri"/>
                <a:cs typeface="Calibri"/>
                <a:sym typeface="Calibri"/>
              </a:defRPr>
            </a:lvl6pPr>
            <a:lvl7pPr marL="9144000" marR="0" lvl="6" indent="0" algn="l" rtl="0">
              <a:lnSpc>
                <a:spcPct val="90000"/>
              </a:lnSpc>
              <a:spcBef>
                <a:spcPts val="1700"/>
              </a:spcBef>
              <a:buClr>
                <a:srgbClr val="888888"/>
              </a:buClr>
              <a:buFont typeface="Arial"/>
              <a:buNone/>
              <a:defRPr sz="5300" b="0" i="0" u="none" strike="noStrike" cap="none">
                <a:solidFill>
                  <a:srgbClr val="888888"/>
                </a:solidFill>
                <a:latin typeface="Calibri"/>
                <a:ea typeface="Calibri"/>
                <a:cs typeface="Calibri"/>
                <a:sym typeface="Calibri"/>
              </a:defRPr>
            </a:lvl7pPr>
            <a:lvl8pPr marL="10668000" marR="0" lvl="7" indent="0" algn="l" rtl="0">
              <a:lnSpc>
                <a:spcPct val="90000"/>
              </a:lnSpc>
              <a:spcBef>
                <a:spcPts val="1700"/>
              </a:spcBef>
              <a:buClr>
                <a:srgbClr val="888888"/>
              </a:buClr>
              <a:buFont typeface="Arial"/>
              <a:buNone/>
              <a:defRPr sz="5300" b="0" i="0" u="none" strike="noStrike" cap="none">
                <a:solidFill>
                  <a:srgbClr val="888888"/>
                </a:solidFill>
                <a:latin typeface="Calibri"/>
                <a:ea typeface="Calibri"/>
                <a:cs typeface="Calibri"/>
                <a:sym typeface="Calibri"/>
              </a:defRPr>
            </a:lvl8pPr>
            <a:lvl9pPr marL="12192000" marR="0" lvl="8" indent="0" algn="l" rtl="0">
              <a:lnSpc>
                <a:spcPct val="90000"/>
              </a:lnSpc>
              <a:spcBef>
                <a:spcPts val="1700"/>
              </a:spcBef>
              <a:buClr>
                <a:srgbClr val="888888"/>
              </a:buClr>
              <a:buFont typeface="Arial"/>
              <a:buNone/>
              <a:defRPr sz="53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17520" y="1168400"/>
            <a:ext cx="37856400" cy="4242000"/>
          </a:xfrm>
          <a:prstGeom prst="rect">
            <a:avLst/>
          </a:prstGeom>
          <a:noFill/>
          <a:ln>
            <a:noFill/>
          </a:ln>
        </p:spPr>
        <p:txBody>
          <a:bodyPr lIns="304750" tIns="304750" rIns="304750" bIns="304750" anchor="ctr" anchorCtr="0"/>
          <a:lstStyle>
            <a:lvl1pPr marL="0" marR="0" lvl="0" indent="0" algn="l" rtl="0">
              <a:lnSpc>
                <a:spcPct val="90000"/>
              </a:lnSpc>
              <a:spcBef>
                <a:spcPts val="0"/>
              </a:spcBef>
              <a:buClr>
                <a:schemeClr val="dk1"/>
              </a:buClr>
              <a:buFont typeface="Calibri"/>
              <a:buNone/>
              <a:defRPr sz="147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31" name="Shape 31"/>
          <p:cNvSpPr txBox="1">
            <a:spLocks noGrp="1"/>
          </p:cNvSpPr>
          <p:nvPr>
            <p:ph type="body" idx="1"/>
          </p:nvPr>
        </p:nvSpPr>
        <p:spPr>
          <a:xfrm>
            <a:off x="3017519" y="5842000"/>
            <a:ext cx="18654000" cy="13924200"/>
          </a:xfrm>
          <a:prstGeom prst="rect">
            <a:avLst/>
          </a:prstGeom>
          <a:noFill/>
          <a:ln>
            <a:noFill/>
          </a:ln>
        </p:spPr>
        <p:txBody>
          <a:bodyPr lIns="304750" tIns="304750" rIns="304750" bIns="304750" anchor="t" anchorCtr="0"/>
          <a:lstStyle>
            <a:lvl1pPr marL="762000" marR="0" lvl="0" indent="-165100" algn="l" rtl="0">
              <a:lnSpc>
                <a:spcPct val="90000"/>
              </a:lnSpc>
              <a:spcBef>
                <a:spcPts val="3300"/>
              </a:spcBef>
              <a:buClr>
                <a:schemeClr val="dk1"/>
              </a:buClr>
              <a:buSzPct val="100000"/>
              <a:buFont typeface="Arial"/>
              <a:buChar char="•"/>
              <a:defRPr sz="9300" b="0" i="0" u="none" strike="noStrike" cap="none">
                <a:solidFill>
                  <a:schemeClr val="dk1"/>
                </a:solidFill>
                <a:latin typeface="Calibri"/>
                <a:ea typeface="Calibri"/>
                <a:cs typeface="Calibri"/>
                <a:sym typeface="Calibri"/>
              </a:defRPr>
            </a:lvl1pPr>
            <a:lvl2pPr marL="2286000" marR="0" lvl="1" indent="-254000" algn="l" rtl="0">
              <a:lnSpc>
                <a:spcPct val="90000"/>
              </a:lnSpc>
              <a:spcBef>
                <a:spcPts val="17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2pPr>
            <a:lvl3pPr marL="3810000" marR="0" lvl="2"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3pPr>
            <a:lvl4pPr marL="5334000" marR="0" lvl="3"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4pPr>
            <a:lvl5pPr marL="6858000" marR="0" lvl="4"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5pPr>
            <a:lvl6pPr marL="8382000" marR="0" lvl="5"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6pPr>
            <a:lvl7pPr marL="9906000" marR="0" lvl="6"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7pPr>
            <a:lvl8pPr marL="11430000" marR="0" lvl="7"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8pPr>
            <a:lvl9pPr marL="12954000" marR="0" lvl="8"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2219920" y="5842000"/>
            <a:ext cx="18654000" cy="13924200"/>
          </a:xfrm>
          <a:prstGeom prst="rect">
            <a:avLst/>
          </a:prstGeom>
          <a:noFill/>
          <a:ln>
            <a:noFill/>
          </a:ln>
        </p:spPr>
        <p:txBody>
          <a:bodyPr lIns="304750" tIns="304750" rIns="304750" bIns="304750" anchor="t" anchorCtr="0"/>
          <a:lstStyle>
            <a:lvl1pPr marL="762000" marR="0" lvl="0" indent="-165100" algn="l" rtl="0">
              <a:lnSpc>
                <a:spcPct val="90000"/>
              </a:lnSpc>
              <a:spcBef>
                <a:spcPts val="3300"/>
              </a:spcBef>
              <a:buClr>
                <a:schemeClr val="dk1"/>
              </a:buClr>
              <a:buSzPct val="100000"/>
              <a:buFont typeface="Arial"/>
              <a:buChar char="•"/>
              <a:defRPr sz="9300" b="0" i="0" u="none" strike="noStrike" cap="none">
                <a:solidFill>
                  <a:schemeClr val="dk1"/>
                </a:solidFill>
                <a:latin typeface="Calibri"/>
                <a:ea typeface="Calibri"/>
                <a:cs typeface="Calibri"/>
                <a:sym typeface="Calibri"/>
              </a:defRPr>
            </a:lvl1pPr>
            <a:lvl2pPr marL="2286000" marR="0" lvl="1" indent="-254000" algn="l" rtl="0">
              <a:lnSpc>
                <a:spcPct val="90000"/>
              </a:lnSpc>
              <a:spcBef>
                <a:spcPts val="17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2pPr>
            <a:lvl3pPr marL="3810000" marR="0" lvl="2"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3pPr>
            <a:lvl4pPr marL="5334000" marR="0" lvl="3"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4pPr>
            <a:lvl5pPr marL="6858000" marR="0" lvl="4"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5pPr>
            <a:lvl6pPr marL="8382000" marR="0" lvl="5"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6pPr>
            <a:lvl7pPr marL="9906000" marR="0" lvl="6"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7pPr>
            <a:lvl8pPr marL="11430000" marR="0" lvl="7"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8pPr>
            <a:lvl9pPr marL="12954000" marR="0" lvl="8"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23236" y="1168400"/>
            <a:ext cx="37856400" cy="4242000"/>
          </a:xfrm>
          <a:prstGeom prst="rect">
            <a:avLst/>
          </a:prstGeom>
          <a:noFill/>
          <a:ln>
            <a:noFill/>
          </a:ln>
        </p:spPr>
        <p:txBody>
          <a:bodyPr lIns="304750" tIns="304750" rIns="304750" bIns="304750" anchor="ctr" anchorCtr="0"/>
          <a:lstStyle>
            <a:lvl1pPr marL="0" marR="0" lvl="0" indent="0" algn="l" rtl="0">
              <a:lnSpc>
                <a:spcPct val="90000"/>
              </a:lnSpc>
              <a:spcBef>
                <a:spcPts val="0"/>
              </a:spcBef>
              <a:buClr>
                <a:schemeClr val="dk1"/>
              </a:buClr>
              <a:buFont typeface="Calibri"/>
              <a:buNone/>
              <a:defRPr sz="147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38" name="Shape 38"/>
          <p:cNvSpPr txBox="1">
            <a:spLocks noGrp="1"/>
          </p:cNvSpPr>
          <p:nvPr>
            <p:ph type="body" idx="1"/>
          </p:nvPr>
        </p:nvSpPr>
        <p:spPr>
          <a:xfrm>
            <a:off x="3023236" y="5379721"/>
            <a:ext cx="18568200" cy="2636700"/>
          </a:xfrm>
          <a:prstGeom prst="rect">
            <a:avLst/>
          </a:prstGeom>
          <a:noFill/>
          <a:ln>
            <a:noFill/>
          </a:ln>
        </p:spPr>
        <p:txBody>
          <a:bodyPr lIns="304750" tIns="304750" rIns="304750" bIns="304750" anchor="b" anchorCtr="0"/>
          <a:lstStyle>
            <a:lvl1pPr marL="0" marR="0" lvl="0" indent="0" algn="l" rtl="0">
              <a:lnSpc>
                <a:spcPct val="90000"/>
              </a:lnSpc>
              <a:spcBef>
                <a:spcPts val="3300"/>
              </a:spcBef>
              <a:buClr>
                <a:schemeClr val="dk1"/>
              </a:buClr>
              <a:buFont typeface="Arial"/>
              <a:buNone/>
              <a:defRPr sz="8000" b="1" i="0" u="none" strike="noStrike" cap="none">
                <a:solidFill>
                  <a:schemeClr val="dk1"/>
                </a:solidFill>
                <a:latin typeface="Calibri"/>
                <a:ea typeface="Calibri"/>
                <a:cs typeface="Calibri"/>
                <a:sym typeface="Calibri"/>
              </a:defRPr>
            </a:lvl1pPr>
            <a:lvl2pPr marL="1524000" marR="0" lvl="1" indent="0" algn="l" rtl="0">
              <a:lnSpc>
                <a:spcPct val="90000"/>
              </a:lnSpc>
              <a:spcBef>
                <a:spcPts val="1700"/>
              </a:spcBef>
              <a:buClr>
                <a:schemeClr val="dk1"/>
              </a:buClr>
              <a:buFont typeface="Arial"/>
              <a:buNone/>
              <a:defRPr sz="6700" b="1" i="0" u="none" strike="noStrike" cap="none">
                <a:solidFill>
                  <a:schemeClr val="dk1"/>
                </a:solidFill>
                <a:latin typeface="Calibri"/>
                <a:ea typeface="Calibri"/>
                <a:cs typeface="Calibri"/>
                <a:sym typeface="Calibri"/>
              </a:defRPr>
            </a:lvl2pPr>
            <a:lvl3pPr marL="3048000" marR="0" lvl="2" indent="0" algn="l" rtl="0">
              <a:lnSpc>
                <a:spcPct val="90000"/>
              </a:lnSpc>
              <a:spcBef>
                <a:spcPts val="1700"/>
              </a:spcBef>
              <a:buClr>
                <a:schemeClr val="dk1"/>
              </a:buClr>
              <a:buFont typeface="Arial"/>
              <a:buNone/>
              <a:defRPr sz="6000" b="1" i="0" u="none" strike="noStrike" cap="none">
                <a:solidFill>
                  <a:schemeClr val="dk1"/>
                </a:solidFill>
                <a:latin typeface="Calibri"/>
                <a:ea typeface="Calibri"/>
                <a:cs typeface="Calibri"/>
                <a:sym typeface="Calibri"/>
              </a:defRPr>
            </a:lvl3pPr>
            <a:lvl4pPr marL="4572000" marR="0" lvl="3"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4pPr>
            <a:lvl5pPr marL="6096000" marR="0" lvl="4"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5pPr>
            <a:lvl6pPr marL="7620000" marR="0" lvl="5"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6pPr>
            <a:lvl7pPr marL="9144000" marR="0" lvl="6"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7pPr>
            <a:lvl8pPr marL="10668000" marR="0" lvl="7"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8pPr>
            <a:lvl9pPr marL="12192000" marR="0" lvl="8"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3023236" y="8016240"/>
            <a:ext cx="18568200" cy="11790900"/>
          </a:xfrm>
          <a:prstGeom prst="rect">
            <a:avLst/>
          </a:prstGeom>
          <a:noFill/>
          <a:ln>
            <a:noFill/>
          </a:ln>
        </p:spPr>
        <p:txBody>
          <a:bodyPr lIns="304750" tIns="304750" rIns="304750" bIns="304750" anchor="t" anchorCtr="0"/>
          <a:lstStyle>
            <a:lvl1pPr marL="762000" marR="0" lvl="0" indent="-165100" algn="l" rtl="0">
              <a:lnSpc>
                <a:spcPct val="90000"/>
              </a:lnSpc>
              <a:spcBef>
                <a:spcPts val="3300"/>
              </a:spcBef>
              <a:buClr>
                <a:schemeClr val="dk1"/>
              </a:buClr>
              <a:buSzPct val="100000"/>
              <a:buFont typeface="Arial"/>
              <a:buChar char="•"/>
              <a:defRPr sz="9300" b="0" i="0" u="none" strike="noStrike" cap="none">
                <a:solidFill>
                  <a:schemeClr val="dk1"/>
                </a:solidFill>
                <a:latin typeface="Calibri"/>
                <a:ea typeface="Calibri"/>
                <a:cs typeface="Calibri"/>
                <a:sym typeface="Calibri"/>
              </a:defRPr>
            </a:lvl1pPr>
            <a:lvl2pPr marL="2286000" marR="0" lvl="1" indent="-254000" algn="l" rtl="0">
              <a:lnSpc>
                <a:spcPct val="90000"/>
              </a:lnSpc>
              <a:spcBef>
                <a:spcPts val="17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2pPr>
            <a:lvl3pPr marL="3810000" marR="0" lvl="2"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3pPr>
            <a:lvl4pPr marL="5334000" marR="0" lvl="3"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4pPr>
            <a:lvl5pPr marL="6858000" marR="0" lvl="4"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5pPr>
            <a:lvl6pPr marL="8382000" marR="0" lvl="5"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6pPr>
            <a:lvl7pPr marL="9906000" marR="0" lvl="6"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7pPr>
            <a:lvl8pPr marL="11430000" marR="0" lvl="7"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8pPr>
            <a:lvl9pPr marL="12954000" marR="0" lvl="8"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19920" y="5379721"/>
            <a:ext cx="18659400" cy="2636700"/>
          </a:xfrm>
          <a:prstGeom prst="rect">
            <a:avLst/>
          </a:prstGeom>
          <a:noFill/>
          <a:ln>
            <a:noFill/>
          </a:ln>
        </p:spPr>
        <p:txBody>
          <a:bodyPr lIns="304750" tIns="304750" rIns="304750" bIns="304750" anchor="b" anchorCtr="0"/>
          <a:lstStyle>
            <a:lvl1pPr marL="0" marR="0" lvl="0" indent="0" algn="l" rtl="0">
              <a:lnSpc>
                <a:spcPct val="90000"/>
              </a:lnSpc>
              <a:spcBef>
                <a:spcPts val="3300"/>
              </a:spcBef>
              <a:buClr>
                <a:schemeClr val="dk1"/>
              </a:buClr>
              <a:buFont typeface="Arial"/>
              <a:buNone/>
              <a:defRPr sz="8000" b="1" i="0" u="none" strike="noStrike" cap="none">
                <a:solidFill>
                  <a:schemeClr val="dk1"/>
                </a:solidFill>
                <a:latin typeface="Calibri"/>
                <a:ea typeface="Calibri"/>
                <a:cs typeface="Calibri"/>
                <a:sym typeface="Calibri"/>
              </a:defRPr>
            </a:lvl1pPr>
            <a:lvl2pPr marL="1524000" marR="0" lvl="1" indent="0" algn="l" rtl="0">
              <a:lnSpc>
                <a:spcPct val="90000"/>
              </a:lnSpc>
              <a:spcBef>
                <a:spcPts val="1700"/>
              </a:spcBef>
              <a:buClr>
                <a:schemeClr val="dk1"/>
              </a:buClr>
              <a:buFont typeface="Arial"/>
              <a:buNone/>
              <a:defRPr sz="6700" b="1" i="0" u="none" strike="noStrike" cap="none">
                <a:solidFill>
                  <a:schemeClr val="dk1"/>
                </a:solidFill>
                <a:latin typeface="Calibri"/>
                <a:ea typeface="Calibri"/>
                <a:cs typeface="Calibri"/>
                <a:sym typeface="Calibri"/>
              </a:defRPr>
            </a:lvl2pPr>
            <a:lvl3pPr marL="3048000" marR="0" lvl="2" indent="0" algn="l" rtl="0">
              <a:lnSpc>
                <a:spcPct val="90000"/>
              </a:lnSpc>
              <a:spcBef>
                <a:spcPts val="1700"/>
              </a:spcBef>
              <a:buClr>
                <a:schemeClr val="dk1"/>
              </a:buClr>
              <a:buFont typeface="Arial"/>
              <a:buNone/>
              <a:defRPr sz="6000" b="1" i="0" u="none" strike="noStrike" cap="none">
                <a:solidFill>
                  <a:schemeClr val="dk1"/>
                </a:solidFill>
                <a:latin typeface="Calibri"/>
                <a:ea typeface="Calibri"/>
                <a:cs typeface="Calibri"/>
                <a:sym typeface="Calibri"/>
              </a:defRPr>
            </a:lvl3pPr>
            <a:lvl4pPr marL="4572000" marR="0" lvl="3"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4pPr>
            <a:lvl5pPr marL="6096000" marR="0" lvl="4"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5pPr>
            <a:lvl6pPr marL="7620000" marR="0" lvl="5"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6pPr>
            <a:lvl7pPr marL="9144000" marR="0" lvl="6"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7pPr>
            <a:lvl8pPr marL="10668000" marR="0" lvl="7"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8pPr>
            <a:lvl9pPr marL="12192000" marR="0" lvl="8" indent="0" algn="l" rtl="0">
              <a:lnSpc>
                <a:spcPct val="90000"/>
              </a:lnSpc>
              <a:spcBef>
                <a:spcPts val="1700"/>
              </a:spcBef>
              <a:buClr>
                <a:schemeClr val="dk1"/>
              </a:buClr>
              <a:buFont typeface="Arial"/>
              <a:buNone/>
              <a:defRPr sz="53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19920" y="8016240"/>
            <a:ext cx="18659400" cy="11790900"/>
          </a:xfrm>
          <a:prstGeom prst="rect">
            <a:avLst/>
          </a:prstGeom>
          <a:noFill/>
          <a:ln>
            <a:noFill/>
          </a:ln>
        </p:spPr>
        <p:txBody>
          <a:bodyPr lIns="304750" tIns="304750" rIns="304750" bIns="304750" anchor="t" anchorCtr="0"/>
          <a:lstStyle>
            <a:lvl1pPr marL="762000" marR="0" lvl="0" indent="-165100" algn="l" rtl="0">
              <a:lnSpc>
                <a:spcPct val="90000"/>
              </a:lnSpc>
              <a:spcBef>
                <a:spcPts val="3300"/>
              </a:spcBef>
              <a:buClr>
                <a:schemeClr val="dk1"/>
              </a:buClr>
              <a:buSzPct val="100000"/>
              <a:buFont typeface="Arial"/>
              <a:buChar char="•"/>
              <a:defRPr sz="9300" b="0" i="0" u="none" strike="noStrike" cap="none">
                <a:solidFill>
                  <a:schemeClr val="dk1"/>
                </a:solidFill>
                <a:latin typeface="Calibri"/>
                <a:ea typeface="Calibri"/>
                <a:cs typeface="Calibri"/>
                <a:sym typeface="Calibri"/>
              </a:defRPr>
            </a:lvl1pPr>
            <a:lvl2pPr marL="2286000" marR="0" lvl="1" indent="-254000" algn="l" rtl="0">
              <a:lnSpc>
                <a:spcPct val="90000"/>
              </a:lnSpc>
              <a:spcBef>
                <a:spcPts val="17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2pPr>
            <a:lvl3pPr marL="3810000" marR="0" lvl="2"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3pPr>
            <a:lvl4pPr marL="5334000" marR="0" lvl="3"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4pPr>
            <a:lvl5pPr marL="6858000" marR="0" lvl="4"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5pPr>
            <a:lvl6pPr marL="8382000" marR="0" lvl="5"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6pPr>
            <a:lvl7pPr marL="9906000" marR="0" lvl="6"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7pPr>
            <a:lvl8pPr marL="11430000" marR="0" lvl="7"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8pPr>
            <a:lvl9pPr marL="12954000" marR="0" lvl="8"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017520" y="1168400"/>
            <a:ext cx="37856400" cy="4242000"/>
          </a:xfrm>
          <a:prstGeom prst="rect">
            <a:avLst/>
          </a:prstGeom>
          <a:noFill/>
          <a:ln>
            <a:noFill/>
          </a:ln>
        </p:spPr>
        <p:txBody>
          <a:bodyPr lIns="304750" tIns="304750" rIns="304750" bIns="304750" anchor="ctr" anchorCtr="0"/>
          <a:lstStyle>
            <a:lvl1pPr marL="0" marR="0" lvl="0" indent="0" algn="l" rtl="0">
              <a:lnSpc>
                <a:spcPct val="90000"/>
              </a:lnSpc>
              <a:spcBef>
                <a:spcPts val="0"/>
              </a:spcBef>
              <a:buClr>
                <a:schemeClr val="dk1"/>
              </a:buClr>
              <a:buFont typeface="Calibri"/>
              <a:buNone/>
              <a:defRPr sz="147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47" name="Shape 47"/>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023236" y="1463040"/>
            <a:ext cx="14155800" cy="5120699"/>
          </a:xfrm>
          <a:prstGeom prst="rect">
            <a:avLst/>
          </a:prstGeom>
          <a:noFill/>
          <a:ln>
            <a:noFill/>
          </a:ln>
        </p:spPr>
        <p:txBody>
          <a:bodyPr lIns="304750" tIns="304750" rIns="304750" bIns="304750" anchor="b" anchorCtr="0"/>
          <a:lstStyle>
            <a:lvl1pPr marL="0" marR="0" lvl="0" indent="0" algn="l" rtl="0">
              <a:lnSpc>
                <a:spcPct val="90000"/>
              </a:lnSpc>
              <a:spcBef>
                <a:spcPts val="0"/>
              </a:spcBef>
              <a:buClr>
                <a:schemeClr val="dk1"/>
              </a:buClr>
              <a:buFont typeface="Calibri"/>
              <a:buNone/>
              <a:defRPr sz="107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56" name="Shape 56"/>
          <p:cNvSpPr txBox="1">
            <a:spLocks noGrp="1"/>
          </p:cNvSpPr>
          <p:nvPr>
            <p:ph type="body" idx="1"/>
          </p:nvPr>
        </p:nvSpPr>
        <p:spPr>
          <a:xfrm>
            <a:off x="18659476" y="3159760"/>
            <a:ext cx="22219800" cy="15595800"/>
          </a:xfrm>
          <a:prstGeom prst="rect">
            <a:avLst/>
          </a:prstGeom>
          <a:noFill/>
          <a:ln>
            <a:noFill/>
          </a:ln>
        </p:spPr>
        <p:txBody>
          <a:bodyPr lIns="304750" tIns="304750" rIns="304750" bIns="304750" anchor="t" anchorCtr="0"/>
          <a:lstStyle>
            <a:lvl1pPr marL="762000" marR="0" lvl="0" indent="-88900" algn="l" rtl="0">
              <a:lnSpc>
                <a:spcPct val="90000"/>
              </a:lnSpc>
              <a:spcBef>
                <a:spcPts val="3300"/>
              </a:spcBef>
              <a:buClr>
                <a:schemeClr val="dk1"/>
              </a:buClr>
              <a:buSzPct val="100000"/>
              <a:buFont typeface="Arial"/>
              <a:buChar char="•"/>
              <a:defRPr sz="10700" b="0" i="0" u="none" strike="noStrike" cap="none">
                <a:solidFill>
                  <a:schemeClr val="dk1"/>
                </a:solidFill>
                <a:latin typeface="Calibri"/>
                <a:ea typeface="Calibri"/>
                <a:cs typeface="Calibri"/>
                <a:sym typeface="Calibri"/>
              </a:defRPr>
            </a:lvl1pPr>
            <a:lvl2pPr marL="2286000" marR="0" lvl="1" indent="-165100" algn="l" rtl="0">
              <a:lnSpc>
                <a:spcPct val="90000"/>
              </a:lnSpc>
              <a:spcBef>
                <a:spcPts val="1700"/>
              </a:spcBef>
              <a:buClr>
                <a:schemeClr val="dk1"/>
              </a:buClr>
              <a:buSzPct val="100000"/>
              <a:buFont typeface="Arial"/>
              <a:buChar char="•"/>
              <a:defRPr sz="9300" b="0" i="0" u="none" strike="noStrike" cap="none">
                <a:solidFill>
                  <a:schemeClr val="dk1"/>
                </a:solidFill>
                <a:latin typeface="Calibri"/>
                <a:ea typeface="Calibri"/>
                <a:cs typeface="Calibri"/>
                <a:sym typeface="Calibri"/>
              </a:defRPr>
            </a:lvl2pPr>
            <a:lvl3pPr marL="3810000" marR="0" lvl="2" indent="-254000" algn="l" rtl="0">
              <a:lnSpc>
                <a:spcPct val="90000"/>
              </a:lnSpc>
              <a:spcBef>
                <a:spcPts val="17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3pPr>
            <a:lvl4pPr marL="5334000" marR="0" lvl="3"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4pPr>
            <a:lvl5pPr marL="6858000" marR="0" lvl="4"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5pPr>
            <a:lvl6pPr marL="8382000" marR="0" lvl="5"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6pPr>
            <a:lvl7pPr marL="9906000" marR="0" lvl="6"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7pPr>
            <a:lvl8pPr marL="11430000" marR="0" lvl="7"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8pPr>
            <a:lvl9pPr marL="12954000" marR="0" lvl="8"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3023236" y="6583679"/>
            <a:ext cx="14155800" cy="12197099"/>
          </a:xfrm>
          <a:prstGeom prst="rect">
            <a:avLst/>
          </a:prstGeom>
          <a:noFill/>
          <a:ln>
            <a:noFill/>
          </a:ln>
        </p:spPr>
        <p:txBody>
          <a:bodyPr lIns="304750" tIns="304750" rIns="304750" bIns="304750" anchor="t" anchorCtr="0"/>
          <a:lstStyle>
            <a:lvl1pPr marL="0" marR="0" lvl="0" indent="0" algn="l" rtl="0">
              <a:lnSpc>
                <a:spcPct val="90000"/>
              </a:lnSpc>
              <a:spcBef>
                <a:spcPts val="3300"/>
              </a:spcBef>
              <a:buClr>
                <a:schemeClr val="dk1"/>
              </a:buClr>
              <a:buFont typeface="Arial"/>
              <a:buNone/>
              <a:defRPr sz="5300" b="0" i="0" u="none" strike="noStrike" cap="none">
                <a:solidFill>
                  <a:schemeClr val="dk1"/>
                </a:solidFill>
                <a:latin typeface="Calibri"/>
                <a:ea typeface="Calibri"/>
                <a:cs typeface="Calibri"/>
                <a:sym typeface="Calibri"/>
              </a:defRPr>
            </a:lvl1pPr>
            <a:lvl2pPr marL="1524000" marR="0" lvl="1" indent="0" algn="l" rtl="0">
              <a:lnSpc>
                <a:spcPct val="90000"/>
              </a:lnSpc>
              <a:spcBef>
                <a:spcPts val="1700"/>
              </a:spcBef>
              <a:buClr>
                <a:schemeClr val="dk1"/>
              </a:buClr>
              <a:buFont typeface="Arial"/>
              <a:buNone/>
              <a:defRPr sz="4700" b="0" i="0" u="none" strike="noStrike" cap="none">
                <a:solidFill>
                  <a:schemeClr val="dk1"/>
                </a:solidFill>
                <a:latin typeface="Calibri"/>
                <a:ea typeface="Calibri"/>
                <a:cs typeface="Calibri"/>
                <a:sym typeface="Calibri"/>
              </a:defRPr>
            </a:lvl2pPr>
            <a:lvl3pPr marL="3048000" marR="0" lvl="2" indent="0" algn="l" rtl="0">
              <a:lnSpc>
                <a:spcPct val="90000"/>
              </a:lnSpc>
              <a:spcBef>
                <a:spcPts val="1700"/>
              </a:spcBef>
              <a:buClr>
                <a:schemeClr val="dk1"/>
              </a:buClr>
              <a:buFont typeface="Arial"/>
              <a:buNone/>
              <a:defRPr sz="4000" b="0" i="0" u="none" strike="noStrike" cap="none">
                <a:solidFill>
                  <a:schemeClr val="dk1"/>
                </a:solidFill>
                <a:latin typeface="Calibri"/>
                <a:ea typeface="Calibri"/>
                <a:cs typeface="Calibri"/>
                <a:sym typeface="Calibri"/>
              </a:defRPr>
            </a:lvl3pPr>
            <a:lvl4pPr marL="4572000" marR="0" lvl="3"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4pPr>
            <a:lvl5pPr marL="6096000" marR="0" lvl="4"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5pPr>
            <a:lvl6pPr marL="7620000" marR="0" lvl="5"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6pPr>
            <a:lvl7pPr marL="9144000" marR="0" lvl="6"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7pPr>
            <a:lvl8pPr marL="10668000" marR="0" lvl="7"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8pPr>
            <a:lvl9pPr marL="12192000" marR="0" lvl="8"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023236" y="1463040"/>
            <a:ext cx="14155800" cy="5120699"/>
          </a:xfrm>
          <a:prstGeom prst="rect">
            <a:avLst/>
          </a:prstGeom>
          <a:noFill/>
          <a:ln>
            <a:noFill/>
          </a:ln>
        </p:spPr>
        <p:txBody>
          <a:bodyPr lIns="304750" tIns="304750" rIns="304750" bIns="304750" anchor="b" anchorCtr="0"/>
          <a:lstStyle>
            <a:lvl1pPr marL="0" marR="0" lvl="0" indent="0" algn="l" rtl="0">
              <a:lnSpc>
                <a:spcPct val="90000"/>
              </a:lnSpc>
              <a:spcBef>
                <a:spcPts val="0"/>
              </a:spcBef>
              <a:buClr>
                <a:schemeClr val="dk1"/>
              </a:buClr>
              <a:buFont typeface="Calibri"/>
              <a:buNone/>
              <a:defRPr sz="10700" b="0" i="0" u="none" strike="noStrike" cap="none">
                <a:solidFill>
                  <a:schemeClr val="dk1"/>
                </a:solidFill>
                <a:latin typeface="Calibri"/>
                <a:ea typeface="Calibri"/>
                <a:cs typeface="Calibri"/>
                <a:sym typeface="Calibri"/>
              </a:defRPr>
            </a:lvl1pPr>
            <a:lvl2pPr lvl="1" indent="0">
              <a:spcBef>
                <a:spcPts val="0"/>
              </a:spcBef>
              <a:buNone/>
              <a:defRPr sz="6000"/>
            </a:lvl2pPr>
            <a:lvl3pPr lvl="2" indent="0">
              <a:spcBef>
                <a:spcPts val="0"/>
              </a:spcBef>
              <a:buNone/>
              <a:defRPr sz="6000"/>
            </a:lvl3pPr>
            <a:lvl4pPr lvl="3" indent="0">
              <a:spcBef>
                <a:spcPts val="0"/>
              </a:spcBef>
              <a:buNone/>
              <a:defRPr sz="6000"/>
            </a:lvl4pPr>
            <a:lvl5pPr lvl="4" indent="0">
              <a:spcBef>
                <a:spcPts val="0"/>
              </a:spcBef>
              <a:buNone/>
              <a:defRPr sz="6000"/>
            </a:lvl5pPr>
            <a:lvl6pPr lvl="5" indent="0">
              <a:spcBef>
                <a:spcPts val="0"/>
              </a:spcBef>
              <a:buNone/>
              <a:defRPr sz="6000"/>
            </a:lvl6pPr>
            <a:lvl7pPr lvl="6" indent="0">
              <a:spcBef>
                <a:spcPts val="0"/>
              </a:spcBef>
              <a:buNone/>
              <a:defRPr sz="6000"/>
            </a:lvl7pPr>
            <a:lvl8pPr lvl="7" indent="0">
              <a:spcBef>
                <a:spcPts val="0"/>
              </a:spcBef>
              <a:buNone/>
              <a:defRPr sz="6000"/>
            </a:lvl8pPr>
            <a:lvl9pPr lvl="8" indent="0">
              <a:spcBef>
                <a:spcPts val="0"/>
              </a:spcBef>
              <a:buNone/>
              <a:defRPr sz="6000"/>
            </a:lvl9pPr>
          </a:lstStyle>
          <a:p>
            <a:endParaRPr/>
          </a:p>
        </p:txBody>
      </p:sp>
      <p:sp>
        <p:nvSpPr>
          <p:cNvPr id="63" name="Shape 63"/>
          <p:cNvSpPr>
            <a:spLocks noGrp="1"/>
          </p:cNvSpPr>
          <p:nvPr>
            <p:ph type="pic" idx="2"/>
          </p:nvPr>
        </p:nvSpPr>
        <p:spPr>
          <a:xfrm>
            <a:off x="18659476" y="3159760"/>
            <a:ext cx="22219800" cy="15595800"/>
          </a:xfrm>
          <a:prstGeom prst="rect">
            <a:avLst/>
          </a:prstGeom>
          <a:noFill/>
          <a:ln>
            <a:noFill/>
          </a:ln>
        </p:spPr>
        <p:txBody>
          <a:bodyPr lIns="304750" tIns="304750" rIns="304750" bIns="304750" anchor="t" anchorCtr="0"/>
          <a:lstStyle>
            <a:lvl1pPr marL="0" marR="0" lvl="0" indent="0" algn="l" rtl="0">
              <a:lnSpc>
                <a:spcPct val="90000"/>
              </a:lnSpc>
              <a:spcBef>
                <a:spcPts val="3300"/>
              </a:spcBef>
              <a:buClr>
                <a:schemeClr val="dk1"/>
              </a:buClr>
              <a:buSzPct val="43925"/>
              <a:buFont typeface="Arial"/>
              <a:buNone/>
              <a:defRPr sz="10700" b="0" i="0" u="none" strike="noStrike" cap="none">
                <a:solidFill>
                  <a:schemeClr val="dk1"/>
                </a:solidFill>
                <a:latin typeface="Calibri"/>
                <a:ea typeface="Calibri"/>
                <a:cs typeface="Calibri"/>
                <a:sym typeface="Calibri"/>
              </a:defRPr>
            </a:lvl1pPr>
            <a:lvl2pPr marL="1524000" marR="0" lvl="1" indent="0" algn="l" rtl="0">
              <a:lnSpc>
                <a:spcPct val="90000"/>
              </a:lnSpc>
              <a:spcBef>
                <a:spcPts val="1700"/>
              </a:spcBef>
              <a:buClr>
                <a:schemeClr val="dk1"/>
              </a:buClr>
              <a:buSzPct val="50537"/>
              <a:buFont typeface="Arial"/>
              <a:buNone/>
              <a:defRPr sz="9300" b="0" i="0" u="none" strike="noStrike" cap="none">
                <a:solidFill>
                  <a:schemeClr val="dk1"/>
                </a:solidFill>
                <a:latin typeface="Calibri"/>
                <a:ea typeface="Calibri"/>
                <a:cs typeface="Calibri"/>
                <a:sym typeface="Calibri"/>
              </a:defRPr>
            </a:lvl2pPr>
            <a:lvl3pPr marL="3048000" marR="0" lvl="2" indent="0" algn="l" rtl="0">
              <a:lnSpc>
                <a:spcPct val="90000"/>
              </a:lnSpc>
              <a:spcBef>
                <a:spcPts val="1700"/>
              </a:spcBef>
              <a:buClr>
                <a:schemeClr val="dk1"/>
              </a:buClr>
              <a:buSzPct val="58749"/>
              <a:buFont typeface="Arial"/>
              <a:buNone/>
              <a:defRPr sz="8000" b="0" i="0" u="none" strike="noStrike" cap="none">
                <a:solidFill>
                  <a:schemeClr val="dk1"/>
                </a:solidFill>
                <a:latin typeface="Calibri"/>
                <a:ea typeface="Calibri"/>
                <a:cs typeface="Calibri"/>
                <a:sym typeface="Calibri"/>
              </a:defRPr>
            </a:lvl3pPr>
            <a:lvl4pPr marL="4572000" marR="0" lvl="3" indent="0" algn="l" rtl="0">
              <a:lnSpc>
                <a:spcPct val="90000"/>
              </a:lnSpc>
              <a:spcBef>
                <a:spcPts val="1700"/>
              </a:spcBef>
              <a:buClr>
                <a:schemeClr val="dk1"/>
              </a:buClr>
              <a:buSzPct val="70149"/>
              <a:buFont typeface="Arial"/>
              <a:buNone/>
              <a:defRPr sz="6700" b="0" i="0" u="none" strike="noStrike" cap="none">
                <a:solidFill>
                  <a:schemeClr val="dk1"/>
                </a:solidFill>
                <a:latin typeface="Calibri"/>
                <a:ea typeface="Calibri"/>
                <a:cs typeface="Calibri"/>
                <a:sym typeface="Calibri"/>
              </a:defRPr>
            </a:lvl4pPr>
            <a:lvl5pPr marL="6096000" marR="0" lvl="4" indent="0" algn="l" rtl="0">
              <a:lnSpc>
                <a:spcPct val="90000"/>
              </a:lnSpc>
              <a:spcBef>
                <a:spcPts val="1700"/>
              </a:spcBef>
              <a:buClr>
                <a:schemeClr val="dk1"/>
              </a:buClr>
              <a:buSzPct val="70149"/>
              <a:buFont typeface="Arial"/>
              <a:buNone/>
              <a:defRPr sz="6700" b="0" i="0" u="none" strike="noStrike" cap="none">
                <a:solidFill>
                  <a:schemeClr val="dk1"/>
                </a:solidFill>
                <a:latin typeface="Calibri"/>
                <a:ea typeface="Calibri"/>
                <a:cs typeface="Calibri"/>
                <a:sym typeface="Calibri"/>
              </a:defRPr>
            </a:lvl5pPr>
            <a:lvl6pPr marL="7620000" marR="0" lvl="5" indent="0" algn="l" rtl="0">
              <a:lnSpc>
                <a:spcPct val="90000"/>
              </a:lnSpc>
              <a:spcBef>
                <a:spcPts val="1700"/>
              </a:spcBef>
              <a:buClr>
                <a:schemeClr val="dk1"/>
              </a:buClr>
              <a:buSzPct val="70149"/>
              <a:buFont typeface="Arial"/>
              <a:buNone/>
              <a:defRPr sz="6700" b="0" i="0" u="none" strike="noStrike" cap="none">
                <a:solidFill>
                  <a:schemeClr val="dk1"/>
                </a:solidFill>
                <a:latin typeface="Calibri"/>
                <a:ea typeface="Calibri"/>
                <a:cs typeface="Calibri"/>
                <a:sym typeface="Calibri"/>
              </a:defRPr>
            </a:lvl6pPr>
            <a:lvl7pPr marL="9144000" marR="0" lvl="6" indent="0" algn="l" rtl="0">
              <a:lnSpc>
                <a:spcPct val="90000"/>
              </a:lnSpc>
              <a:spcBef>
                <a:spcPts val="1700"/>
              </a:spcBef>
              <a:buClr>
                <a:schemeClr val="dk1"/>
              </a:buClr>
              <a:buSzPct val="70149"/>
              <a:buFont typeface="Arial"/>
              <a:buNone/>
              <a:defRPr sz="6700" b="0" i="0" u="none" strike="noStrike" cap="none">
                <a:solidFill>
                  <a:schemeClr val="dk1"/>
                </a:solidFill>
                <a:latin typeface="Calibri"/>
                <a:ea typeface="Calibri"/>
                <a:cs typeface="Calibri"/>
                <a:sym typeface="Calibri"/>
              </a:defRPr>
            </a:lvl7pPr>
            <a:lvl8pPr marL="10668000" marR="0" lvl="7" indent="0" algn="l" rtl="0">
              <a:lnSpc>
                <a:spcPct val="90000"/>
              </a:lnSpc>
              <a:spcBef>
                <a:spcPts val="1700"/>
              </a:spcBef>
              <a:buClr>
                <a:schemeClr val="dk1"/>
              </a:buClr>
              <a:buSzPct val="70149"/>
              <a:buFont typeface="Arial"/>
              <a:buNone/>
              <a:defRPr sz="6700" b="0" i="0" u="none" strike="noStrike" cap="none">
                <a:solidFill>
                  <a:schemeClr val="dk1"/>
                </a:solidFill>
                <a:latin typeface="Calibri"/>
                <a:ea typeface="Calibri"/>
                <a:cs typeface="Calibri"/>
                <a:sym typeface="Calibri"/>
              </a:defRPr>
            </a:lvl8pPr>
            <a:lvl9pPr marL="12192000" marR="0" lvl="8" indent="0" algn="l" rtl="0">
              <a:lnSpc>
                <a:spcPct val="90000"/>
              </a:lnSpc>
              <a:spcBef>
                <a:spcPts val="1700"/>
              </a:spcBef>
              <a:buClr>
                <a:schemeClr val="dk1"/>
              </a:buClr>
              <a:buSzPct val="70149"/>
              <a:buFont typeface="Arial"/>
              <a:buNone/>
              <a:defRPr sz="67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3023236" y="6583679"/>
            <a:ext cx="14155800" cy="12197099"/>
          </a:xfrm>
          <a:prstGeom prst="rect">
            <a:avLst/>
          </a:prstGeom>
          <a:noFill/>
          <a:ln>
            <a:noFill/>
          </a:ln>
        </p:spPr>
        <p:txBody>
          <a:bodyPr lIns="304750" tIns="304750" rIns="304750" bIns="304750" anchor="t" anchorCtr="0"/>
          <a:lstStyle>
            <a:lvl1pPr marL="0" marR="0" lvl="0" indent="0" algn="l" rtl="0">
              <a:lnSpc>
                <a:spcPct val="90000"/>
              </a:lnSpc>
              <a:spcBef>
                <a:spcPts val="3300"/>
              </a:spcBef>
              <a:buClr>
                <a:schemeClr val="dk1"/>
              </a:buClr>
              <a:buFont typeface="Arial"/>
              <a:buNone/>
              <a:defRPr sz="5300" b="0" i="0" u="none" strike="noStrike" cap="none">
                <a:solidFill>
                  <a:schemeClr val="dk1"/>
                </a:solidFill>
                <a:latin typeface="Calibri"/>
                <a:ea typeface="Calibri"/>
                <a:cs typeface="Calibri"/>
                <a:sym typeface="Calibri"/>
              </a:defRPr>
            </a:lvl1pPr>
            <a:lvl2pPr marL="1524000" marR="0" lvl="1" indent="0" algn="l" rtl="0">
              <a:lnSpc>
                <a:spcPct val="90000"/>
              </a:lnSpc>
              <a:spcBef>
                <a:spcPts val="1700"/>
              </a:spcBef>
              <a:buClr>
                <a:schemeClr val="dk1"/>
              </a:buClr>
              <a:buFont typeface="Arial"/>
              <a:buNone/>
              <a:defRPr sz="4700" b="0" i="0" u="none" strike="noStrike" cap="none">
                <a:solidFill>
                  <a:schemeClr val="dk1"/>
                </a:solidFill>
                <a:latin typeface="Calibri"/>
                <a:ea typeface="Calibri"/>
                <a:cs typeface="Calibri"/>
                <a:sym typeface="Calibri"/>
              </a:defRPr>
            </a:lvl2pPr>
            <a:lvl3pPr marL="3048000" marR="0" lvl="2" indent="0" algn="l" rtl="0">
              <a:lnSpc>
                <a:spcPct val="90000"/>
              </a:lnSpc>
              <a:spcBef>
                <a:spcPts val="1700"/>
              </a:spcBef>
              <a:buClr>
                <a:schemeClr val="dk1"/>
              </a:buClr>
              <a:buFont typeface="Arial"/>
              <a:buNone/>
              <a:defRPr sz="4000" b="0" i="0" u="none" strike="noStrike" cap="none">
                <a:solidFill>
                  <a:schemeClr val="dk1"/>
                </a:solidFill>
                <a:latin typeface="Calibri"/>
                <a:ea typeface="Calibri"/>
                <a:cs typeface="Calibri"/>
                <a:sym typeface="Calibri"/>
              </a:defRPr>
            </a:lvl3pPr>
            <a:lvl4pPr marL="4572000" marR="0" lvl="3"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4pPr>
            <a:lvl5pPr marL="6096000" marR="0" lvl="4"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5pPr>
            <a:lvl6pPr marL="7620000" marR="0" lvl="5"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6pPr>
            <a:lvl7pPr marL="9144000" marR="0" lvl="6"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7pPr>
            <a:lvl8pPr marL="10668000" marR="0" lvl="7"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8pPr>
            <a:lvl9pPr marL="12192000" marR="0" lvl="8" indent="0" algn="l" rtl="0">
              <a:lnSpc>
                <a:spcPct val="90000"/>
              </a:lnSpc>
              <a:spcBef>
                <a:spcPts val="1700"/>
              </a:spcBef>
              <a:buClr>
                <a:schemeClr val="dk1"/>
              </a:buClr>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None/>
              <a:defRPr sz="4000">
                <a:solidFill>
                  <a:srgbClr val="888888"/>
                </a:solidFill>
                <a:latin typeface="Calibri"/>
                <a:ea typeface="Calibri"/>
                <a:cs typeface="Calibri"/>
                <a:sym typeface="Calibri"/>
              </a:defRPr>
            </a:lvl1pPr>
            <a:lvl2pPr marL="1524000" marR="0" lvl="1" indent="0" algn="l" rtl="0">
              <a:spcBef>
                <a:spcPts val="0"/>
              </a:spcBef>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None/>
              <a:defRPr sz="6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a:solidFill>
                  <a:srgbClr val="888888"/>
                </a:solidFill>
                <a:latin typeface="Calibri"/>
                <a:ea typeface="Calibri"/>
                <a:cs typeface="Calibri"/>
                <a:sym typeface="Calibri"/>
              </a:rPr>
              <a:t>‹#›</a:t>
            </a:fld>
            <a:endParaRPr lang="en-US" sz="40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017520" y="1168400"/>
            <a:ext cx="37856400" cy="4242000"/>
          </a:xfrm>
          <a:prstGeom prst="rect">
            <a:avLst/>
          </a:prstGeom>
          <a:noFill/>
          <a:ln>
            <a:noFill/>
          </a:ln>
        </p:spPr>
        <p:txBody>
          <a:bodyPr lIns="304750" tIns="304750" rIns="304750" bIns="304750" anchor="ctr" anchorCtr="0"/>
          <a:lstStyle>
            <a:lvl1pPr marL="0" marR="0" lvl="0" indent="0" algn="l" rtl="0">
              <a:lnSpc>
                <a:spcPct val="90000"/>
              </a:lnSpc>
              <a:spcBef>
                <a:spcPts val="0"/>
              </a:spcBef>
              <a:buClr>
                <a:schemeClr val="dk1"/>
              </a:buClr>
              <a:buSzPct val="31972"/>
              <a:buFont typeface="Calibri"/>
              <a:buNone/>
              <a:defRPr sz="14700" b="0" i="0" u="none" strike="noStrike" cap="none">
                <a:solidFill>
                  <a:schemeClr val="dk1"/>
                </a:solidFill>
                <a:latin typeface="Calibri"/>
                <a:ea typeface="Calibri"/>
                <a:cs typeface="Calibri"/>
                <a:sym typeface="Calibri"/>
              </a:defRPr>
            </a:lvl1pPr>
            <a:lvl2pPr lvl="1" indent="0">
              <a:spcBef>
                <a:spcPts val="0"/>
              </a:spcBef>
              <a:buSzPct val="78333"/>
              <a:buNone/>
              <a:defRPr sz="6000"/>
            </a:lvl2pPr>
            <a:lvl3pPr lvl="2" indent="0">
              <a:spcBef>
                <a:spcPts val="0"/>
              </a:spcBef>
              <a:buSzPct val="78333"/>
              <a:buNone/>
              <a:defRPr sz="6000"/>
            </a:lvl3pPr>
            <a:lvl4pPr lvl="3" indent="0">
              <a:spcBef>
                <a:spcPts val="0"/>
              </a:spcBef>
              <a:buSzPct val="78333"/>
              <a:buNone/>
              <a:defRPr sz="6000"/>
            </a:lvl4pPr>
            <a:lvl5pPr lvl="4" indent="0">
              <a:spcBef>
                <a:spcPts val="0"/>
              </a:spcBef>
              <a:buSzPct val="78333"/>
              <a:buNone/>
              <a:defRPr sz="6000"/>
            </a:lvl5pPr>
            <a:lvl6pPr lvl="5" indent="0">
              <a:spcBef>
                <a:spcPts val="0"/>
              </a:spcBef>
              <a:buSzPct val="78333"/>
              <a:buNone/>
              <a:defRPr sz="6000"/>
            </a:lvl6pPr>
            <a:lvl7pPr lvl="6" indent="0">
              <a:spcBef>
                <a:spcPts val="0"/>
              </a:spcBef>
              <a:buSzPct val="78333"/>
              <a:buNone/>
              <a:defRPr sz="6000"/>
            </a:lvl7pPr>
            <a:lvl8pPr lvl="7" indent="0">
              <a:spcBef>
                <a:spcPts val="0"/>
              </a:spcBef>
              <a:buSzPct val="78333"/>
              <a:buNone/>
              <a:defRPr sz="6000"/>
            </a:lvl8pPr>
            <a:lvl9pPr lvl="8" indent="0">
              <a:spcBef>
                <a:spcPts val="0"/>
              </a:spcBef>
              <a:buSzPct val="78333"/>
              <a:buNone/>
              <a:defRPr sz="6000"/>
            </a:lvl9pPr>
          </a:lstStyle>
          <a:p>
            <a:endParaRPr/>
          </a:p>
        </p:txBody>
      </p:sp>
      <p:sp>
        <p:nvSpPr>
          <p:cNvPr id="7" name="Shape 7"/>
          <p:cNvSpPr txBox="1">
            <a:spLocks noGrp="1"/>
          </p:cNvSpPr>
          <p:nvPr>
            <p:ph type="body" idx="1"/>
          </p:nvPr>
        </p:nvSpPr>
        <p:spPr>
          <a:xfrm>
            <a:off x="3017520" y="5842000"/>
            <a:ext cx="37856400" cy="13924200"/>
          </a:xfrm>
          <a:prstGeom prst="rect">
            <a:avLst/>
          </a:prstGeom>
          <a:noFill/>
          <a:ln>
            <a:noFill/>
          </a:ln>
        </p:spPr>
        <p:txBody>
          <a:bodyPr lIns="304750" tIns="304750" rIns="304750" bIns="304750" anchor="t" anchorCtr="0"/>
          <a:lstStyle>
            <a:lvl1pPr marL="762000" marR="0" lvl="0" indent="-165100" algn="l" rtl="0">
              <a:lnSpc>
                <a:spcPct val="90000"/>
              </a:lnSpc>
              <a:spcBef>
                <a:spcPts val="3300"/>
              </a:spcBef>
              <a:buClr>
                <a:schemeClr val="dk1"/>
              </a:buClr>
              <a:buSzPct val="100000"/>
              <a:buFont typeface="Arial"/>
              <a:buChar char="•"/>
              <a:defRPr sz="9300" b="0" i="0" u="none" strike="noStrike" cap="none">
                <a:solidFill>
                  <a:schemeClr val="dk1"/>
                </a:solidFill>
                <a:latin typeface="Calibri"/>
                <a:ea typeface="Calibri"/>
                <a:cs typeface="Calibri"/>
                <a:sym typeface="Calibri"/>
              </a:defRPr>
            </a:lvl1pPr>
            <a:lvl2pPr marL="2286000" marR="0" lvl="1" indent="-254000" algn="l" rtl="0">
              <a:lnSpc>
                <a:spcPct val="90000"/>
              </a:lnSpc>
              <a:spcBef>
                <a:spcPts val="17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2pPr>
            <a:lvl3pPr marL="3810000" marR="0" lvl="2" indent="-342900" algn="l" rtl="0">
              <a:lnSpc>
                <a:spcPct val="90000"/>
              </a:lnSpc>
              <a:spcBef>
                <a:spcPts val="1700"/>
              </a:spcBef>
              <a:buClr>
                <a:schemeClr val="dk1"/>
              </a:buClr>
              <a:buSzPct val="100000"/>
              <a:buFont typeface="Arial"/>
              <a:buChar char="•"/>
              <a:defRPr sz="6700" b="0" i="0" u="none" strike="noStrike" cap="none">
                <a:solidFill>
                  <a:schemeClr val="dk1"/>
                </a:solidFill>
                <a:latin typeface="Calibri"/>
                <a:ea typeface="Calibri"/>
                <a:cs typeface="Calibri"/>
                <a:sym typeface="Calibri"/>
              </a:defRPr>
            </a:lvl3pPr>
            <a:lvl4pPr marL="5334000" marR="0" lvl="3"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4pPr>
            <a:lvl5pPr marL="6858000" marR="0" lvl="4"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5pPr>
            <a:lvl6pPr marL="8382000" marR="0" lvl="5"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6pPr>
            <a:lvl7pPr marL="9906000" marR="0" lvl="6"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7pPr>
            <a:lvl8pPr marL="11430000" marR="0" lvl="7"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8pPr>
            <a:lvl9pPr marL="12954000" marR="0" lvl="8" indent="-381000" algn="l" rtl="0">
              <a:lnSpc>
                <a:spcPct val="90000"/>
              </a:lnSpc>
              <a:spcBef>
                <a:spcPts val="1700"/>
              </a:spcBef>
              <a:buClr>
                <a:schemeClr val="dk1"/>
              </a:buClr>
              <a:buSzPct val="100000"/>
              <a:buFont typeface="Arial"/>
              <a:buChar char="•"/>
              <a:defRPr sz="6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3017519" y="20340320"/>
            <a:ext cx="9875400" cy="1168500"/>
          </a:xfrm>
          <a:prstGeom prst="rect">
            <a:avLst/>
          </a:prstGeom>
          <a:noFill/>
          <a:ln>
            <a:noFill/>
          </a:ln>
        </p:spPr>
        <p:txBody>
          <a:bodyPr lIns="304750" tIns="304750" rIns="304750" bIns="304750" anchor="ctr" anchorCtr="0"/>
          <a:lstStyle>
            <a:lvl1pPr marL="0" marR="0" lvl="0" indent="0" algn="l" rtl="0">
              <a:spcBef>
                <a:spcPts val="0"/>
              </a:spcBef>
              <a:buSzPct val="117499"/>
              <a:buNone/>
              <a:defRPr sz="4000" b="0" i="0" u="none" strike="noStrike" cap="none">
                <a:solidFill>
                  <a:srgbClr val="888888"/>
                </a:solidFill>
                <a:latin typeface="Calibri"/>
                <a:ea typeface="Calibri"/>
                <a:cs typeface="Calibri"/>
                <a:sym typeface="Calibri"/>
              </a:defRPr>
            </a:lvl1pPr>
            <a:lvl2pPr marL="1524000" marR="0" lvl="1" indent="0" algn="l" rtl="0">
              <a:spcBef>
                <a:spcPts val="0"/>
              </a:spcBef>
              <a:buSzPct val="78333"/>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SzPct val="78333"/>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SzPct val="78333"/>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SzPct val="78333"/>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SzPct val="78333"/>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SzPct val="78333"/>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SzPct val="78333"/>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SzPct val="78333"/>
              <a:buNone/>
              <a:defRPr sz="6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538960" y="20340320"/>
            <a:ext cx="14813399" cy="1168500"/>
          </a:xfrm>
          <a:prstGeom prst="rect">
            <a:avLst/>
          </a:prstGeom>
          <a:noFill/>
          <a:ln>
            <a:noFill/>
          </a:ln>
        </p:spPr>
        <p:txBody>
          <a:bodyPr lIns="304750" tIns="304750" rIns="304750" bIns="304750" anchor="ctr" anchorCtr="0"/>
          <a:lstStyle>
            <a:lvl1pPr marL="0" marR="0" lvl="0" indent="0" algn="ctr" rtl="0">
              <a:spcBef>
                <a:spcPts val="0"/>
              </a:spcBef>
              <a:buSzPct val="117499"/>
              <a:buNone/>
              <a:defRPr sz="4000" b="0" i="0" u="none" strike="noStrike" cap="none">
                <a:solidFill>
                  <a:srgbClr val="888888"/>
                </a:solidFill>
                <a:latin typeface="Calibri"/>
                <a:ea typeface="Calibri"/>
                <a:cs typeface="Calibri"/>
                <a:sym typeface="Calibri"/>
              </a:defRPr>
            </a:lvl1pPr>
            <a:lvl2pPr marL="1524000" marR="0" lvl="1" indent="0" algn="l" rtl="0">
              <a:spcBef>
                <a:spcPts val="0"/>
              </a:spcBef>
              <a:buSzPct val="78333"/>
              <a:buNone/>
              <a:defRPr sz="6000" b="0" i="0" u="none" strike="noStrike" cap="none">
                <a:solidFill>
                  <a:schemeClr val="dk1"/>
                </a:solidFill>
                <a:latin typeface="Calibri"/>
                <a:ea typeface="Calibri"/>
                <a:cs typeface="Calibri"/>
                <a:sym typeface="Calibri"/>
              </a:defRPr>
            </a:lvl2pPr>
            <a:lvl3pPr marL="3048000" marR="0" lvl="2" indent="0" algn="l" rtl="0">
              <a:spcBef>
                <a:spcPts val="0"/>
              </a:spcBef>
              <a:buSzPct val="78333"/>
              <a:buNone/>
              <a:defRPr sz="6000" b="0" i="0" u="none" strike="noStrike" cap="none">
                <a:solidFill>
                  <a:schemeClr val="dk1"/>
                </a:solidFill>
                <a:latin typeface="Calibri"/>
                <a:ea typeface="Calibri"/>
                <a:cs typeface="Calibri"/>
                <a:sym typeface="Calibri"/>
              </a:defRPr>
            </a:lvl3pPr>
            <a:lvl4pPr marL="4572000" marR="0" lvl="3" indent="0" algn="l" rtl="0">
              <a:spcBef>
                <a:spcPts val="0"/>
              </a:spcBef>
              <a:buSzPct val="78333"/>
              <a:buNone/>
              <a:defRPr sz="6000" b="0" i="0" u="none" strike="noStrike" cap="none">
                <a:solidFill>
                  <a:schemeClr val="dk1"/>
                </a:solidFill>
                <a:latin typeface="Calibri"/>
                <a:ea typeface="Calibri"/>
                <a:cs typeface="Calibri"/>
                <a:sym typeface="Calibri"/>
              </a:defRPr>
            </a:lvl4pPr>
            <a:lvl5pPr marL="6096000" marR="0" lvl="4" indent="0" algn="l" rtl="0">
              <a:spcBef>
                <a:spcPts val="0"/>
              </a:spcBef>
              <a:buSzPct val="78333"/>
              <a:buNone/>
              <a:defRPr sz="6000" b="0" i="0" u="none" strike="noStrike" cap="none">
                <a:solidFill>
                  <a:schemeClr val="dk1"/>
                </a:solidFill>
                <a:latin typeface="Calibri"/>
                <a:ea typeface="Calibri"/>
                <a:cs typeface="Calibri"/>
                <a:sym typeface="Calibri"/>
              </a:defRPr>
            </a:lvl5pPr>
            <a:lvl6pPr marL="7620000" marR="0" lvl="5" indent="0" algn="l" rtl="0">
              <a:spcBef>
                <a:spcPts val="0"/>
              </a:spcBef>
              <a:buSzPct val="78333"/>
              <a:buNone/>
              <a:defRPr sz="6000" b="0" i="0" u="none" strike="noStrike" cap="none">
                <a:solidFill>
                  <a:schemeClr val="dk1"/>
                </a:solidFill>
                <a:latin typeface="Calibri"/>
                <a:ea typeface="Calibri"/>
                <a:cs typeface="Calibri"/>
                <a:sym typeface="Calibri"/>
              </a:defRPr>
            </a:lvl6pPr>
            <a:lvl7pPr marL="9144000" marR="0" lvl="6" indent="0" algn="l" rtl="0">
              <a:spcBef>
                <a:spcPts val="0"/>
              </a:spcBef>
              <a:buSzPct val="78333"/>
              <a:buNone/>
              <a:defRPr sz="6000" b="0" i="0" u="none" strike="noStrike" cap="none">
                <a:solidFill>
                  <a:schemeClr val="dk1"/>
                </a:solidFill>
                <a:latin typeface="Calibri"/>
                <a:ea typeface="Calibri"/>
                <a:cs typeface="Calibri"/>
                <a:sym typeface="Calibri"/>
              </a:defRPr>
            </a:lvl7pPr>
            <a:lvl8pPr marL="10668000" marR="0" lvl="7" indent="0" algn="l" rtl="0">
              <a:spcBef>
                <a:spcPts val="0"/>
              </a:spcBef>
              <a:buSzPct val="78333"/>
              <a:buNone/>
              <a:defRPr sz="6000" b="0" i="0" u="none" strike="noStrike" cap="none">
                <a:solidFill>
                  <a:schemeClr val="dk1"/>
                </a:solidFill>
                <a:latin typeface="Calibri"/>
                <a:ea typeface="Calibri"/>
                <a:cs typeface="Calibri"/>
                <a:sym typeface="Calibri"/>
              </a:defRPr>
            </a:lvl8pPr>
            <a:lvl9pPr marL="12192000" marR="0" lvl="8" indent="0" algn="l" rtl="0">
              <a:spcBef>
                <a:spcPts val="0"/>
              </a:spcBef>
              <a:buSzPct val="78333"/>
              <a:buNone/>
              <a:defRPr sz="60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0998160" y="20340320"/>
            <a:ext cx="9875400" cy="1168500"/>
          </a:xfrm>
          <a:prstGeom prst="rect">
            <a:avLst/>
          </a:prstGeom>
          <a:noFill/>
          <a:ln>
            <a:noFill/>
          </a:ln>
        </p:spPr>
        <p:txBody>
          <a:bodyPr lIns="304750" tIns="152325" rIns="304750" bIns="152325" anchor="ctr" anchorCtr="0">
            <a:noAutofit/>
          </a:bodyPr>
          <a:lstStyle/>
          <a:p>
            <a:pPr marL="0" marR="0" lvl="0" indent="0" algn="r" rtl="0">
              <a:spcBef>
                <a:spcPts val="0"/>
              </a:spcBef>
              <a:buSzPct val="25000"/>
              <a:buNone/>
            </a:pPr>
            <a:fld id="{00000000-1234-1234-1234-123412341234}" type="slidenum">
              <a:rPr lang="en-US" sz="4000" b="0" i="0" u="none" strike="noStrike" cap="none">
                <a:solidFill>
                  <a:srgbClr val="888888"/>
                </a:solidFill>
                <a:latin typeface="Calibri"/>
                <a:ea typeface="Calibri"/>
                <a:cs typeface="Calibri"/>
                <a:sym typeface="Calibri"/>
              </a:rPr>
              <a:t>‹#›</a:t>
            </a:fld>
            <a:endParaRPr lang="en-US" sz="40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art"/><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5" name="Shape 85"/>
          <p:cNvSpPr txBox="1"/>
          <p:nvPr/>
        </p:nvSpPr>
        <p:spPr>
          <a:xfrm>
            <a:off x="0" y="-1"/>
            <a:ext cx="43891200" cy="3175185"/>
          </a:xfrm>
          <a:prstGeom prst="rect">
            <a:avLst/>
          </a:prstGeom>
          <a:solidFill>
            <a:srgbClr val="000000"/>
          </a:solidFill>
          <a:ln>
            <a:noFill/>
          </a:ln>
        </p:spPr>
        <p:txBody>
          <a:bodyPr lIns="304750" tIns="152325" rIns="304750" bIns="152325" anchor="t" anchorCtr="0">
            <a:noAutofit/>
          </a:bodyPr>
          <a:lstStyle/>
          <a:p>
            <a:pPr marL="0" marR="0" lvl="0" indent="0" rtl="0">
              <a:spcBef>
                <a:spcPts val="0"/>
              </a:spcBef>
              <a:buSzPct val="25000"/>
              <a:buNone/>
            </a:pPr>
            <a:r>
              <a:rPr lang="en-US" sz="7000" b="0" i="0" u="none" strike="noStrike" cap="none" dirty="0" smtClean="0">
                <a:solidFill>
                  <a:schemeClr val="lt1"/>
                </a:solidFill>
                <a:latin typeface="Calibri"/>
                <a:ea typeface="Calibri"/>
                <a:cs typeface="Calibri"/>
                <a:sym typeface="Calibri"/>
              </a:rPr>
              <a:t>Enhancing Interactivity and engagement to the Science Gateway Community Institute Workforce Development Site</a:t>
            </a:r>
          </a:p>
          <a:p>
            <a:pPr lvl="0">
              <a:buSzPct val="25000"/>
            </a:pPr>
            <a:r>
              <a:rPr lang="en-US" sz="3200" dirty="0" smtClean="0">
                <a:solidFill>
                  <a:schemeClr val="lt1"/>
                </a:solidFill>
                <a:latin typeface="Calibri"/>
                <a:ea typeface="Calibri"/>
                <a:cs typeface="Calibri"/>
                <a:sym typeface="Calibri"/>
              </a:rPr>
              <a:t>2016-2017 :: </a:t>
            </a:r>
            <a:r>
              <a:rPr lang="en-US" sz="3200" dirty="0">
                <a:solidFill>
                  <a:schemeClr val="lt1"/>
                </a:solidFill>
                <a:latin typeface="Calibri"/>
                <a:ea typeface="Calibri"/>
                <a:cs typeface="Calibri"/>
                <a:sym typeface="Calibri"/>
              </a:rPr>
              <a:t>Disaiah Bennett, Tatyana </a:t>
            </a:r>
            <a:r>
              <a:rPr lang="en-US" sz="3200" dirty="0" smtClean="0">
                <a:solidFill>
                  <a:schemeClr val="lt1"/>
                </a:solidFill>
                <a:latin typeface="Calibri"/>
                <a:ea typeface="Calibri"/>
                <a:cs typeface="Calibri"/>
                <a:sym typeface="Calibri"/>
              </a:rPr>
              <a:t>Matthews, </a:t>
            </a:r>
            <a:r>
              <a:rPr lang="en-US" sz="3200" dirty="0" smtClean="0">
                <a:solidFill>
                  <a:schemeClr val="lt1"/>
                </a:solidFill>
                <a:latin typeface="Calibri"/>
                <a:ea typeface="Calibri"/>
                <a:cs typeface="Calibri"/>
                <a:sym typeface="Calibri"/>
              </a:rPr>
              <a:t>Jefferson </a:t>
            </a:r>
            <a:r>
              <a:rPr lang="en-US" sz="3200" dirty="0" smtClean="0">
                <a:solidFill>
                  <a:schemeClr val="lt1"/>
                </a:solidFill>
                <a:latin typeface="Calibri"/>
                <a:ea typeface="Calibri"/>
                <a:cs typeface="Calibri"/>
                <a:sym typeface="Calibri"/>
              </a:rPr>
              <a:t>Ridgeway :: Mentor: Mr. Jeff Wood :: Dr. Linda B. Hayden, SGCI Workforce Development :: Center of Excellence in Remote Sensing Education</a:t>
            </a:r>
            <a:endParaRPr lang="en-US" sz="3200" b="0" i="0" u="none" strike="noStrike" cap="none" dirty="0">
              <a:solidFill>
                <a:schemeClr val="lt1"/>
              </a:solidFill>
              <a:latin typeface="Calibri"/>
              <a:ea typeface="Calibri"/>
              <a:cs typeface="Calibri"/>
              <a:sym typeface="Calibri"/>
            </a:endParaRPr>
          </a:p>
        </p:txBody>
      </p:sp>
      <p:sp>
        <p:nvSpPr>
          <p:cNvPr id="90" name="Shape 90"/>
          <p:cNvSpPr txBox="1"/>
          <p:nvPr/>
        </p:nvSpPr>
        <p:spPr>
          <a:xfrm>
            <a:off x="34135178" y="8605694"/>
            <a:ext cx="9144000" cy="841248"/>
          </a:xfrm>
          <a:prstGeom prst="rect">
            <a:avLst/>
          </a:prstGeom>
          <a:solidFill>
            <a:srgbClr val="000000"/>
          </a:solidFill>
          <a:ln>
            <a:noFill/>
          </a:ln>
        </p:spPr>
        <p:txBody>
          <a:bodyPr lIns="304750" tIns="152325" rIns="304750" bIns="152325" anchor="t" anchorCtr="0">
            <a:noAutofit/>
          </a:bodyPr>
          <a:lstStyle/>
          <a:p>
            <a:pPr>
              <a:buSzPct val="25000"/>
            </a:pPr>
            <a:r>
              <a:rPr lang="en-US" sz="4000" dirty="0">
                <a:solidFill>
                  <a:schemeClr val="lt1"/>
                </a:solidFill>
                <a:latin typeface="Calibri"/>
                <a:ea typeface="Calibri"/>
                <a:cs typeface="Calibri"/>
                <a:sym typeface="Calibri"/>
              </a:rPr>
              <a:t>FUTURE </a:t>
            </a:r>
            <a:r>
              <a:rPr lang="en-US" sz="4000" dirty="0" smtClean="0">
                <a:solidFill>
                  <a:schemeClr val="lt1"/>
                </a:solidFill>
                <a:latin typeface="Calibri"/>
                <a:ea typeface="Calibri"/>
                <a:cs typeface="Calibri"/>
                <a:sym typeface="Calibri"/>
              </a:rPr>
              <a:t>WORK </a:t>
            </a:r>
            <a:r>
              <a:rPr lang="en-US" sz="4000" dirty="0">
                <a:solidFill>
                  <a:srgbClr val="72D8A8"/>
                </a:solidFill>
                <a:latin typeface="Calibri"/>
                <a:ea typeface="Calibri"/>
                <a:cs typeface="Calibri"/>
                <a:sym typeface="Calibri"/>
              </a:rPr>
              <a:t>|</a:t>
            </a:r>
          </a:p>
          <a:p>
            <a:pPr marL="0" marR="0" lvl="0" indent="0" algn="l" rtl="0">
              <a:spcBef>
                <a:spcPts val="0"/>
              </a:spcBef>
              <a:buSzPct val="25000"/>
              <a:buNone/>
            </a:pPr>
            <a:endParaRPr lang="en-US" sz="6000" dirty="0">
              <a:solidFill>
                <a:schemeClr val="lt1"/>
              </a:solidFill>
              <a:latin typeface="Calibri"/>
              <a:ea typeface="Calibri"/>
              <a:cs typeface="Calibri"/>
              <a:sym typeface="Calibri"/>
            </a:endParaRPr>
          </a:p>
        </p:txBody>
      </p:sp>
      <p:sp>
        <p:nvSpPr>
          <p:cNvPr id="91" name="Shape 91"/>
          <p:cNvSpPr txBox="1"/>
          <p:nvPr/>
        </p:nvSpPr>
        <p:spPr>
          <a:xfrm>
            <a:off x="34135178" y="17924744"/>
            <a:ext cx="9144000" cy="841248"/>
          </a:xfrm>
          <a:prstGeom prst="rect">
            <a:avLst/>
          </a:prstGeom>
          <a:solidFill>
            <a:srgbClr val="000000"/>
          </a:solidFill>
          <a:ln>
            <a:noFill/>
          </a:ln>
        </p:spPr>
        <p:txBody>
          <a:bodyPr lIns="304750" tIns="152325" rIns="304750" bIns="152325" anchor="t" anchorCtr="0">
            <a:noAutofit/>
          </a:bodyPr>
          <a:lstStyle/>
          <a:p>
            <a:pPr>
              <a:buSzPct val="25000"/>
            </a:pPr>
            <a:r>
              <a:rPr lang="en-US" sz="4000" dirty="0" smtClean="0">
                <a:solidFill>
                  <a:schemeClr val="lt1"/>
                </a:solidFill>
                <a:latin typeface="Calibri"/>
                <a:ea typeface="Calibri"/>
                <a:cs typeface="Calibri"/>
                <a:sym typeface="Calibri"/>
              </a:rPr>
              <a:t>ACKNOWLEDGEMENTS </a:t>
            </a:r>
            <a:r>
              <a:rPr lang="en-US" sz="4000" dirty="0">
                <a:solidFill>
                  <a:srgbClr val="72D8A8"/>
                </a:solidFill>
                <a:latin typeface="Calibri"/>
                <a:ea typeface="Calibri"/>
                <a:cs typeface="Calibri"/>
                <a:sym typeface="Calibri"/>
              </a:rPr>
              <a:t>|</a:t>
            </a:r>
          </a:p>
          <a:p>
            <a:pPr marL="0" marR="0" lvl="0" indent="0" algn="l" rtl="0">
              <a:spcBef>
                <a:spcPts val="0"/>
              </a:spcBef>
              <a:buSzPct val="25000"/>
              <a:buNone/>
            </a:pPr>
            <a:endParaRPr lang="en-US" sz="6000" dirty="0">
              <a:solidFill>
                <a:schemeClr val="lt1"/>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7400" y="1248371"/>
            <a:ext cx="2588660" cy="1595261"/>
          </a:xfrm>
          <a:prstGeom prst="rect">
            <a:avLst/>
          </a:prstGeom>
        </p:spPr>
      </p:pic>
      <p:cxnSp>
        <p:nvCxnSpPr>
          <p:cNvPr id="5" name="Straight Connector 4"/>
          <p:cNvCxnSpPr/>
          <p:nvPr/>
        </p:nvCxnSpPr>
        <p:spPr>
          <a:xfrm>
            <a:off x="0" y="21897474"/>
            <a:ext cx="43891200" cy="0"/>
          </a:xfrm>
          <a:prstGeom prst="line">
            <a:avLst/>
          </a:prstGeom>
          <a:ln w="381000">
            <a:solidFill>
              <a:srgbClr val="72D8A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417233"/>
            <a:ext cx="43891200" cy="0"/>
          </a:xfrm>
          <a:prstGeom prst="line">
            <a:avLst/>
          </a:prstGeom>
          <a:ln w="127000">
            <a:solidFill>
              <a:srgbClr val="72D8A8"/>
            </a:solidFill>
          </a:ln>
        </p:spPr>
        <p:style>
          <a:lnRef idx="1">
            <a:schemeClr val="accent1"/>
          </a:lnRef>
          <a:fillRef idx="0">
            <a:schemeClr val="accent1"/>
          </a:fillRef>
          <a:effectRef idx="0">
            <a:schemeClr val="accent1"/>
          </a:effectRef>
          <a:fontRef idx="minor">
            <a:schemeClr val="tx1"/>
          </a:fontRef>
        </p:style>
      </p:cxnSp>
      <p:sp>
        <p:nvSpPr>
          <p:cNvPr id="87" name="Shape 87"/>
          <p:cNvSpPr txBox="1"/>
          <p:nvPr/>
        </p:nvSpPr>
        <p:spPr>
          <a:xfrm>
            <a:off x="11786407" y="3780487"/>
            <a:ext cx="9144000" cy="841248"/>
          </a:xfrm>
          <a:prstGeom prst="rect">
            <a:avLst/>
          </a:prstGeom>
          <a:solidFill>
            <a:srgbClr val="000000"/>
          </a:solidFill>
          <a:ln>
            <a:noFill/>
          </a:ln>
        </p:spPr>
        <p:txBody>
          <a:bodyPr lIns="304750" tIns="152325" rIns="304750" bIns="152325" anchor="t" anchorCtr="0">
            <a:noAutofit/>
          </a:bodyPr>
          <a:lstStyle/>
          <a:p>
            <a:pPr>
              <a:buSzPct val="25000"/>
            </a:pPr>
            <a:r>
              <a:rPr lang="en-US" sz="4000" dirty="0" smtClean="0">
                <a:solidFill>
                  <a:schemeClr val="lt1"/>
                </a:solidFill>
                <a:latin typeface="Calibri"/>
                <a:ea typeface="Calibri"/>
                <a:cs typeface="Calibri"/>
                <a:sym typeface="Calibri"/>
              </a:rPr>
              <a:t>METHODOLOGY </a:t>
            </a:r>
            <a:r>
              <a:rPr lang="en-US" sz="4000" dirty="0">
                <a:solidFill>
                  <a:srgbClr val="72D8A8"/>
                </a:solidFill>
                <a:latin typeface="Calibri"/>
                <a:ea typeface="Calibri"/>
                <a:cs typeface="Calibri"/>
                <a:sym typeface="Calibri"/>
              </a:rPr>
              <a:t>|</a:t>
            </a:r>
          </a:p>
          <a:p>
            <a:pPr marL="0" marR="0" lvl="0" indent="0" algn="l" rtl="0">
              <a:spcBef>
                <a:spcPts val="0"/>
              </a:spcBef>
              <a:buSzPct val="25000"/>
              <a:buNone/>
            </a:pPr>
            <a:endParaRPr lang="en-US" sz="6000" dirty="0">
              <a:solidFill>
                <a:schemeClr val="lt1"/>
              </a:solidFill>
              <a:latin typeface="Calibri"/>
              <a:ea typeface="Calibri"/>
              <a:cs typeface="Calibri"/>
              <a:sym typeface="Calibri"/>
            </a:endParaRPr>
          </a:p>
        </p:txBody>
      </p:sp>
      <p:sp>
        <p:nvSpPr>
          <p:cNvPr id="88" name="Shape 88"/>
          <p:cNvSpPr txBox="1"/>
          <p:nvPr/>
        </p:nvSpPr>
        <p:spPr>
          <a:xfrm>
            <a:off x="22960792" y="3780487"/>
            <a:ext cx="9144000" cy="838225"/>
          </a:xfrm>
          <a:prstGeom prst="rect">
            <a:avLst/>
          </a:prstGeom>
          <a:solidFill>
            <a:srgbClr val="000000"/>
          </a:solidFill>
          <a:ln>
            <a:noFill/>
          </a:ln>
        </p:spPr>
        <p:txBody>
          <a:bodyPr lIns="304750" tIns="152325" rIns="304750" bIns="152325" anchor="t" anchorCtr="0">
            <a:noAutofit/>
          </a:bodyPr>
          <a:lstStyle/>
          <a:p>
            <a:pPr marL="0" marR="0" lvl="0" indent="0" algn="l" rtl="0">
              <a:spcBef>
                <a:spcPts val="0"/>
              </a:spcBef>
              <a:buSzPct val="25000"/>
              <a:buNone/>
            </a:pPr>
            <a:r>
              <a:rPr lang="en-US" sz="4000" dirty="0" smtClean="0">
                <a:solidFill>
                  <a:schemeClr val="lt1"/>
                </a:solidFill>
                <a:latin typeface="Calibri"/>
                <a:ea typeface="Calibri"/>
                <a:cs typeface="Calibri"/>
                <a:sym typeface="Calibri"/>
              </a:rPr>
              <a:t>ANALYSIS </a:t>
            </a:r>
            <a:r>
              <a:rPr lang="en-US" sz="4000" dirty="0" smtClean="0">
                <a:solidFill>
                  <a:srgbClr val="72D8A8"/>
                </a:solidFill>
                <a:latin typeface="Calibri"/>
                <a:ea typeface="Calibri"/>
                <a:cs typeface="Calibri"/>
                <a:sym typeface="Calibri"/>
              </a:rPr>
              <a:t>|</a:t>
            </a:r>
            <a:endParaRPr lang="en-US" sz="4000" dirty="0">
              <a:solidFill>
                <a:srgbClr val="72D8A8"/>
              </a:solidFill>
              <a:latin typeface="Calibri"/>
              <a:ea typeface="Calibri"/>
              <a:cs typeface="Calibri"/>
              <a:sym typeface="Calibri"/>
            </a:endParaRPr>
          </a:p>
        </p:txBody>
      </p:sp>
      <p:sp>
        <p:nvSpPr>
          <p:cNvPr id="89" name="Shape 89"/>
          <p:cNvSpPr txBox="1"/>
          <p:nvPr/>
        </p:nvSpPr>
        <p:spPr>
          <a:xfrm>
            <a:off x="34135178" y="3780487"/>
            <a:ext cx="9144000" cy="838225"/>
          </a:xfrm>
          <a:prstGeom prst="rect">
            <a:avLst/>
          </a:prstGeom>
          <a:solidFill>
            <a:srgbClr val="000000"/>
          </a:solidFill>
          <a:ln>
            <a:noFill/>
          </a:ln>
        </p:spPr>
        <p:txBody>
          <a:bodyPr lIns="304750" tIns="152325" rIns="304750" bIns="152325" anchor="t" anchorCtr="0">
            <a:noAutofit/>
          </a:bodyPr>
          <a:lstStyle/>
          <a:p>
            <a:pPr>
              <a:buSzPct val="25000"/>
            </a:pPr>
            <a:r>
              <a:rPr lang="en-US" sz="4000" dirty="0" smtClean="0">
                <a:solidFill>
                  <a:schemeClr val="lt1"/>
                </a:solidFill>
                <a:latin typeface="Calibri"/>
                <a:ea typeface="Calibri"/>
                <a:cs typeface="Calibri"/>
                <a:sym typeface="Calibri"/>
              </a:rPr>
              <a:t>CONCLUSION </a:t>
            </a:r>
            <a:r>
              <a:rPr lang="en-US" sz="4000" dirty="0">
                <a:solidFill>
                  <a:srgbClr val="72D8A8"/>
                </a:solidFill>
                <a:latin typeface="Calibri"/>
                <a:ea typeface="Calibri"/>
                <a:cs typeface="Calibri"/>
                <a:sym typeface="Calibri"/>
              </a:rPr>
              <a:t>|</a:t>
            </a:r>
          </a:p>
          <a:p>
            <a:pPr marL="0" marR="0" lvl="0" indent="0" algn="l" rtl="0">
              <a:spcBef>
                <a:spcPts val="0"/>
              </a:spcBef>
              <a:buSzPct val="25000"/>
              <a:buNone/>
            </a:pPr>
            <a:endParaRPr lang="en-US" sz="6000" dirty="0">
              <a:solidFill>
                <a:schemeClr val="lt1"/>
              </a:solidFill>
              <a:latin typeface="Calibri"/>
              <a:ea typeface="Calibri"/>
              <a:cs typeface="Calibri"/>
              <a:sym typeface="Calibri"/>
            </a:endParaRPr>
          </a:p>
        </p:txBody>
      </p:sp>
      <p:sp>
        <p:nvSpPr>
          <p:cNvPr id="15" name="Shape 88"/>
          <p:cNvSpPr txBox="1"/>
          <p:nvPr/>
        </p:nvSpPr>
        <p:spPr>
          <a:xfrm>
            <a:off x="612022" y="3780487"/>
            <a:ext cx="9144000" cy="838225"/>
          </a:xfrm>
          <a:prstGeom prst="rect">
            <a:avLst/>
          </a:prstGeom>
          <a:solidFill>
            <a:srgbClr val="000000"/>
          </a:solidFill>
          <a:ln>
            <a:noFill/>
          </a:ln>
        </p:spPr>
        <p:txBody>
          <a:bodyPr lIns="304750" tIns="152325" rIns="304750" bIns="152325" anchor="t" anchorCtr="0">
            <a:noAutofit/>
          </a:bodyPr>
          <a:lstStyle/>
          <a:p>
            <a:pPr marL="0" marR="0" lvl="0" indent="0" algn="l" rtl="0">
              <a:spcBef>
                <a:spcPts val="0"/>
              </a:spcBef>
              <a:buSzPct val="25000"/>
              <a:buNone/>
            </a:pPr>
            <a:r>
              <a:rPr lang="en-US" sz="4000" dirty="0" smtClean="0">
                <a:solidFill>
                  <a:schemeClr val="lt1"/>
                </a:solidFill>
                <a:latin typeface="Calibri"/>
                <a:ea typeface="Calibri"/>
                <a:cs typeface="Calibri"/>
                <a:sym typeface="Calibri"/>
              </a:rPr>
              <a:t>ABSTRACT </a:t>
            </a:r>
            <a:r>
              <a:rPr lang="en-US" sz="4000" dirty="0" smtClean="0">
                <a:solidFill>
                  <a:srgbClr val="72D8A8"/>
                </a:solidFill>
                <a:latin typeface="Calibri"/>
                <a:ea typeface="Calibri"/>
                <a:cs typeface="Calibri"/>
                <a:sym typeface="Calibri"/>
              </a:rPr>
              <a:t>|</a:t>
            </a:r>
            <a:endParaRPr lang="en-US" sz="4000" dirty="0">
              <a:solidFill>
                <a:srgbClr val="72D8A8"/>
              </a:solidFill>
              <a:latin typeface="Calibri"/>
              <a:ea typeface="Calibri"/>
              <a:cs typeface="Calibri"/>
              <a:sym typeface="Calibri"/>
            </a:endParaRPr>
          </a:p>
        </p:txBody>
      </p:sp>
      <p:sp>
        <p:nvSpPr>
          <p:cNvPr id="6" name="TextBox 5"/>
          <p:cNvSpPr txBox="1"/>
          <p:nvPr/>
        </p:nvSpPr>
        <p:spPr>
          <a:xfrm>
            <a:off x="612022" y="4726831"/>
            <a:ext cx="9144000" cy="6247864"/>
          </a:xfrm>
          <a:prstGeom prst="rect">
            <a:avLst/>
          </a:prstGeom>
          <a:noFill/>
        </p:spPr>
        <p:txBody>
          <a:bodyPr wrap="square" rtlCol="0">
            <a:spAutoFit/>
          </a:bodyPr>
          <a:lstStyle/>
          <a:p>
            <a:pPr algn="just">
              <a:spcAft>
                <a:spcPts val="1200"/>
              </a:spcAft>
            </a:pPr>
            <a:r>
              <a:rPr lang="en-US" sz="2000" dirty="0" smtClean="0">
                <a:latin typeface="Calibri" charset="0"/>
                <a:ea typeface="Calibri" charset="0"/>
                <a:cs typeface="Calibri" charset="0"/>
              </a:rPr>
              <a:t>The </a:t>
            </a:r>
            <a:r>
              <a:rPr lang="en-US" sz="2000" dirty="0">
                <a:latin typeface="Calibri" charset="0"/>
                <a:ea typeface="Calibri" charset="0"/>
                <a:cs typeface="Calibri" charset="0"/>
              </a:rPr>
              <a:t>Center of Excellence in Remote Sensing Education and Research (CERSER) on the campus of Elizabeth City State University is a founding member of SGCI led by San Diego Supercomputing Center and the Science Gateways Community Institute (SGCI). One of the five areas of SGCI is the Workforce Development led by Dr. Linda Hayden. Workforce Development aims to nurture the next generation of gateway users and developers and engage the potential of students from underrepresented groups. </a:t>
            </a:r>
          </a:p>
          <a:p>
            <a:pPr algn="just">
              <a:spcAft>
                <a:spcPts val="1200"/>
              </a:spcAft>
            </a:pPr>
            <a:r>
              <a:rPr lang="en-US" sz="2000" dirty="0">
                <a:latin typeface="Calibri" charset="0"/>
                <a:ea typeface="Calibri" charset="0"/>
                <a:cs typeface="Calibri" charset="0"/>
              </a:rPr>
              <a:t>As science today grows increasingly computer based, it poses challenges and opportunities for researchers. Scientists and engineers are turning to gateways to allow them to analyze, share, and understand large volumes of data more effectively. The existence of science and engineering gateways and the sophisticated cyberinfrastructure (CI) tools together can significantly improve the productivity of researchers. Most importantly, science gateways can give uniform access to the cyberinfrastructure that enables cutting-edge science. </a:t>
            </a:r>
          </a:p>
          <a:p>
            <a:r>
              <a:rPr lang="en-US" sz="2000" dirty="0">
                <a:latin typeface="Calibri" charset="0"/>
                <a:ea typeface="Calibri" charset="0"/>
                <a:cs typeface="Calibri" charset="0"/>
              </a:rPr>
              <a:t>The goal of the web development team was to increase the interactivity of the SGCI Young Professionals site to attract potential members and disseminate information. This was completed utilizing WordPress Widgets to provide graphical and interactive components. Bootstrap components (HTML, CSS, and JavaScript) were also researched for their inclusion into the current WordPress Content Management System (CMS) and the future </a:t>
            </a:r>
            <a:r>
              <a:rPr lang="en-US" sz="2000" dirty="0" err="1">
                <a:latin typeface="Calibri" charset="0"/>
                <a:ea typeface="Calibri" charset="0"/>
                <a:cs typeface="Calibri" charset="0"/>
              </a:rPr>
              <a:t>Liferay</a:t>
            </a:r>
            <a:r>
              <a:rPr lang="en-US" sz="2000" dirty="0">
                <a:latin typeface="Calibri" charset="0"/>
                <a:ea typeface="Calibri" charset="0"/>
                <a:cs typeface="Calibri" charset="0"/>
              </a:rPr>
              <a:t> CMS.</a:t>
            </a:r>
          </a:p>
        </p:txBody>
      </p:sp>
      <p:sp>
        <p:nvSpPr>
          <p:cNvPr id="7" name="TextBox 6"/>
          <p:cNvSpPr txBox="1"/>
          <p:nvPr/>
        </p:nvSpPr>
        <p:spPr>
          <a:xfrm>
            <a:off x="11786407" y="4635601"/>
            <a:ext cx="9144000" cy="12711172"/>
          </a:xfrm>
          <a:prstGeom prst="rect">
            <a:avLst/>
          </a:prstGeom>
          <a:noFill/>
        </p:spPr>
        <p:txBody>
          <a:bodyPr wrap="square" rtlCol="0">
            <a:spAutoFit/>
          </a:bodyPr>
          <a:lstStyle/>
          <a:p>
            <a:pPr lvl="1" fontAlgn="base"/>
            <a:r>
              <a:rPr lang="en-US" sz="2000" b="1" i="1" dirty="0" smtClean="0">
                <a:effectLst>
                  <a:outerShdw sx="0" sy="0">
                    <a:srgbClr val="000000"/>
                  </a:outerShdw>
                </a:effectLst>
                <a:latin typeface="Calibri" charset="0"/>
                <a:ea typeface="Calibri" charset="0"/>
                <a:cs typeface="Calibri" charset="0"/>
              </a:rPr>
              <a:t>WordPress.org</a:t>
            </a:r>
            <a:endParaRPr lang="en-US" sz="2000" b="1" i="1" dirty="0">
              <a:effectLst>
                <a:outerShdw sx="0" sy="0">
                  <a:srgbClr val="000000"/>
                </a:outerShdw>
              </a:effectLst>
              <a:latin typeface="Calibri" charset="0"/>
              <a:ea typeface="Calibri" charset="0"/>
              <a:cs typeface="Calibri" charset="0"/>
            </a:endParaRPr>
          </a:p>
          <a:p>
            <a:pPr algn="just">
              <a:spcAft>
                <a:spcPts val="1200"/>
              </a:spcAft>
            </a:pPr>
            <a:r>
              <a:rPr lang="x-none" sz="2000" dirty="0">
                <a:latin typeface="Calibri" charset="0"/>
                <a:ea typeface="Calibri" charset="0"/>
                <a:cs typeface="Calibri" charset="0"/>
              </a:rPr>
              <a:t>In order to implement components from bootstrap, it was important to first develop a bootstrap theme. The first step is to then set up a server via either MAMP (for Macintosh operating systems), LAMP (for Linux operating systems), or WAMP (for Windows operating systems).</a:t>
            </a:r>
            <a:r>
              <a:rPr lang="en-US" sz="2000" dirty="0">
                <a:latin typeface="Calibri" charset="0"/>
                <a:ea typeface="Calibri" charset="0"/>
                <a:cs typeface="Calibri" charset="0"/>
              </a:rPr>
              <a:t> The AMP represents, Apache, MySQL, and PHP. </a:t>
            </a:r>
            <a:r>
              <a:rPr lang="x-none" sz="2000" dirty="0">
                <a:latin typeface="Calibri" charset="0"/>
                <a:ea typeface="Calibri" charset="0"/>
                <a:cs typeface="Calibri" charset="0"/>
              </a:rPr>
              <a:t>MAMP/LAMP/WAMP can be used as “local servers that are used while developing PHP sites. Using these servers, programmers can test a website locally before they upload it to the main server” [13]. MAMP was used for this research due to team members using a Macintosh operating system. One has to then download WordPress.org in order to install WordPress.org on their PC/laptop. Furthermore, the team members followed the tutorial provided by </a:t>
            </a:r>
            <a:r>
              <a:rPr lang="x-none" sz="2000" i="1" dirty="0">
                <a:latin typeface="Calibri" charset="0"/>
                <a:ea typeface="Calibri" charset="0"/>
                <a:cs typeface="Calibri" charset="0"/>
              </a:rPr>
              <a:t>LyraThemes</a:t>
            </a:r>
            <a:r>
              <a:rPr lang="x-none" sz="2000" dirty="0">
                <a:latin typeface="Calibri" charset="0"/>
                <a:ea typeface="Calibri" charset="0"/>
                <a:cs typeface="Calibri" charset="0"/>
              </a:rPr>
              <a:t> entitled, “How to develop a WordPress Theme Using Bootstrap (Part 1)” [3]. After setting up the MAMP server, the team had to download Bootstrap and place the Bootstrap CSS, JavaScript(JS), and font directories within the WordPress directory. After MAMP was properly configured and activated, the team members were able to see a live Bootstrap, responsive design WordPress blog post</a:t>
            </a:r>
            <a:r>
              <a:rPr lang="x-none" sz="2000" dirty="0" smtClean="0">
                <a:latin typeface="Calibri" charset="0"/>
                <a:ea typeface="Calibri" charset="0"/>
                <a:cs typeface="Calibri" charset="0"/>
              </a:rPr>
              <a:t>.</a:t>
            </a:r>
            <a:endParaRPr lang="en-US" sz="2000" dirty="0" smtClean="0">
              <a:latin typeface="Calibri" charset="0"/>
              <a:ea typeface="Calibri" charset="0"/>
              <a:cs typeface="Calibri" charset="0"/>
            </a:endParaRPr>
          </a:p>
          <a:p>
            <a:r>
              <a:rPr lang="en-US" sz="2000" b="1" i="1" dirty="0" smtClean="0">
                <a:latin typeface="Calibri" charset="0"/>
                <a:ea typeface="Calibri" charset="0"/>
                <a:cs typeface="Calibri" charset="0"/>
              </a:rPr>
              <a:t>Soliloquy</a:t>
            </a:r>
            <a:endParaRPr lang="en-US" sz="2000" i="1" dirty="0">
              <a:latin typeface="Calibri" charset="0"/>
              <a:ea typeface="Calibri" charset="0"/>
              <a:cs typeface="Calibri" charset="0"/>
            </a:endParaRPr>
          </a:p>
          <a:p>
            <a:pPr>
              <a:spcAft>
                <a:spcPts val="1200"/>
              </a:spcAft>
            </a:pPr>
            <a:r>
              <a:rPr lang="x-none" sz="2000" dirty="0">
                <a:latin typeface="Calibri" charset="0"/>
                <a:ea typeface="Calibri" charset="0"/>
                <a:cs typeface="Calibri" charset="0"/>
              </a:rPr>
              <a:t>Due to SGCI not utilizing a Bootstrap theme for WordPress.org, another method of implementing Bootstrap-like components in a WordPress theme was explored</a:t>
            </a:r>
            <a:r>
              <a:rPr lang="x-none" sz="2000" dirty="0" smtClean="0">
                <a:latin typeface="Calibri" charset="0"/>
                <a:ea typeface="Calibri" charset="0"/>
                <a:cs typeface="Calibri" charset="0"/>
              </a:rPr>
              <a:t>. </a:t>
            </a:r>
            <a:r>
              <a:rPr lang="x-none" sz="2000" dirty="0">
                <a:latin typeface="Calibri" charset="0"/>
                <a:ea typeface="Calibri" charset="0"/>
                <a:cs typeface="Calibri" charset="0"/>
              </a:rPr>
              <a:t>Of all of the plugins that were </a:t>
            </a:r>
            <a:r>
              <a:rPr lang="x-none" sz="2000" dirty="0" smtClean="0">
                <a:latin typeface="Calibri" charset="0"/>
                <a:ea typeface="Calibri" charset="0"/>
                <a:cs typeface="Calibri" charset="0"/>
              </a:rPr>
              <a:t>researched</a:t>
            </a:r>
            <a:r>
              <a:rPr lang="en-US" sz="2000" dirty="0" smtClean="0">
                <a:latin typeface="Calibri" charset="0"/>
                <a:ea typeface="Calibri" charset="0"/>
                <a:cs typeface="Calibri" charset="0"/>
              </a:rPr>
              <a:t> that implemented bootstrap-like components</a:t>
            </a:r>
            <a:r>
              <a:rPr lang="x-none" sz="2000" dirty="0" smtClean="0">
                <a:latin typeface="Calibri" charset="0"/>
                <a:ea typeface="Calibri" charset="0"/>
                <a:cs typeface="Calibri" charset="0"/>
              </a:rPr>
              <a:t>, </a:t>
            </a:r>
            <a:r>
              <a:rPr lang="x-none" sz="2000" dirty="0">
                <a:latin typeface="Calibri" charset="0"/>
                <a:ea typeface="Calibri" charset="0"/>
                <a:cs typeface="Calibri" charset="0"/>
              </a:rPr>
              <a:t>the plugin </a:t>
            </a:r>
            <a:r>
              <a:rPr lang="x-none" sz="2000" i="1" dirty="0">
                <a:latin typeface="Calibri" charset="0"/>
                <a:ea typeface="Calibri" charset="0"/>
                <a:cs typeface="Calibri" charset="0"/>
              </a:rPr>
              <a:t>Soliloquy</a:t>
            </a:r>
            <a:r>
              <a:rPr lang="x-none" sz="2000" dirty="0">
                <a:latin typeface="Calibri" charset="0"/>
                <a:ea typeface="Calibri" charset="0"/>
                <a:cs typeface="Calibri" charset="0"/>
              </a:rPr>
              <a:t> was used based on its ease of use and its previous installation provided by SGCI. </a:t>
            </a:r>
            <a:r>
              <a:rPr lang="x-none" sz="2000" i="1" dirty="0">
                <a:latin typeface="Calibri" charset="0"/>
                <a:ea typeface="Calibri" charset="0"/>
                <a:cs typeface="Calibri" charset="0"/>
              </a:rPr>
              <a:t>Soliloquy </a:t>
            </a:r>
            <a:r>
              <a:rPr lang="x-none" sz="2000" dirty="0">
                <a:latin typeface="Calibri" charset="0"/>
                <a:ea typeface="Calibri" charset="0"/>
                <a:cs typeface="Calibri" charset="0"/>
              </a:rPr>
              <a:t>is defined on the plugin website “as the best responsive image slider for WordPress…[and]...will always look great on all devices (mobile, tablet, laptop, and desktop)” [11].  </a:t>
            </a:r>
            <a:endParaRPr lang="en-US" sz="2000" dirty="0" smtClean="0">
              <a:latin typeface="Calibri" charset="0"/>
              <a:ea typeface="Calibri" charset="0"/>
              <a:cs typeface="Calibri" charset="0"/>
            </a:endParaRPr>
          </a:p>
          <a:p>
            <a:pPr>
              <a:spcAft>
                <a:spcPts val="1200"/>
              </a:spcAft>
            </a:pPr>
            <a:r>
              <a:rPr lang="en-US" sz="2000" b="1" i="1" dirty="0" smtClean="0">
                <a:effectLst>
                  <a:outerShdw sx="0" sy="0">
                    <a:srgbClr val="000000"/>
                  </a:outerShdw>
                </a:effectLst>
                <a:latin typeface="Calibri" charset="0"/>
                <a:ea typeface="Calibri" charset="0"/>
                <a:cs typeface="Calibri" charset="0"/>
              </a:rPr>
              <a:t>Image </a:t>
            </a:r>
            <a:r>
              <a:rPr lang="en-US" sz="2000" b="1" i="1" dirty="0">
                <a:effectLst>
                  <a:outerShdw sx="0" sy="0">
                    <a:srgbClr val="000000"/>
                  </a:outerShdw>
                </a:effectLst>
                <a:latin typeface="Calibri" charset="0"/>
                <a:ea typeface="Calibri" charset="0"/>
                <a:cs typeface="Calibri" charset="0"/>
              </a:rPr>
              <a:t>Hover</a:t>
            </a:r>
          </a:p>
          <a:p>
            <a:pPr>
              <a:spcAft>
                <a:spcPts val="1200"/>
              </a:spcAft>
            </a:pPr>
            <a:r>
              <a:rPr lang="x-none" sz="2000" dirty="0">
                <a:latin typeface="Calibri" charset="0"/>
                <a:ea typeface="Calibri" charset="0"/>
                <a:cs typeface="Calibri" charset="0"/>
              </a:rPr>
              <a:t>Alongside the </a:t>
            </a:r>
            <a:r>
              <a:rPr lang="x-none" sz="2000" i="1" dirty="0">
                <a:latin typeface="Calibri" charset="0"/>
                <a:ea typeface="Calibri" charset="0"/>
                <a:cs typeface="Calibri" charset="0"/>
              </a:rPr>
              <a:t>Soliloquy</a:t>
            </a:r>
            <a:r>
              <a:rPr lang="x-none" sz="2000" dirty="0">
                <a:latin typeface="Calibri" charset="0"/>
                <a:ea typeface="Calibri" charset="0"/>
                <a:cs typeface="Calibri" charset="0"/>
              </a:rPr>
              <a:t> plugin, the team members also searched for a plugin that would replace the textual links on the SGCI Young Professional’s Network website and make it more inviting for users.  The plugin found by the team was </a:t>
            </a:r>
            <a:r>
              <a:rPr lang="x-none" sz="2000" i="1" dirty="0">
                <a:latin typeface="Calibri" charset="0"/>
                <a:ea typeface="Calibri" charset="0"/>
                <a:cs typeface="Calibri" charset="0"/>
              </a:rPr>
              <a:t>Image Hover Effects</a:t>
            </a:r>
            <a:r>
              <a:rPr lang="en-US" sz="2000" i="1" dirty="0">
                <a:latin typeface="Calibri" charset="0"/>
                <a:ea typeface="Calibri" charset="0"/>
                <a:cs typeface="Calibri" charset="0"/>
              </a:rPr>
              <a:t> Pro</a:t>
            </a:r>
            <a:r>
              <a:rPr lang="x-none" sz="2000" dirty="0">
                <a:latin typeface="Calibri" charset="0"/>
                <a:ea typeface="Calibri" charset="0"/>
                <a:cs typeface="Calibri" charset="0"/>
              </a:rPr>
              <a:t>. </a:t>
            </a:r>
            <a:r>
              <a:rPr lang="x-none" sz="2000" i="1" dirty="0">
                <a:latin typeface="Calibri" charset="0"/>
                <a:ea typeface="Calibri" charset="0"/>
                <a:cs typeface="Calibri" charset="0"/>
              </a:rPr>
              <a:t>Image Hover Effects</a:t>
            </a:r>
            <a:r>
              <a:rPr lang="en-US" sz="2000" i="1" dirty="0">
                <a:latin typeface="Calibri" charset="0"/>
                <a:ea typeface="Calibri" charset="0"/>
                <a:cs typeface="Calibri" charset="0"/>
              </a:rPr>
              <a:t> Pro </a:t>
            </a:r>
            <a:r>
              <a:rPr lang="x-none" sz="2000" dirty="0">
                <a:latin typeface="Calibri" charset="0"/>
                <a:ea typeface="Calibri" charset="0"/>
                <a:cs typeface="Calibri" charset="0"/>
              </a:rPr>
              <a:t>allows the user “to add 40+ hover effects to images with captions” [4]. </a:t>
            </a:r>
            <a:r>
              <a:rPr lang="x-none" sz="2000" dirty="0" smtClean="0">
                <a:latin typeface="Calibri" charset="0"/>
                <a:ea typeface="Calibri" charset="0"/>
                <a:cs typeface="Calibri" charset="0"/>
              </a:rPr>
              <a:t>The </a:t>
            </a:r>
            <a:r>
              <a:rPr lang="x-none" sz="2000" dirty="0">
                <a:latin typeface="Calibri" charset="0"/>
                <a:ea typeface="Calibri" charset="0"/>
                <a:cs typeface="Calibri" charset="0"/>
              </a:rPr>
              <a:t>installation and activation of the plugin is the same as </a:t>
            </a:r>
            <a:r>
              <a:rPr lang="x-none" sz="2000" i="1" dirty="0">
                <a:latin typeface="Calibri" charset="0"/>
                <a:ea typeface="Calibri" charset="0"/>
                <a:cs typeface="Calibri" charset="0"/>
              </a:rPr>
              <a:t>Soliloquy</a:t>
            </a:r>
            <a:r>
              <a:rPr lang="x-none" sz="2000" dirty="0">
                <a:latin typeface="Calibri" charset="0"/>
                <a:ea typeface="Calibri" charset="0"/>
                <a:cs typeface="Calibri" charset="0"/>
              </a:rPr>
              <a:t>. </a:t>
            </a:r>
            <a:r>
              <a:rPr lang="en-US" sz="2000" dirty="0">
                <a:latin typeface="Calibri" charset="0"/>
                <a:ea typeface="Calibri" charset="0"/>
                <a:cs typeface="Calibri" charset="0"/>
              </a:rPr>
              <a:t>A</a:t>
            </a:r>
            <a:r>
              <a:rPr lang="x-none" sz="2000" dirty="0">
                <a:latin typeface="Calibri" charset="0"/>
                <a:ea typeface="Calibri" charset="0"/>
                <a:cs typeface="Calibri" charset="0"/>
              </a:rPr>
              <a:t> shortcode </a:t>
            </a:r>
            <a:r>
              <a:rPr lang="en-US" sz="2000" dirty="0">
                <a:latin typeface="Calibri" charset="0"/>
                <a:ea typeface="Calibri" charset="0"/>
                <a:cs typeface="Calibri" charset="0"/>
              </a:rPr>
              <a:t>was inserted </a:t>
            </a:r>
            <a:r>
              <a:rPr lang="x-none" sz="2000" dirty="0">
                <a:latin typeface="Calibri" charset="0"/>
                <a:ea typeface="Calibri" charset="0"/>
                <a:cs typeface="Calibri" charset="0"/>
              </a:rPr>
              <a:t>within the WordPress post to observe the changes that were made by the </a:t>
            </a:r>
            <a:r>
              <a:rPr lang="x-none" sz="2000" i="1" dirty="0">
                <a:latin typeface="Calibri" charset="0"/>
                <a:ea typeface="Calibri" charset="0"/>
                <a:cs typeface="Calibri" charset="0"/>
              </a:rPr>
              <a:t>Image Hover Effects</a:t>
            </a:r>
            <a:r>
              <a:rPr lang="en-US" sz="2000" i="1" dirty="0">
                <a:latin typeface="Calibri" charset="0"/>
                <a:ea typeface="Calibri" charset="0"/>
                <a:cs typeface="Calibri" charset="0"/>
              </a:rPr>
              <a:t> Pro </a:t>
            </a:r>
            <a:r>
              <a:rPr lang="x-none" sz="2000" dirty="0">
                <a:latin typeface="Calibri" charset="0"/>
                <a:ea typeface="Calibri" charset="0"/>
                <a:cs typeface="Calibri" charset="0"/>
              </a:rPr>
              <a:t>plugin.</a:t>
            </a:r>
            <a:endParaRPr lang="en-US" sz="2000" dirty="0">
              <a:latin typeface="Calibri" charset="0"/>
              <a:ea typeface="Calibri" charset="0"/>
              <a:cs typeface="Calibri" charset="0"/>
            </a:endParaRPr>
          </a:p>
          <a:p>
            <a:pPr lvl="1" fontAlgn="base"/>
            <a:r>
              <a:rPr lang="en-US" sz="2000" b="1" i="1" dirty="0">
                <a:effectLst>
                  <a:outerShdw sx="0" sy="0">
                    <a:srgbClr val="000000"/>
                  </a:outerShdw>
                </a:effectLst>
                <a:latin typeface="Calibri" charset="0"/>
                <a:ea typeface="Calibri" charset="0"/>
                <a:cs typeface="Calibri" charset="0"/>
              </a:rPr>
              <a:t>Diagram</a:t>
            </a:r>
          </a:p>
          <a:p>
            <a:r>
              <a:rPr lang="x-none" sz="2000" dirty="0">
                <a:latin typeface="Calibri" charset="0"/>
                <a:ea typeface="Calibri" charset="0"/>
                <a:cs typeface="Calibri" charset="0"/>
              </a:rPr>
              <a:t>Lastly, the team redesigned the diagram</a:t>
            </a:r>
            <a:r>
              <a:rPr lang="en-US" sz="2000" dirty="0">
                <a:latin typeface="Calibri" charset="0"/>
                <a:ea typeface="Calibri" charset="0"/>
                <a:cs typeface="Calibri" charset="0"/>
              </a:rPr>
              <a:t> seen in Figure 3</a:t>
            </a:r>
            <a:r>
              <a:rPr lang="x-none" sz="2000" dirty="0">
                <a:latin typeface="Calibri" charset="0"/>
                <a:ea typeface="Calibri" charset="0"/>
                <a:cs typeface="Calibri" charset="0"/>
              </a:rPr>
              <a:t> on SGCI’s Young Professional Workforce Development homepage. The diagram originally included content that was difficult to understand. The team decided that this diagram needed to be redesigned to communicate clearly the focal areas and partners who are within the SGCI Young Professional’s Network. This redesign initiative took the previous diagram and made the boxes for focal area wider placing them underneath the focal area title. </a:t>
            </a:r>
            <a:endParaRPr lang="en-US" sz="2000" dirty="0">
              <a:latin typeface="Calibri" charset="0"/>
              <a:ea typeface="Calibri" charset="0"/>
              <a:cs typeface="Calibri"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0" y="1248370"/>
            <a:ext cx="2452829" cy="1595261"/>
          </a:xfrm>
          <a:prstGeom prst="rect">
            <a:avLst/>
          </a:prstGeom>
        </p:spPr>
      </p:pic>
      <p:sp>
        <p:nvSpPr>
          <p:cNvPr id="4" name="TextBox 3"/>
          <p:cNvSpPr txBox="1"/>
          <p:nvPr/>
        </p:nvSpPr>
        <p:spPr>
          <a:xfrm>
            <a:off x="22960792" y="4849586"/>
            <a:ext cx="9144000" cy="6155531"/>
          </a:xfrm>
          <a:prstGeom prst="rect">
            <a:avLst/>
          </a:prstGeom>
          <a:noFill/>
        </p:spPr>
        <p:txBody>
          <a:bodyPr wrap="square" rtlCol="0">
            <a:spAutoFit/>
          </a:bodyPr>
          <a:lstStyle/>
          <a:p>
            <a:pPr algn="just">
              <a:spcAft>
                <a:spcPts val="1200"/>
              </a:spcAft>
            </a:pPr>
            <a:r>
              <a:rPr lang="x-none" sz="2000" dirty="0">
                <a:latin typeface="Calibri" charset="0"/>
                <a:ea typeface="Calibri" charset="0"/>
                <a:cs typeface="Calibri" charset="0"/>
              </a:rPr>
              <a:t>Implementation of the Bootstrap components was beyond the capability of this project as the WordPress theme was not based on a Bootstrap theme. Other methods of achieving the goal of enhancing the SGCI site were found in the utilization of WordPress widgets. There were many widgets available on the web for free and for purchase. This team used two widgets as a starting point to elevate the appearance of the site.</a:t>
            </a:r>
            <a:endParaRPr lang="en-US" sz="2000" dirty="0">
              <a:latin typeface="Calibri" charset="0"/>
              <a:ea typeface="Calibri" charset="0"/>
              <a:cs typeface="Calibri" charset="0"/>
            </a:endParaRPr>
          </a:p>
          <a:p>
            <a:pPr>
              <a:spcAft>
                <a:spcPts val="1200"/>
              </a:spcAft>
            </a:pPr>
            <a:r>
              <a:rPr lang="x-none" sz="2000" dirty="0">
                <a:latin typeface="Calibri" charset="0"/>
                <a:ea typeface="Calibri" charset="0"/>
                <a:cs typeface="Calibri" charset="0"/>
              </a:rPr>
              <a:t>The first of these, </a:t>
            </a:r>
            <a:r>
              <a:rPr lang="x-none" sz="2000" i="1" dirty="0">
                <a:latin typeface="Calibri" charset="0"/>
                <a:ea typeface="Calibri" charset="0"/>
                <a:cs typeface="Calibri" charset="0"/>
              </a:rPr>
              <a:t>Soliloquy</a:t>
            </a:r>
            <a:r>
              <a:rPr lang="x-none" sz="2000" dirty="0">
                <a:latin typeface="Calibri" charset="0"/>
                <a:ea typeface="Calibri" charset="0"/>
                <a:cs typeface="Calibri" charset="0"/>
              </a:rPr>
              <a:t>, was previously loaded onto the SGCI site which made its use straightforward. The images were assembled and the options for the widget were reviewed followed by the implementation. The use of the two widgets during this project were routine with a great amount of versatility.</a:t>
            </a:r>
            <a:endParaRPr lang="en-US" sz="2000" dirty="0">
              <a:latin typeface="Calibri" charset="0"/>
              <a:ea typeface="Calibri" charset="0"/>
              <a:cs typeface="Calibri" charset="0"/>
            </a:endParaRPr>
          </a:p>
          <a:p>
            <a:pPr>
              <a:spcAft>
                <a:spcPts val="1200"/>
              </a:spcAft>
            </a:pPr>
            <a:r>
              <a:rPr lang="x-none" sz="2000" dirty="0">
                <a:latin typeface="Calibri" charset="0"/>
                <a:ea typeface="Calibri" charset="0"/>
                <a:cs typeface="Calibri" charset="0"/>
              </a:rPr>
              <a:t>The second widget, </a:t>
            </a:r>
            <a:r>
              <a:rPr lang="x-none" sz="2000" i="1" dirty="0">
                <a:latin typeface="Calibri" charset="0"/>
                <a:ea typeface="Calibri" charset="0"/>
                <a:cs typeface="Calibri" charset="0"/>
              </a:rPr>
              <a:t>Image Hover Effects Pro</a:t>
            </a:r>
            <a:r>
              <a:rPr lang="x-none" sz="2000" dirty="0">
                <a:latin typeface="Calibri" charset="0"/>
                <a:ea typeface="Calibri" charset="0"/>
                <a:cs typeface="Calibri" charset="0"/>
              </a:rPr>
              <a:t>, was purchased due to the need to provide a link to a new tab or window. The free version of this widget did not provide this capability. The base image was developed, imported and the options selected.</a:t>
            </a:r>
            <a:endParaRPr lang="en-US" sz="2000" dirty="0">
              <a:latin typeface="Calibri" charset="0"/>
              <a:ea typeface="Calibri" charset="0"/>
              <a:cs typeface="Calibri" charset="0"/>
            </a:endParaRPr>
          </a:p>
          <a:p>
            <a:pPr>
              <a:spcAft>
                <a:spcPts val="1200"/>
              </a:spcAft>
            </a:pPr>
            <a:r>
              <a:rPr lang="x-none" sz="2000" dirty="0">
                <a:latin typeface="Calibri" charset="0"/>
                <a:ea typeface="Calibri" charset="0"/>
                <a:cs typeface="Calibri" charset="0"/>
              </a:rPr>
              <a:t>The revision of the Focal Areas/Partners diagram was accomplished using the PowerPoint and Photoshop applications. Multiple versions were created in order to match the size allocated by the current site and to ensure the readability of the text within the diagram.</a:t>
            </a:r>
            <a:endParaRPr lang="en-US" sz="2000" dirty="0">
              <a:latin typeface="Calibri" charset="0"/>
              <a:ea typeface="Calibri" charset="0"/>
              <a:cs typeface="Calibri" charset="0"/>
            </a:endParaRPr>
          </a:p>
          <a:p>
            <a:endParaRPr lang="en-US" dirty="0"/>
          </a:p>
        </p:txBody>
      </p:sp>
      <p:sp>
        <p:nvSpPr>
          <p:cNvPr id="9" name="TextBox 8"/>
          <p:cNvSpPr txBox="1"/>
          <p:nvPr/>
        </p:nvSpPr>
        <p:spPr>
          <a:xfrm>
            <a:off x="34135178" y="4931926"/>
            <a:ext cx="9144000" cy="3323987"/>
          </a:xfrm>
          <a:prstGeom prst="rect">
            <a:avLst/>
          </a:prstGeom>
          <a:noFill/>
        </p:spPr>
        <p:txBody>
          <a:bodyPr wrap="square" rtlCol="0">
            <a:spAutoFit/>
          </a:bodyPr>
          <a:lstStyle/>
          <a:p>
            <a:pPr algn="just">
              <a:spcAft>
                <a:spcPts val="1200"/>
              </a:spcAft>
            </a:pPr>
            <a:r>
              <a:rPr lang="x-none" sz="2000" dirty="0">
                <a:latin typeface="Calibri" charset="0"/>
                <a:ea typeface="Calibri" charset="0"/>
                <a:cs typeface="Calibri" charset="0"/>
              </a:rPr>
              <a:t>The research has shown that in order for the implementation of bootstrap components in WordPress.org to be used Bootstrap themes must be installed. As the team did not have the authority to change the site to a Bootstrap theme, the project was forced to utilize WordPress widgets for the enhancement. This worked well, but did not advance the use of the Bootstrap components.</a:t>
            </a:r>
            <a:endParaRPr lang="en-US" sz="2000" dirty="0">
              <a:latin typeface="Calibri" charset="0"/>
              <a:ea typeface="Calibri" charset="0"/>
              <a:cs typeface="Calibri" charset="0"/>
            </a:endParaRPr>
          </a:p>
          <a:p>
            <a:pPr algn="just">
              <a:spcAft>
                <a:spcPts val="1200"/>
              </a:spcAft>
            </a:pPr>
            <a:r>
              <a:rPr lang="x-none" sz="2000" dirty="0">
                <a:latin typeface="Calibri" charset="0"/>
                <a:ea typeface="Calibri" charset="0"/>
                <a:cs typeface="Calibri" charset="0"/>
              </a:rPr>
              <a:t>The research into the future CMS platform, Liferay, yielded a great amount of information regarding the integration of bootstrap components. Liferay can be developed as a responsive site able to be viewed on various platforms (desktop, pad, phone). Once the migration from WordPress to Liferay has been completed, the new pages will be evaluated to determine if any enhancements are needed.</a:t>
            </a:r>
            <a:endParaRPr lang="en-US" sz="2000" dirty="0">
              <a:latin typeface="Calibri" charset="0"/>
              <a:ea typeface="Calibri" charset="0"/>
              <a:cs typeface="Calibri" charset="0"/>
            </a:endParaRPr>
          </a:p>
        </p:txBody>
      </p:sp>
      <p:sp>
        <p:nvSpPr>
          <p:cNvPr id="10" name="TextBox 9"/>
          <p:cNvSpPr txBox="1"/>
          <p:nvPr/>
        </p:nvSpPr>
        <p:spPr>
          <a:xfrm>
            <a:off x="34135177" y="9663987"/>
            <a:ext cx="9144001" cy="8402300"/>
          </a:xfrm>
          <a:prstGeom prst="rect">
            <a:avLst/>
          </a:prstGeom>
          <a:noFill/>
        </p:spPr>
        <p:txBody>
          <a:bodyPr wrap="square" rtlCol="0">
            <a:spAutoFit/>
          </a:bodyPr>
          <a:lstStyle/>
          <a:p>
            <a:pPr algn="just">
              <a:spcAft>
                <a:spcPts val="1200"/>
              </a:spcAft>
            </a:pPr>
            <a:r>
              <a:rPr lang="en-US" sz="2000" dirty="0">
                <a:latin typeface="Calibri" charset="0"/>
                <a:ea typeface="Calibri" charset="0"/>
                <a:cs typeface="Calibri" charset="0"/>
              </a:rPr>
              <a:t>Liferay, the future SGCI platform is equivalent to the sites current WordPress platform. In order to make the transition to Liferay, research must be conducted in order to identify those Liferay components that are equivalent to WordPress widgets. For example, the equivalent of </a:t>
            </a:r>
            <a:r>
              <a:rPr lang="en-US" sz="2000" i="1" dirty="0">
                <a:latin typeface="Calibri" charset="0"/>
                <a:ea typeface="Calibri" charset="0"/>
                <a:cs typeface="Calibri" charset="0"/>
              </a:rPr>
              <a:t>Soliloquy</a:t>
            </a:r>
            <a:r>
              <a:rPr lang="en-US" sz="2000" dirty="0">
                <a:latin typeface="Calibri" charset="0"/>
                <a:ea typeface="Calibri" charset="0"/>
                <a:cs typeface="Calibri" charset="0"/>
              </a:rPr>
              <a:t> in WordPress is a </a:t>
            </a:r>
            <a:r>
              <a:rPr lang="en-US" sz="2000" i="1" dirty="0">
                <a:latin typeface="Calibri" charset="0"/>
                <a:ea typeface="Calibri" charset="0"/>
                <a:cs typeface="Calibri" charset="0"/>
              </a:rPr>
              <a:t>Slider</a:t>
            </a:r>
            <a:r>
              <a:rPr lang="en-US" sz="2000" dirty="0">
                <a:latin typeface="Calibri" charset="0"/>
                <a:ea typeface="Calibri" charset="0"/>
                <a:cs typeface="Calibri" charset="0"/>
              </a:rPr>
              <a:t> in Liferay. These components are necessary for enhancing content within Liferay’s editing platform, called Liferay Portal. As previously stated, Liferay Portal is a web application in which developers can build web apps, mobile apps, and web services quickly [5]. </a:t>
            </a:r>
          </a:p>
          <a:p>
            <a:pPr algn="just">
              <a:spcAft>
                <a:spcPts val="1200"/>
              </a:spcAft>
            </a:pPr>
            <a:r>
              <a:rPr lang="x-none" sz="2000" dirty="0">
                <a:latin typeface="Calibri" charset="0"/>
                <a:ea typeface="Calibri" charset="0"/>
                <a:cs typeface="Calibri" charset="0"/>
              </a:rPr>
              <a:t>It is important to include components that encourage students to interact with the SGCI site. Several examples of these elements are blogs, video and photo libraries, survey and polls, and tutorials. It is suggested that future research investigate how to implement these interactive components in order to enhance the site’s connection with students.</a:t>
            </a:r>
            <a:endParaRPr lang="en-US" sz="2000" dirty="0">
              <a:latin typeface="Calibri" charset="0"/>
              <a:ea typeface="Calibri" charset="0"/>
              <a:cs typeface="Calibri" charset="0"/>
            </a:endParaRPr>
          </a:p>
          <a:p>
            <a:pPr algn="just">
              <a:spcAft>
                <a:spcPts val="1200"/>
              </a:spcAft>
            </a:pPr>
            <a:r>
              <a:rPr lang="x-none" sz="2000" dirty="0">
                <a:latin typeface="Calibri" charset="0"/>
                <a:ea typeface="Calibri" charset="0"/>
                <a:cs typeface="Calibri" charset="0"/>
              </a:rPr>
              <a:t>Another potential feature would utilize a social media network, such as Facebook Groups as a method for students, faculty, and professionals to network outside of the SGCI site. The Facebook group would be closed, exclusively open to those affiliated with the Science Gateway Community Institute Young Professionals network. For any students, faculty, or professional that visits the Young Professional page, the individual would be invited to join the Facebook Group through an embedded Facebook page feature.</a:t>
            </a:r>
            <a:r>
              <a:rPr lang="en-US" sz="2000" dirty="0">
                <a:latin typeface="Calibri" charset="0"/>
                <a:ea typeface="Calibri" charset="0"/>
                <a:cs typeface="Calibri" charset="0"/>
              </a:rPr>
              <a:t> A selected moderator will be needed to guide Facebook conversations in order that they may be beneficial to students, faculty, and professionals.”</a:t>
            </a:r>
          </a:p>
          <a:p>
            <a:pPr algn="just">
              <a:spcAft>
                <a:spcPts val="1200"/>
              </a:spcAft>
            </a:pPr>
            <a:r>
              <a:rPr lang="x-none" sz="2000" dirty="0">
                <a:latin typeface="Calibri" charset="0"/>
                <a:ea typeface="Calibri" charset="0"/>
                <a:cs typeface="Calibri" charset="0"/>
              </a:rPr>
              <a:t>Bootstrap is powerful web development tool because of its simple interactive components and responsiveness. Because of its capabilities it is recommended that Bootstrap components be utilized to make the current program sites at ECSU (nia.ecsu.edu and cerser.ecsu.edu) into responsive sites. </a:t>
            </a:r>
            <a:endParaRPr lang="en-US" sz="2000" dirty="0">
              <a:latin typeface="Calibri" charset="0"/>
              <a:ea typeface="Calibri" charset="0"/>
              <a:cs typeface="Calibri" charset="0"/>
            </a:endParaRPr>
          </a:p>
          <a:p>
            <a:pPr algn="just">
              <a:spcAft>
                <a:spcPts val="1200"/>
              </a:spcAft>
            </a:pPr>
            <a:endParaRPr lang="en-US" sz="2000" dirty="0">
              <a:latin typeface="Calibri" charset="0"/>
              <a:ea typeface="Calibri" charset="0"/>
              <a:cs typeface="Calibri" charset="0"/>
            </a:endParaRPr>
          </a:p>
        </p:txBody>
      </p:sp>
      <p:sp>
        <p:nvSpPr>
          <p:cNvPr id="11" name="TextBox 10"/>
          <p:cNvSpPr txBox="1"/>
          <p:nvPr/>
        </p:nvSpPr>
        <p:spPr>
          <a:xfrm>
            <a:off x="34135177" y="18915529"/>
            <a:ext cx="9144001" cy="1169551"/>
          </a:xfrm>
          <a:prstGeom prst="rect">
            <a:avLst/>
          </a:prstGeom>
          <a:noFill/>
        </p:spPr>
        <p:txBody>
          <a:bodyPr wrap="square" rtlCol="0">
            <a:spAutoFit/>
          </a:bodyPr>
          <a:lstStyle/>
          <a:p>
            <a:pPr algn="just">
              <a:spcAft>
                <a:spcPts val="1200"/>
              </a:spcAft>
            </a:pPr>
            <a:r>
              <a:rPr lang="x-none" sz="2000" dirty="0">
                <a:latin typeface="Calibri" charset="0"/>
                <a:ea typeface="Calibri" charset="0"/>
                <a:cs typeface="Calibri" charset="0"/>
              </a:rPr>
              <a:t>We would like to thank Dr. Linda B. Hayden for her support during this project, and also the Science Gateway Community Institute for their funding of this project.</a:t>
            </a:r>
            <a:endParaRPr lang="en-US" sz="2000" dirty="0">
              <a:latin typeface="Calibri" charset="0"/>
              <a:ea typeface="Calibri" charset="0"/>
              <a:cs typeface="Calibri" charset="0"/>
            </a:endParaRPr>
          </a:p>
          <a:p>
            <a:endParaRPr lang="en-US" sz="2000" dirty="0">
              <a:latin typeface="Calibri" charset="0"/>
              <a:ea typeface="Calibri" charset="0"/>
              <a:cs typeface="Calibri" charset="0"/>
            </a:endParaRPr>
          </a:p>
        </p:txBody>
      </p:sp>
      <p:pic>
        <p:nvPicPr>
          <p:cNvPr id="20" name="Picture 19"/>
          <p:cNvPicPr/>
          <p:nvPr/>
        </p:nvPicPr>
        <p:blipFill>
          <a:blip r:embed="rId5">
            <a:extLst>
              <a:ext uri="{28A0092B-C50C-407E-A947-70E740481C1C}">
                <a14:useLocalDpi xmlns:a14="http://schemas.microsoft.com/office/drawing/2010/main" val="0"/>
              </a:ext>
            </a:extLst>
          </a:blip>
          <a:stretch>
            <a:fillRect/>
          </a:stretch>
        </p:blipFill>
        <p:spPr>
          <a:xfrm>
            <a:off x="22960792" y="11005117"/>
            <a:ext cx="9143999" cy="5045869"/>
          </a:xfrm>
          <a:prstGeom prst="rect">
            <a:avLst/>
          </a:prstGeom>
        </p:spPr>
      </p:pic>
      <p:sp>
        <p:nvSpPr>
          <p:cNvPr id="12" name="TextBox 11"/>
          <p:cNvSpPr txBox="1"/>
          <p:nvPr/>
        </p:nvSpPr>
        <p:spPr>
          <a:xfrm>
            <a:off x="22960791" y="10706315"/>
            <a:ext cx="3240285" cy="400110"/>
          </a:xfrm>
          <a:prstGeom prst="rect">
            <a:avLst/>
          </a:prstGeom>
          <a:noFill/>
        </p:spPr>
        <p:txBody>
          <a:bodyPr wrap="square" rtlCol="0">
            <a:spAutoFit/>
          </a:bodyPr>
          <a:lstStyle/>
          <a:p>
            <a:pPr algn="ctr"/>
            <a:r>
              <a:rPr lang="en-US" sz="2000" dirty="0" smtClean="0">
                <a:latin typeface="Calibri" charset="0"/>
                <a:ea typeface="Calibri" charset="0"/>
                <a:cs typeface="Calibri" charset="0"/>
              </a:rPr>
              <a:t>Before</a:t>
            </a:r>
            <a:endParaRPr lang="en-US" sz="2000" dirty="0">
              <a:latin typeface="Calibri" charset="0"/>
              <a:ea typeface="Calibri" charset="0"/>
              <a:cs typeface="Calibri" charset="0"/>
            </a:endParaRPr>
          </a:p>
        </p:txBody>
      </p:sp>
      <p:pic>
        <p:nvPicPr>
          <p:cNvPr id="22" name="Picture 21"/>
          <p:cNvPicPr/>
          <p:nvPr/>
        </p:nvPicPr>
        <p:blipFill>
          <a:blip r:embed="rId6">
            <a:extLst>
              <a:ext uri="{28A0092B-C50C-407E-A947-70E740481C1C}">
                <a14:useLocalDpi xmlns:a14="http://schemas.microsoft.com/office/drawing/2010/main" val="0"/>
              </a:ext>
            </a:extLst>
          </a:blip>
          <a:stretch>
            <a:fillRect/>
          </a:stretch>
        </p:blipFill>
        <p:spPr>
          <a:xfrm>
            <a:off x="22960791" y="16607793"/>
            <a:ext cx="8147957" cy="4913121"/>
          </a:xfrm>
          <a:prstGeom prst="rect">
            <a:avLst/>
          </a:prstGeom>
        </p:spPr>
      </p:pic>
      <p:sp>
        <p:nvSpPr>
          <p:cNvPr id="24" name="TextBox 23"/>
          <p:cNvSpPr txBox="1"/>
          <p:nvPr/>
        </p:nvSpPr>
        <p:spPr>
          <a:xfrm>
            <a:off x="23490533" y="16207683"/>
            <a:ext cx="2710543" cy="400110"/>
          </a:xfrm>
          <a:prstGeom prst="rect">
            <a:avLst/>
          </a:prstGeom>
          <a:noFill/>
        </p:spPr>
        <p:txBody>
          <a:bodyPr wrap="square" rtlCol="0">
            <a:spAutoFit/>
          </a:bodyPr>
          <a:lstStyle/>
          <a:p>
            <a:pPr algn="ctr"/>
            <a:r>
              <a:rPr lang="en-US" sz="2000" dirty="0" smtClean="0">
                <a:latin typeface="Calibri" charset="0"/>
                <a:ea typeface="Calibri" charset="0"/>
                <a:cs typeface="Calibri" charset="0"/>
              </a:rPr>
              <a:t>After</a:t>
            </a:r>
            <a:endParaRPr lang="en-US" sz="2000" dirty="0">
              <a:latin typeface="Calibri" charset="0"/>
              <a:ea typeface="Calibri" charset="0"/>
              <a:cs typeface="Calibri" charset="0"/>
            </a:endParaRPr>
          </a:p>
        </p:txBody>
      </p:sp>
      <p:pic>
        <p:nvPicPr>
          <p:cNvPr id="1026" name="Picture 2" descr="creen Shot 2017-03-23 at 11.34.32 P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86407" y="17346773"/>
            <a:ext cx="45720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en Shot 2017-03-23 at 11.34.20 P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58407" y="17346773"/>
            <a:ext cx="4876800" cy="4133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een Shot 2017-03-23 at 11.36.17 P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181" y="11451770"/>
            <a:ext cx="9376481" cy="34406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reen Shot 2017-03-23 at 11.35.10 PM.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181" y="14887086"/>
            <a:ext cx="9498642" cy="34281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een Shot 2017-03-23 at 11.36.48 PM.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793" y="18315186"/>
            <a:ext cx="9384030" cy="3327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1340</Words>
  <Application>Microsoft Office PowerPoint</Application>
  <PresentationFormat>Custom</PresentationFormat>
  <Paragraphs>37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JAW</cp:lastModifiedBy>
  <cp:revision>26</cp:revision>
  <cp:lastPrinted>2017-07-07T13:47:32Z</cp:lastPrinted>
  <dcterms:modified xsi:type="dcterms:W3CDTF">2017-07-07T13:53:25Z</dcterms:modified>
</cp:coreProperties>
</file>