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19" r:id="rId1"/>
  </p:sldMasterIdLst>
  <p:handoutMasterIdLst>
    <p:handoutMasterId r:id="rId3"/>
  </p:handoutMasterIdLst>
  <p:sldIdLst>
    <p:sldId id="256" r:id="rId2"/>
  </p:sldIdLst>
  <p:sldSz cx="42062400" cy="31089600"/>
  <p:notesSz cx="7010400" cy="9271000"/>
  <p:custDataLst>
    <p:tags r:id="rId4"/>
  </p:custDataLst>
  <p:defaultTextStyle>
    <a:defPPr>
      <a:defRPr lang="en-US"/>
    </a:defPPr>
    <a:lvl1pPr marL="0" algn="l" defTabSz="3756396" rtl="0" eaLnBrk="1" latinLnBrk="0" hangingPunct="1">
      <a:defRPr sz="7400" kern="1200">
        <a:solidFill>
          <a:schemeClr val="tx1"/>
        </a:solidFill>
        <a:latin typeface="+mn-lt"/>
        <a:ea typeface="+mn-ea"/>
        <a:cs typeface="+mn-cs"/>
      </a:defRPr>
    </a:lvl1pPr>
    <a:lvl2pPr marL="1878198" algn="l" defTabSz="3756396" rtl="0" eaLnBrk="1" latinLnBrk="0" hangingPunct="1">
      <a:defRPr sz="7400" kern="1200">
        <a:solidFill>
          <a:schemeClr val="tx1"/>
        </a:solidFill>
        <a:latin typeface="+mn-lt"/>
        <a:ea typeface="+mn-ea"/>
        <a:cs typeface="+mn-cs"/>
      </a:defRPr>
    </a:lvl2pPr>
    <a:lvl3pPr marL="3756396" algn="l" defTabSz="3756396" rtl="0" eaLnBrk="1" latinLnBrk="0" hangingPunct="1">
      <a:defRPr sz="7400" kern="1200">
        <a:solidFill>
          <a:schemeClr val="tx1"/>
        </a:solidFill>
        <a:latin typeface="+mn-lt"/>
        <a:ea typeface="+mn-ea"/>
        <a:cs typeface="+mn-cs"/>
      </a:defRPr>
    </a:lvl3pPr>
    <a:lvl4pPr marL="5634594" algn="l" defTabSz="3756396" rtl="0" eaLnBrk="1" latinLnBrk="0" hangingPunct="1">
      <a:defRPr sz="7400" kern="1200">
        <a:solidFill>
          <a:schemeClr val="tx1"/>
        </a:solidFill>
        <a:latin typeface="+mn-lt"/>
        <a:ea typeface="+mn-ea"/>
        <a:cs typeface="+mn-cs"/>
      </a:defRPr>
    </a:lvl4pPr>
    <a:lvl5pPr marL="7512797" algn="l" defTabSz="3756396" rtl="0" eaLnBrk="1" latinLnBrk="0" hangingPunct="1">
      <a:defRPr sz="7400" kern="1200">
        <a:solidFill>
          <a:schemeClr val="tx1"/>
        </a:solidFill>
        <a:latin typeface="+mn-lt"/>
        <a:ea typeface="+mn-ea"/>
        <a:cs typeface="+mn-cs"/>
      </a:defRPr>
    </a:lvl5pPr>
    <a:lvl6pPr marL="9390995" algn="l" defTabSz="3756396" rtl="0" eaLnBrk="1" latinLnBrk="0" hangingPunct="1">
      <a:defRPr sz="7400" kern="1200">
        <a:solidFill>
          <a:schemeClr val="tx1"/>
        </a:solidFill>
        <a:latin typeface="+mn-lt"/>
        <a:ea typeface="+mn-ea"/>
        <a:cs typeface="+mn-cs"/>
      </a:defRPr>
    </a:lvl6pPr>
    <a:lvl7pPr marL="11269197" algn="l" defTabSz="3756396" rtl="0" eaLnBrk="1" latinLnBrk="0" hangingPunct="1">
      <a:defRPr sz="7400" kern="1200">
        <a:solidFill>
          <a:schemeClr val="tx1"/>
        </a:solidFill>
        <a:latin typeface="+mn-lt"/>
        <a:ea typeface="+mn-ea"/>
        <a:cs typeface="+mn-cs"/>
      </a:defRPr>
    </a:lvl7pPr>
    <a:lvl8pPr marL="13147395" algn="l" defTabSz="3756396" rtl="0" eaLnBrk="1" latinLnBrk="0" hangingPunct="1">
      <a:defRPr sz="7400" kern="1200">
        <a:solidFill>
          <a:schemeClr val="tx1"/>
        </a:solidFill>
        <a:latin typeface="+mn-lt"/>
        <a:ea typeface="+mn-ea"/>
        <a:cs typeface="+mn-cs"/>
      </a:defRPr>
    </a:lvl8pPr>
    <a:lvl9pPr marL="15025593" algn="l" defTabSz="3756396" rtl="0" eaLnBrk="1" latinLnBrk="0" hangingPunct="1">
      <a:defRPr sz="7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0368">
          <p15:clr>
            <a:srgbClr val="A4A3A4"/>
          </p15:clr>
        </p15:guide>
        <p15:guide id="2" pos="13248">
          <p15:clr>
            <a:srgbClr val="A4A3A4"/>
          </p15:clr>
        </p15:guide>
        <p15:guide id="3" orient="horz" pos="979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C723"/>
    <a:srgbClr val="6E9217"/>
    <a:srgbClr val="613318"/>
    <a:srgbClr val="ADD632"/>
    <a:srgbClr val="FFCC00"/>
    <a:srgbClr val="000000"/>
    <a:srgbClr val="00334D"/>
    <a:srgbClr val="BD4F19"/>
    <a:srgbClr val="E3DEB8"/>
    <a:srgbClr val="0C79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875" autoAdjust="0"/>
    <p:restoredTop sz="94710" autoAdjust="0"/>
  </p:normalViewPr>
  <p:slideViewPr>
    <p:cSldViewPr>
      <p:cViewPr>
        <p:scale>
          <a:sx n="23" d="100"/>
          <a:sy n="23" d="100"/>
        </p:scale>
        <p:origin x="-4530" y="-1374"/>
      </p:cViewPr>
      <p:guideLst>
        <p:guide orient="horz" pos="10368"/>
        <p:guide orient="horz" pos="9793"/>
        <p:guide pos="13248"/>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handoutMaster" Target="handoutMasters/handout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C48C67-050D-40A2-9F31-2EF29BDD22F4}"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56A40DFC-5B99-45D3-B6A8-859E67370D77}">
      <dgm:prSet phldrT="[Text]" custT="1"/>
      <dgm:spPr/>
      <dgm:t>
        <a:bodyPr/>
        <a:lstStyle/>
        <a:p>
          <a:r>
            <a:rPr lang="en-US" sz="3300" dirty="0" smtClean="0">
              <a:latin typeface="Constantia" pitchFamily="18" charset="0"/>
            </a:rPr>
            <a:t>Predisposition</a:t>
          </a:r>
          <a:endParaRPr lang="en-US" sz="3300" dirty="0">
            <a:latin typeface="Constantia" pitchFamily="18" charset="0"/>
          </a:endParaRPr>
        </a:p>
      </dgm:t>
    </dgm:pt>
    <dgm:pt modelId="{7460EAA1-FFAA-4F7F-91CB-65547F7537AF}" type="parTrans" cxnId="{3130EF23-6199-4696-A7F3-461AC6341D73}">
      <dgm:prSet/>
      <dgm:spPr/>
      <dgm:t>
        <a:bodyPr/>
        <a:lstStyle/>
        <a:p>
          <a:endParaRPr lang="en-US"/>
        </a:p>
      </dgm:t>
    </dgm:pt>
    <dgm:pt modelId="{884F426F-6FC5-4849-8944-3003C3D1D131}" type="sibTrans" cxnId="{3130EF23-6199-4696-A7F3-461AC6341D73}">
      <dgm:prSet/>
      <dgm:spPr/>
      <dgm:t>
        <a:bodyPr/>
        <a:lstStyle/>
        <a:p>
          <a:endParaRPr lang="en-US"/>
        </a:p>
      </dgm:t>
    </dgm:pt>
    <dgm:pt modelId="{DB84F262-CE42-45D2-80B4-2DEA6C6C77BD}">
      <dgm:prSet phldrT="[Text]" custT="1"/>
      <dgm:spPr/>
      <dgm:t>
        <a:bodyPr/>
        <a:lstStyle/>
        <a:p>
          <a:r>
            <a:rPr lang="en-US" sz="3300" dirty="0" smtClean="0">
              <a:latin typeface="Constantia" pitchFamily="18" charset="0"/>
            </a:rPr>
            <a:t>Research</a:t>
          </a:r>
        </a:p>
      </dgm:t>
    </dgm:pt>
    <dgm:pt modelId="{983CE8C3-2D7C-4986-BD56-17204A809A42}" type="parTrans" cxnId="{4E2D062E-66F6-4B69-89BE-439EEE3DF987}">
      <dgm:prSet/>
      <dgm:spPr/>
      <dgm:t>
        <a:bodyPr/>
        <a:lstStyle/>
        <a:p>
          <a:endParaRPr lang="en-US"/>
        </a:p>
      </dgm:t>
    </dgm:pt>
    <dgm:pt modelId="{46AA7571-91FD-426F-BEE8-3910D92B83B3}" type="sibTrans" cxnId="{4E2D062E-66F6-4B69-89BE-439EEE3DF987}">
      <dgm:prSet/>
      <dgm:spPr/>
      <dgm:t>
        <a:bodyPr/>
        <a:lstStyle/>
        <a:p>
          <a:endParaRPr lang="en-US"/>
        </a:p>
      </dgm:t>
    </dgm:pt>
    <dgm:pt modelId="{34EEB035-9CDA-4510-AF7D-B4F1BD9BB4BA}">
      <dgm:prSet phldrT="[Text]" custT="1"/>
      <dgm:spPr/>
      <dgm:t>
        <a:bodyPr/>
        <a:lstStyle/>
        <a:p>
          <a:r>
            <a:rPr lang="en-US" sz="3300" dirty="0" smtClean="0">
              <a:latin typeface="Constantia" pitchFamily="18" charset="0"/>
            </a:rPr>
            <a:t>Insights</a:t>
          </a:r>
          <a:endParaRPr lang="en-US" sz="3300" dirty="0">
            <a:latin typeface="Constantia" pitchFamily="18" charset="0"/>
          </a:endParaRPr>
        </a:p>
      </dgm:t>
    </dgm:pt>
    <dgm:pt modelId="{B63CC5C5-6EB8-40F1-A33F-11DEE404AA87}" type="parTrans" cxnId="{15E34130-8545-4DA9-9CED-EA3CF4066AB7}">
      <dgm:prSet/>
      <dgm:spPr/>
      <dgm:t>
        <a:bodyPr/>
        <a:lstStyle/>
        <a:p>
          <a:endParaRPr lang="en-US"/>
        </a:p>
      </dgm:t>
    </dgm:pt>
    <dgm:pt modelId="{0704FACB-5DA1-4BB8-9858-0DDA86AF57B2}" type="sibTrans" cxnId="{15E34130-8545-4DA9-9CED-EA3CF4066AB7}">
      <dgm:prSet/>
      <dgm:spPr/>
      <dgm:t>
        <a:bodyPr/>
        <a:lstStyle/>
        <a:p>
          <a:endParaRPr lang="en-US"/>
        </a:p>
      </dgm:t>
    </dgm:pt>
    <dgm:pt modelId="{C22A945B-DA6D-460A-9D74-B49C349E674F}">
      <dgm:prSet phldrT="[Text]" custT="1"/>
      <dgm:spPr/>
      <dgm:t>
        <a:bodyPr/>
        <a:lstStyle/>
        <a:p>
          <a:r>
            <a:rPr lang="en-US" sz="3300" dirty="0" smtClean="0">
              <a:latin typeface="Constantia" pitchFamily="18" charset="0"/>
            </a:rPr>
            <a:t>Prototype</a:t>
          </a:r>
          <a:endParaRPr lang="en-US" sz="3300" dirty="0">
            <a:latin typeface="Constantia" pitchFamily="18" charset="0"/>
          </a:endParaRPr>
        </a:p>
      </dgm:t>
    </dgm:pt>
    <dgm:pt modelId="{974F79E3-A9C4-4450-9100-9087E3B90031}" type="parTrans" cxnId="{834FED8C-ED8C-4C18-B125-C2AAD4593DFA}">
      <dgm:prSet/>
      <dgm:spPr/>
      <dgm:t>
        <a:bodyPr/>
        <a:lstStyle/>
        <a:p>
          <a:endParaRPr lang="en-US"/>
        </a:p>
      </dgm:t>
    </dgm:pt>
    <dgm:pt modelId="{F444B58F-2FAA-4AC1-A9D3-12706D613092}" type="sibTrans" cxnId="{834FED8C-ED8C-4C18-B125-C2AAD4593DFA}">
      <dgm:prSet/>
      <dgm:spPr/>
      <dgm:t>
        <a:bodyPr/>
        <a:lstStyle/>
        <a:p>
          <a:endParaRPr lang="en-US"/>
        </a:p>
      </dgm:t>
    </dgm:pt>
    <dgm:pt modelId="{E7436D5D-6620-4BD4-885A-4A1566410B2A}">
      <dgm:prSet phldrT="[Text]" custT="1"/>
      <dgm:spPr/>
      <dgm:t>
        <a:bodyPr/>
        <a:lstStyle/>
        <a:p>
          <a:r>
            <a:rPr lang="en-US" sz="3300" dirty="0" smtClean="0">
              <a:latin typeface="Constantia" pitchFamily="18" charset="0"/>
            </a:rPr>
            <a:t>Feedback</a:t>
          </a:r>
          <a:endParaRPr lang="en-US" sz="3300" dirty="0">
            <a:latin typeface="Constantia" pitchFamily="18" charset="0"/>
          </a:endParaRPr>
        </a:p>
      </dgm:t>
    </dgm:pt>
    <dgm:pt modelId="{3CC29702-461F-492D-A4BE-FE2455C1182C}" type="parTrans" cxnId="{CE9859BE-FC10-4401-9E9A-E71B67633687}">
      <dgm:prSet/>
      <dgm:spPr/>
      <dgm:t>
        <a:bodyPr/>
        <a:lstStyle/>
        <a:p>
          <a:endParaRPr lang="en-US"/>
        </a:p>
      </dgm:t>
    </dgm:pt>
    <dgm:pt modelId="{D655A4A1-C1DB-47D9-8094-8CD70D88BE58}" type="sibTrans" cxnId="{CE9859BE-FC10-4401-9E9A-E71B67633687}">
      <dgm:prSet/>
      <dgm:spPr/>
      <dgm:t>
        <a:bodyPr/>
        <a:lstStyle/>
        <a:p>
          <a:endParaRPr lang="en-US"/>
        </a:p>
      </dgm:t>
    </dgm:pt>
    <dgm:pt modelId="{B6768294-65B2-4E94-ADCC-C9E98A08B6C1}" type="pres">
      <dgm:prSet presAssocID="{BFC48C67-050D-40A2-9F31-2EF29BDD22F4}" presName="cycle" presStyleCnt="0">
        <dgm:presLayoutVars>
          <dgm:dir/>
          <dgm:resizeHandles val="exact"/>
        </dgm:presLayoutVars>
      </dgm:prSet>
      <dgm:spPr/>
      <dgm:t>
        <a:bodyPr/>
        <a:lstStyle/>
        <a:p>
          <a:endParaRPr lang="en-US"/>
        </a:p>
      </dgm:t>
    </dgm:pt>
    <dgm:pt modelId="{9319AFF5-3BE3-406A-956C-ED4B01731CBD}" type="pres">
      <dgm:prSet presAssocID="{56A40DFC-5B99-45D3-B6A8-859E67370D77}" presName="node" presStyleLbl="node1" presStyleIdx="0" presStyleCnt="5" custScaleX="133961" custScaleY="100157" custRadScaleRad="103343" custRadScaleInc="2380">
        <dgm:presLayoutVars>
          <dgm:bulletEnabled val="1"/>
        </dgm:presLayoutVars>
      </dgm:prSet>
      <dgm:spPr/>
      <dgm:t>
        <a:bodyPr/>
        <a:lstStyle/>
        <a:p>
          <a:endParaRPr lang="en-US"/>
        </a:p>
      </dgm:t>
    </dgm:pt>
    <dgm:pt modelId="{C0D53595-5DF7-4898-8972-C5ECE7BFCE33}" type="pres">
      <dgm:prSet presAssocID="{56A40DFC-5B99-45D3-B6A8-859E67370D77}" presName="spNode" presStyleCnt="0"/>
      <dgm:spPr/>
    </dgm:pt>
    <dgm:pt modelId="{86613721-95F2-4B8C-ACCC-B21E3424B338}" type="pres">
      <dgm:prSet presAssocID="{884F426F-6FC5-4849-8944-3003C3D1D131}" presName="sibTrans" presStyleLbl="sibTrans1D1" presStyleIdx="0" presStyleCnt="5"/>
      <dgm:spPr/>
      <dgm:t>
        <a:bodyPr/>
        <a:lstStyle/>
        <a:p>
          <a:endParaRPr lang="en-US"/>
        </a:p>
      </dgm:t>
    </dgm:pt>
    <dgm:pt modelId="{3BCC4190-89C6-4F6F-8D39-D9D3C04216EA}" type="pres">
      <dgm:prSet presAssocID="{DB84F262-CE42-45D2-80B4-2DEA6C6C77BD}" presName="node" presStyleLbl="node1" presStyleIdx="1" presStyleCnt="5">
        <dgm:presLayoutVars>
          <dgm:bulletEnabled val="1"/>
        </dgm:presLayoutVars>
      </dgm:prSet>
      <dgm:spPr/>
      <dgm:t>
        <a:bodyPr/>
        <a:lstStyle/>
        <a:p>
          <a:endParaRPr lang="en-US"/>
        </a:p>
      </dgm:t>
    </dgm:pt>
    <dgm:pt modelId="{ECCDF1EB-8CAB-4BF0-B2EE-FCDA044CCA9F}" type="pres">
      <dgm:prSet presAssocID="{DB84F262-CE42-45D2-80B4-2DEA6C6C77BD}" presName="spNode" presStyleCnt="0"/>
      <dgm:spPr/>
    </dgm:pt>
    <dgm:pt modelId="{1FC5C89E-8BAA-43A9-911A-F4EEDBE7129C}" type="pres">
      <dgm:prSet presAssocID="{46AA7571-91FD-426F-BEE8-3910D92B83B3}" presName="sibTrans" presStyleLbl="sibTrans1D1" presStyleIdx="1" presStyleCnt="5"/>
      <dgm:spPr/>
      <dgm:t>
        <a:bodyPr/>
        <a:lstStyle/>
        <a:p>
          <a:endParaRPr lang="en-US"/>
        </a:p>
      </dgm:t>
    </dgm:pt>
    <dgm:pt modelId="{BBF21786-B72C-4940-BEBF-5721FBCA1C5D}" type="pres">
      <dgm:prSet presAssocID="{34EEB035-9CDA-4510-AF7D-B4F1BD9BB4BA}" presName="node" presStyleLbl="node1" presStyleIdx="2" presStyleCnt="5">
        <dgm:presLayoutVars>
          <dgm:bulletEnabled val="1"/>
        </dgm:presLayoutVars>
      </dgm:prSet>
      <dgm:spPr/>
      <dgm:t>
        <a:bodyPr/>
        <a:lstStyle/>
        <a:p>
          <a:endParaRPr lang="en-US"/>
        </a:p>
      </dgm:t>
    </dgm:pt>
    <dgm:pt modelId="{DE136544-6BCB-484E-8464-AB88693D61DD}" type="pres">
      <dgm:prSet presAssocID="{34EEB035-9CDA-4510-AF7D-B4F1BD9BB4BA}" presName="spNode" presStyleCnt="0"/>
      <dgm:spPr/>
    </dgm:pt>
    <dgm:pt modelId="{0A68B9DF-FC22-4BCD-AB90-A66838814547}" type="pres">
      <dgm:prSet presAssocID="{0704FACB-5DA1-4BB8-9858-0DDA86AF57B2}" presName="sibTrans" presStyleLbl="sibTrans1D1" presStyleIdx="2" presStyleCnt="5"/>
      <dgm:spPr/>
      <dgm:t>
        <a:bodyPr/>
        <a:lstStyle/>
        <a:p>
          <a:endParaRPr lang="en-US"/>
        </a:p>
      </dgm:t>
    </dgm:pt>
    <dgm:pt modelId="{B31E48CE-622A-4389-AE94-9A139EBE6F22}" type="pres">
      <dgm:prSet presAssocID="{C22A945B-DA6D-460A-9D74-B49C349E674F}" presName="node" presStyleLbl="node1" presStyleIdx="3" presStyleCnt="5">
        <dgm:presLayoutVars>
          <dgm:bulletEnabled val="1"/>
        </dgm:presLayoutVars>
      </dgm:prSet>
      <dgm:spPr/>
      <dgm:t>
        <a:bodyPr/>
        <a:lstStyle/>
        <a:p>
          <a:endParaRPr lang="en-US"/>
        </a:p>
      </dgm:t>
    </dgm:pt>
    <dgm:pt modelId="{97825E88-FE21-4421-B8A2-C267959A1E9A}" type="pres">
      <dgm:prSet presAssocID="{C22A945B-DA6D-460A-9D74-B49C349E674F}" presName="spNode" presStyleCnt="0"/>
      <dgm:spPr/>
    </dgm:pt>
    <dgm:pt modelId="{60AC54AE-D5FA-4203-9688-17B03F4C35C0}" type="pres">
      <dgm:prSet presAssocID="{F444B58F-2FAA-4AC1-A9D3-12706D613092}" presName="sibTrans" presStyleLbl="sibTrans1D1" presStyleIdx="3" presStyleCnt="5"/>
      <dgm:spPr/>
      <dgm:t>
        <a:bodyPr/>
        <a:lstStyle/>
        <a:p>
          <a:endParaRPr lang="en-US"/>
        </a:p>
      </dgm:t>
    </dgm:pt>
    <dgm:pt modelId="{1B5B1019-AAF2-412B-8DE5-1B8B4C48F334}" type="pres">
      <dgm:prSet presAssocID="{E7436D5D-6620-4BD4-885A-4A1566410B2A}" presName="node" presStyleLbl="node1" presStyleIdx="4" presStyleCnt="5">
        <dgm:presLayoutVars>
          <dgm:bulletEnabled val="1"/>
        </dgm:presLayoutVars>
      </dgm:prSet>
      <dgm:spPr/>
      <dgm:t>
        <a:bodyPr/>
        <a:lstStyle/>
        <a:p>
          <a:endParaRPr lang="en-US"/>
        </a:p>
      </dgm:t>
    </dgm:pt>
    <dgm:pt modelId="{C17DAABA-4B48-4945-9F67-5CC07C8A4D08}" type="pres">
      <dgm:prSet presAssocID="{E7436D5D-6620-4BD4-885A-4A1566410B2A}" presName="spNode" presStyleCnt="0"/>
      <dgm:spPr/>
    </dgm:pt>
    <dgm:pt modelId="{9D6CA1A1-33B2-4FBB-85D9-468AF3B93E3B}" type="pres">
      <dgm:prSet presAssocID="{D655A4A1-C1DB-47D9-8094-8CD70D88BE58}" presName="sibTrans" presStyleLbl="sibTrans1D1" presStyleIdx="4" presStyleCnt="5"/>
      <dgm:spPr/>
      <dgm:t>
        <a:bodyPr/>
        <a:lstStyle/>
        <a:p>
          <a:endParaRPr lang="en-US"/>
        </a:p>
      </dgm:t>
    </dgm:pt>
  </dgm:ptLst>
  <dgm:cxnLst>
    <dgm:cxn modelId="{3130EF23-6199-4696-A7F3-461AC6341D73}" srcId="{BFC48C67-050D-40A2-9F31-2EF29BDD22F4}" destId="{56A40DFC-5B99-45D3-B6A8-859E67370D77}" srcOrd="0" destOrd="0" parTransId="{7460EAA1-FFAA-4F7F-91CB-65547F7537AF}" sibTransId="{884F426F-6FC5-4849-8944-3003C3D1D131}"/>
    <dgm:cxn modelId="{CE9859BE-FC10-4401-9E9A-E71B67633687}" srcId="{BFC48C67-050D-40A2-9F31-2EF29BDD22F4}" destId="{E7436D5D-6620-4BD4-885A-4A1566410B2A}" srcOrd="4" destOrd="0" parTransId="{3CC29702-461F-492D-A4BE-FE2455C1182C}" sibTransId="{D655A4A1-C1DB-47D9-8094-8CD70D88BE58}"/>
    <dgm:cxn modelId="{88750DB1-6299-4502-9F07-8EFE888E5472}" type="presOf" srcId="{56A40DFC-5B99-45D3-B6A8-859E67370D77}" destId="{9319AFF5-3BE3-406A-956C-ED4B01731CBD}" srcOrd="0" destOrd="0" presId="urn:microsoft.com/office/officeart/2005/8/layout/cycle5"/>
    <dgm:cxn modelId="{834FED8C-ED8C-4C18-B125-C2AAD4593DFA}" srcId="{BFC48C67-050D-40A2-9F31-2EF29BDD22F4}" destId="{C22A945B-DA6D-460A-9D74-B49C349E674F}" srcOrd="3" destOrd="0" parTransId="{974F79E3-A9C4-4450-9100-9087E3B90031}" sibTransId="{F444B58F-2FAA-4AC1-A9D3-12706D613092}"/>
    <dgm:cxn modelId="{D8171230-899D-4AE2-8FED-72D5FC701270}" type="presOf" srcId="{F444B58F-2FAA-4AC1-A9D3-12706D613092}" destId="{60AC54AE-D5FA-4203-9688-17B03F4C35C0}" srcOrd="0" destOrd="0" presId="urn:microsoft.com/office/officeart/2005/8/layout/cycle5"/>
    <dgm:cxn modelId="{F056C8B6-C219-44AD-9DF9-04E10CC855AF}" type="presOf" srcId="{34EEB035-9CDA-4510-AF7D-B4F1BD9BB4BA}" destId="{BBF21786-B72C-4940-BEBF-5721FBCA1C5D}" srcOrd="0" destOrd="0" presId="urn:microsoft.com/office/officeart/2005/8/layout/cycle5"/>
    <dgm:cxn modelId="{15E34130-8545-4DA9-9CED-EA3CF4066AB7}" srcId="{BFC48C67-050D-40A2-9F31-2EF29BDD22F4}" destId="{34EEB035-9CDA-4510-AF7D-B4F1BD9BB4BA}" srcOrd="2" destOrd="0" parTransId="{B63CC5C5-6EB8-40F1-A33F-11DEE404AA87}" sibTransId="{0704FACB-5DA1-4BB8-9858-0DDA86AF57B2}"/>
    <dgm:cxn modelId="{4E2D062E-66F6-4B69-89BE-439EEE3DF987}" srcId="{BFC48C67-050D-40A2-9F31-2EF29BDD22F4}" destId="{DB84F262-CE42-45D2-80B4-2DEA6C6C77BD}" srcOrd="1" destOrd="0" parTransId="{983CE8C3-2D7C-4986-BD56-17204A809A42}" sibTransId="{46AA7571-91FD-426F-BEE8-3910D92B83B3}"/>
    <dgm:cxn modelId="{08B41157-07CF-4A5B-A251-3EBD5A729D42}" type="presOf" srcId="{0704FACB-5DA1-4BB8-9858-0DDA86AF57B2}" destId="{0A68B9DF-FC22-4BCD-AB90-A66838814547}" srcOrd="0" destOrd="0" presId="urn:microsoft.com/office/officeart/2005/8/layout/cycle5"/>
    <dgm:cxn modelId="{8B384C74-62E0-458F-ADC4-31AD0D3B42F8}" type="presOf" srcId="{E7436D5D-6620-4BD4-885A-4A1566410B2A}" destId="{1B5B1019-AAF2-412B-8DE5-1B8B4C48F334}" srcOrd="0" destOrd="0" presId="urn:microsoft.com/office/officeart/2005/8/layout/cycle5"/>
    <dgm:cxn modelId="{AF11B5A9-6D88-4BC1-B63F-E9A464114695}" type="presOf" srcId="{D655A4A1-C1DB-47D9-8094-8CD70D88BE58}" destId="{9D6CA1A1-33B2-4FBB-85D9-468AF3B93E3B}" srcOrd="0" destOrd="0" presId="urn:microsoft.com/office/officeart/2005/8/layout/cycle5"/>
    <dgm:cxn modelId="{7FF0065C-9433-4C8E-8A6F-1B5A6A08BB17}" type="presOf" srcId="{C22A945B-DA6D-460A-9D74-B49C349E674F}" destId="{B31E48CE-622A-4389-AE94-9A139EBE6F22}" srcOrd="0" destOrd="0" presId="urn:microsoft.com/office/officeart/2005/8/layout/cycle5"/>
    <dgm:cxn modelId="{FE3BA6B1-E517-4DC3-B0AD-EFA58C7BCA04}" type="presOf" srcId="{DB84F262-CE42-45D2-80B4-2DEA6C6C77BD}" destId="{3BCC4190-89C6-4F6F-8D39-D9D3C04216EA}" srcOrd="0" destOrd="0" presId="urn:microsoft.com/office/officeart/2005/8/layout/cycle5"/>
    <dgm:cxn modelId="{A1FDBFD7-87DB-4B35-889D-651130851A35}" type="presOf" srcId="{884F426F-6FC5-4849-8944-3003C3D1D131}" destId="{86613721-95F2-4B8C-ACCC-B21E3424B338}" srcOrd="0" destOrd="0" presId="urn:microsoft.com/office/officeart/2005/8/layout/cycle5"/>
    <dgm:cxn modelId="{53913C40-2D10-4763-B210-61CE95BC4E80}" type="presOf" srcId="{BFC48C67-050D-40A2-9F31-2EF29BDD22F4}" destId="{B6768294-65B2-4E94-ADCC-C9E98A08B6C1}" srcOrd="0" destOrd="0" presId="urn:microsoft.com/office/officeart/2005/8/layout/cycle5"/>
    <dgm:cxn modelId="{5417B16E-22AB-444C-8CAB-5BD31F6C96A3}" type="presOf" srcId="{46AA7571-91FD-426F-BEE8-3910D92B83B3}" destId="{1FC5C89E-8BAA-43A9-911A-F4EEDBE7129C}" srcOrd="0" destOrd="0" presId="urn:microsoft.com/office/officeart/2005/8/layout/cycle5"/>
    <dgm:cxn modelId="{CEE7FB2A-A2B4-4D12-9A5B-C9A9FE8A1D62}" type="presParOf" srcId="{B6768294-65B2-4E94-ADCC-C9E98A08B6C1}" destId="{9319AFF5-3BE3-406A-956C-ED4B01731CBD}" srcOrd="0" destOrd="0" presId="urn:microsoft.com/office/officeart/2005/8/layout/cycle5"/>
    <dgm:cxn modelId="{9F654C65-ECD4-4ABF-B108-FEC36594F9F8}" type="presParOf" srcId="{B6768294-65B2-4E94-ADCC-C9E98A08B6C1}" destId="{C0D53595-5DF7-4898-8972-C5ECE7BFCE33}" srcOrd="1" destOrd="0" presId="urn:microsoft.com/office/officeart/2005/8/layout/cycle5"/>
    <dgm:cxn modelId="{E242C705-2CB3-49C8-8D2F-C665B5ECB39C}" type="presParOf" srcId="{B6768294-65B2-4E94-ADCC-C9E98A08B6C1}" destId="{86613721-95F2-4B8C-ACCC-B21E3424B338}" srcOrd="2" destOrd="0" presId="urn:microsoft.com/office/officeart/2005/8/layout/cycle5"/>
    <dgm:cxn modelId="{BB09A9BE-2CEE-4593-BE41-C598DA03E619}" type="presParOf" srcId="{B6768294-65B2-4E94-ADCC-C9E98A08B6C1}" destId="{3BCC4190-89C6-4F6F-8D39-D9D3C04216EA}" srcOrd="3" destOrd="0" presId="urn:microsoft.com/office/officeart/2005/8/layout/cycle5"/>
    <dgm:cxn modelId="{2A844972-E8DB-4750-BE73-A8DB3951409B}" type="presParOf" srcId="{B6768294-65B2-4E94-ADCC-C9E98A08B6C1}" destId="{ECCDF1EB-8CAB-4BF0-B2EE-FCDA044CCA9F}" srcOrd="4" destOrd="0" presId="urn:microsoft.com/office/officeart/2005/8/layout/cycle5"/>
    <dgm:cxn modelId="{D651DD2B-8D81-4452-A68D-F03BD43D3FA3}" type="presParOf" srcId="{B6768294-65B2-4E94-ADCC-C9E98A08B6C1}" destId="{1FC5C89E-8BAA-43A9-911A-F4EEDBE7129C}" srcOrd="5" destOrd="0" presId="urn:microsoft.com/office/officeart/2005/8/layout/cycle5"/>
    <dgm:cxn modelId="{90F921CE-B381-4586-AE9C-1808C96CF512}" type="presParOf" srcId="{B6768294-65B2-4E94-ADCC-C9E98A08B6C1}" destId="{BBF21786-B72C-4940-BEBF-5721FBCA1C5D}" srcOrd="6" destOrd="0" presId="urn:microsoft.com/office/officeart/2005/8/layout/cycle5"/>
    <dgm:cxn modelId="{27276EC8-822C-494A-BC92-C242F1A3FB01}" type="presParOf" srcId="{B6768294-65B2-4E94-ADCC-C9E98A08B6C1}" destId="{DE136544-6BCB-484E-8464-AB88693D61DD}" srcOrd="7" destOrd="0" presId="urn:microsoft.com/office/officeart/2005/8/layout/cycle5"/>
    <dgm:cxn modelId="{D029E325-D381-4223-964A-B0CBA2C7723A}" type="presParOf" srcId="{B6768294-65B2-4E94-ADCC-C9E98A08B6C1}" destId="{0A68B9DF-FC22-4BCD-AB90-A66838814547}" srcOrd="8" destOrd="0" presId="urn:microsoft.com/office/officeart/2005/8/layout/cycle5"/>
    <dgm:cxn modelId="{0462B5EC-A7FA-4ACE-9D95-EE437A4A2A6E}" type="presParOf" srcId="{B6768294-65B2-4E94-ADCC-C9E98A08B6C1}" destId="{B31E48CE-622A-4389-AE94-9A139EBE6F22}" srcOrd="9" destOrd="0" presId="urn:microsoft.com/office/officeart/2005/8/layout/cycle5"/>
    <dgm:cxn modelId="{6E38AF0E-BEC3-4382-8750-E0149E5B9C90}" type="presParOf" srcId="{B6768294-65B2-4E94-ADCC-C9E98A08B6C1}" destId="{97825E88-FE21-4421-B8A2-C267959A1E9A}" srcOrd="10" destOrd="0" presId="urn:microsoft.com/office/officeart/2005/8/layout/cycle5"/>
    <dgm:cxn modelId="{EDB92BEE-F9C3-46CF-8208-CEBA2F4D71D1}" type="presParOf" srcId="{B6768294-65B2-4E94-ADCC-C9E98A08B6C1}" destId="{60AC54AE-D5FA-4203-9688-17B03F4C35C0}" srcOrd="11" destOrd="0" presId="urn:microsoft.com/office/officeart/2005/8/layout/cycle5"/>
    <dgm:cxn modelId="{12E6FADA-93D8-4E9A-A777-BFFFE839570F}" type="presParOf" srcId="{B6768294-65B2-4E94-ADCC-C9E98A08B6C1}" destId="{1B5B1019-AAF2-412B-8DE5-1B8B4C48F334}" srcOrd="12" destOrd="0" presId="urn:microsoft.com/office/officeart/2005/8/layout/cycle5"/>
    <dgm:cxn modelId="{534B4B36-44CD-4C69-9B47-A3888E44F945}" type="presParOf" srcId="{B6768294-65B2-4E94-ADCC-C9E98A08B6C1}" destId="{C17DAABA-4B48-4945-9F67-5CC07C8A4D08}" srcOrd="13" destOrd="0" presId="urn:microsoft.com/office/officeart/2005/8/layout/cycle5"/>
    <dgm:cxn modelId="{08E4A2E0-F34A-4AA9-88B0-B5600400460F}" type="presParOf" srcId="{B6768294-65B2-4E94-ADCC-C9E98A08B6C1}" destId="{9D6CA1A1-33B2-4FBB-85D9-468AF3B93E3B}"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9AFF5-3BE3-406A-956C-ED4B01731CBD}">
      <dsp:nvSpPr>
        <dsp:cNvPr id="0" name=""/>
        <dsp:cNvSpPr/>
      </dsp:nvSpPr>
      <dsp:spPr>
        <a:xfrm>
          <a:off x="4999081" y="0"/>
          <a:ext cx="3093899" cy="1503565"/>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latin typeface="Constantia" pitchFamily="18" charset="0"/>
            </a:rPr>
            <a:t>Predisposition</a:t>
          </a:r>
          <a:endParaRPr lang="en-US" sz="3300" kern="1200" dirty="0">
            <a:latin typeface="Constantia" pitchFamily="18" charset="0"/>
          </a:endParaRPr>
        </a:p>
      </dsp:txBody>
      <dsp:txXfrm>
        <a:off x="5072479" y="73398"/>
        <a:ext cx="2947103" cy="1356769"/>
      </dsp:txXfrm>
    </dsp:sp>
    <dsp:sp modelId="{86613721-95F2-4B8C-ACCC-B21E3424B338}">
      <dsp:nvSpPr>
        <dsp:cNvPr id="0" name=""/>
        <dsp:cNvSpPr/>
      </dsp:nvSpPr>
      <dsp:spPr>
        <a:xfrm>
          <a:off x="3510410" y="749809"/>
          <a:ext cx="6004524" cy="6004524"/>
        </a:xfrm>
        <a:custGeom>
          <a:avLst/>
          <a:gdLst/>
          <a:ahLst/>
          <a:cxnLst/>
          <a:rect l="0" t="0" r="0" b="0"/>
          <a:pathLst>
            <a:path>
              <a:moveTo>
                <a:pt x="4791901" y="591708"/>
              </a:moveTo>
              <a:arcTo wR="3002262" hR="3002262" stAng="18395452" swAng="880387"/>
            </a:path>
          </a:pathLst>
        </a:custGeom>
        <a:noFill/>
        <a:ln w="1143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BCC4190-89C6-4F6F-8D39-D9D3C04216EA}">
      <dsp:nvSpPr>
        <dsp:cNvPr id="0" name=""/>
        <dsp:cNvSpPr/>
      </dsp:nvSpPr>
      <dsp:spPr>
        <a:xfrm>
          <a:off x="8215645" y="2077321"/>
          <a:ext cx="2309552" cy="1501208"/>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latin typeface="Constantia" pitchFamily="18" charset="0"/>
            </a:rPr>
            <a:t>Research</a:t>
          </a:r>
        </a:p>
      </dsp:txBody>
      <dsp:txXfrm>
        <a:off x="8288928" y="2150604"/>
        <a:ext cx="2162986" cy="1354642"/>
      </dsp:txXfrm>
    </dsp:sp>
    <dsp:sp modelId="{1FC5C89E-8BAA-43A9-911A-F4EEDBE7129C}">
      <dsp:nvSpPr>
        <dsp:cNvPr id="0" name=""/>
        <dsp:cNvSpPr/>
      </dsp:nvSpPr>
      <dsp:spPr>
        <a:xfrm>
          <a:off x="3512837" y="753413"/>
          <a:ext cx="6004524" cy="6004524"/>
        </a:xfrm>
        <a:custGeom>
          <a:avLst/>
          <a:gdLst/>
          <a:ahLst/>
          <a:cxnLst/>
          <a:rect l="0" t="0" r="0" b="0"/>
          <a:pathLst>
            <a:path>
              <a:moveTo>
                <a:pt x="5997358" y="3209572"/>
              </a:moveTo>
              <a:arcTo wR="3002262" hR="3002262" stAng="21837570" swAng="1361118"/>
            </a:path>
          </a:pathLst>
        </a:custGeom>
        <a:noFill/>
        <a:ln w="1143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BF21786-B72C-4940-BEBF-5721FBCA1C5D}">
      <dsp:nvSpPr>
        <dsp:cNvPr id="0" name=""/>
        <dsp:cNvSpPr/>
      </dsp:nvSpPr>
      <dsp:spPr>
        <a:xfrm>
          <a:off x="7125009" y="5433953"/>
          <a:ext cx="2309552" cy="1501208"/>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latin typeface="Constantia" pitchFamily="18" charset="0"/>
            </a:rPr>
            <a:t>Insights</a:t>
          </a:r>
          <a:endParaRPr lang="en-US" sz="3300" kern="1200" dirty="0">
            <a:latin typeface="Constantia" pitchFamily="18" charset="0"/>
          </a:endParaRPr>
        </a:p>
      </dsp:txBody>
      <dsp:txXfrm>
        <a:off x="7198292" y="5507236"/>
        <a:ext cx="2162986" cy="1354642"/>
      </dsp:txXfrm>
    </dsp:sp>
    <dsp:sp modelId="{0A68B9DF-FC22-4BCD-AB90-A66838814547}">
      <dsp:nvSpPr>
        <dsp:cNvPr id="0" name=""/>
        <dsp:cNvSpPr/>
      </dsp:nvSpPr>
      <dsp:spPr>
        <a:xfrm>
          <a:off x="3512837" y="753413"/>
          <a:ext cx="6004524" cy="6004524"/>
        </a:xfrm>
        <a:custGeom>
          <a:avLst/>
          <a:gdLst/>
          <a:ahLst/>
          <a:cxnLst/>
          <a:rect l="0" t="0" r="0" b="0"/>
          <a:pathLst>
            <a:path>
              <a:moveTo>
                <a:pt x="3371545" y="5981727"/>
              </a:moveTo>
              <a:arcTo wR="3002262" hR="3002262" stAng="4976078" swAng="847844"/>
            </a:path>
          </a:pathLst>
        </a:custGeom>
        <a:noFill/>
        <a:ln w="1143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31E48CE-622A-4389-AE94-9A139EBE6F22}">
      <dsp:nvSpPr>
        <dsp:cNvPr id="0" name=""/>
        <dsp:cNvSpPr/>
      </dsp:nvSpPr>
      <dsp:spPr>
        <a:xfrm>
          <a:off x="3595638" y="5433953"/>
          <a:ext cx="2309552" cy="1501208"/>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latin typeface="Constantia" pitchFamily="18" charset="0"/>
            </a:rPr>
            <a:t>Prototype</a:t>
          </a:r>
          <a:endParaRPr lang="en-US" sz="3300" kern="1200" dirty="0">
            <a:latin typeface="Constantia" pitchFamily="18" charset="0"/>
          </a:endParaRPr>
        </a:p>
      </dsp:txBody>
      <dsp:txXfrm>
        <a:off x="3668921" y="5507236"/>
        <a:ext cx="2162986" cy="1354642"/>
      </dsp:txXfrm>
    </dsp:sp>
    <dsp:sp modelId="{60AC54AE-D5FA-4203-9688-17B03F4C35C0}">
      <dsp:nvSpPr>
        <dsp:cNvPr id="0" name=""/>
        <dsp:cNvSpPr/>
      </dsp:nvSpPr>
      <dsp:spPr>
        <a:xfrm>
          <a:off x="3512837" y="753413"/>
          <a:ext cx="6004524" cy="6004524"/>
        </a:xfrm>
        <a:custGeom>
          <a:avLst/>
          <a:gdLst/>
          <a:ahLst/>
          <a:cxnLst/>
          <a:rect l="0" t="0" r="0" b="0"/>
          <a:pathLst>
            <a:path>
              <a:moveTo>
                <a:pt x="318828" y="4348651"/>
              </a:moveTo>
              <a:arcTo wR="3002262" hR="3002262" stAng="9201312" swAng="1361118"/>
            </a:path>
          </a:pathLst>
        </a:custGeom>
        <a:noFill/>
        <a:ln w="1143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B5B1019-AAF2-412B-8DE5-1B8B4C48F334}">
      <dsp:nvSpPr>
        <dsp:cNvPr id="0" name=""/>
        <dsp:cNvSpPr/>
      </dsp:nvSpPr>
      <dsp:spPr>
        <a:xfrm>
          <a:off x="2505002" y="2077321"/>
          <a:ext cx="2309552" cy="1501208"/>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latin typeface="Constantia" pitchFamily="18" charset="0"/>
            </a:rPr>
            <a:t>Feedback</a:t>
          </a:r>
          <a:endParaRPr lang="en-US" sz="3300" kern="1200" dirty="0">
            <a:latin typeface="Constantia" pitchFamily="18" charset="0"/>
          </a:endParaRPr>
        </a:p>
      </dsp:txBody>
      <dsp:txXfrm>
        <a:off x="2578285" y="2150604"/>
        <a:ext cx="2162986" cy="1354642"/>
      </dsp:txXfrm>
    </dsp:sp>
    <dsp:sp modelId="{9D6CA1A1-33B2-4FBB-85D9-468AF3B93E3B}">
      <dsp:nvSpPr>
        <dsp:cNvPr id="0" name=""/>
        <dsp:cNvSpPr/>
      </dsp:nvSpPr>
      <dsp:spPr>
        <a:xfrm>
          <a:off x="3515142" y="749990"/>
          <a:ext cx="6004524" cy="6004524"/>
        </a:xfrm>
        <a:custGeom>
          <a:avLst/>
          <a:gdLst/>
          <a:ahLst/>
          <a:cxnLst/>
          <a:rect l="0" t="0" r="0" b="0"/>
          <a:pathLst>
            <a:path>
              <a:moveTo>
                <a:pt x="669363" y="1112509"/>
              </a:moveTo>
              <a:arcTo wR="3002262" hR="3002262" stAng="13140542" swAng="930740"/>
            </a:path>
          </a:pathLst>
        </a:custGeom>
        <a:noFill/>
        <a:ln w="1143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550"/>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3550"/>
          </a:xfrm>
          <a:prstGeom prst="rect">
            <a:avLst/>
          </a:prstGeom>
        </p:spPr>
        <p:txBody>
          <a:bodyPr vert="horz" lIns="93031" tIns="46516" rIns="93031" bIns="46516" rtlCol="0"/>
          <a:lstStyle>
            <a:lvl1pPr algn="r">
              <a:defRPr sz="1200"/>
            </a:lvl1pPr>
          </a:lstStyle>
          <a:p>
            <a:fld id="{302F586B-0015-43FB-918D-31E1A09780E3}" type="datetimeFigureOut">
              <a:rPr lang="en-US" smtClean="0"/>
              <a:t>2/3/2014</a:t>
            </a:fld>
            <a:endParaRPr lang="en-US"/>
          </a:p>
        </p:txBody>
      </p:sp>
      <p:sp>
        <p:nvSpPr>
          <p:cNvPr id="4" name="Footer Placeholder 3"/>
          <p:cNvSpPr>
            <a:spLocks noGrp="1"/>
          </p:cNvSpPr>
          <p:nvPr>
            <p:ph type="ftr" sz="quarter" idx="2"/>
          </p:nvPr>
        </p:nvSpPr>
        <p:spPr>
          <a:xfrm>
            <a:off x="0" y="8805841"/>
            <a:ext cx="3037840" cy="463550"/>
          </a:xfrm>
          <a:prstGeom prst="rect">
            <a:avLst/>
          </a:prstGeom>
        </p:spPr>
        <p:txBody>
          <a:bodyPr vert="horz" lIns="93031" tIns="46516" rIns="93031" bIns="4651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05841"/>
            <a:ext cx="3037840" cy="463550"/>
          </a:xfrm>
          <a:prstGeom prst="rect">
            <a:avLst/>
          </a:prstGeom>
        </p:spPr>
        <p:txBody>
          <a:bodyPr vert="horz" lIns="93031" tIns="46516" rIns="93031" bIns="46516" rtlCol="0" anchor="b"/>
          <a:lstStyle>
            <a:lvl1pPr algn="r">
              <a:defRPr sz="1200"/>
            </a:lvl1pPr>
          </a:lstStyle>
          <a:p>
            <a:fld id="{5F29C2D4-4424-41A2-A90C-29D31B733A95}" type="slidenum">
              <a:rPr lang="en-US" smtClean="0"/>
              <a:t>‹#›</a:t>
            </a:fld>
            <a:endParaRPr lang="en-US"/>
          </a:p>
        </p:txBody>
      </p:sp>
    </p:spTree>
    <p:extLst>
      <p:ext uri="{BB962C8B-B14F-4D97-AF65-F5344CB8AC3E}">
        <p14:creationId xmlns:p14="http://schemas.microsoft.com/office/powerpoint/2010/main" val="395551335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12268200" y="7"/>
            <a:ext cx="29794200" cy="310896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lIns="428460" tIns="214230" rIns="428460" bIns="214230"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3276599" y="15544806"/>
            <a:ext cx="310896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428460" tIns="214230" rIns="428460" bIns="214230" anchor="t" compatLnSpc="1"/>
          <a:lstStyle>
            <a:extLst/>
          </a:lstStyle>
          <a:p>
            <a:endParaRPr kumimoji="0" lang="en-US"/>
          </a:p>
        </p:txBody>
      </p:sp>
      <p:sp>
        <p:nvSpPr>
          <p:cNvPr id="12" name="Title 11"/>
          <p:cNvSpPr>
            <a:spLocks noGrp="1"/>
          </p:cNvSpPr>
          <p:nvPr>
            <p:ph type="ctrTitle"/>
          </p:nvPr>
        </p:nvSpPr>
        <p:spPr>
          <a:xfrm>
            <a:off x="15487593" y="2418091"/>
            <a:ext cx="23484840" cy="13002357"/>
          </a:xfrm>
        </p:spPr>
        <p:txBody>
          <a:bodyPr lIns="214230" tIns="0" rIns="214230">
            <a:noAutofit/>
          </a:bodyPr>
          <a:lstStyle>
            <a:lvl1pPr algn="r">
              <a:defRPr sz="197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15430437" y="16047388"/>
            <a:ext cx="23527979" cy="4992325"/>
          </a:xfrm>
        </p:spPr>
        <p:txBody>
          <a:bodyPr lIns="214230" tIns="0" rIns="214230" bIns="0"/>
          <a:lstStyle>
            <a:lvl1pPr marL="0" indent="0" algn="r">
              <a:buNone/>
              <a:defRPr sz="10300">
                <a:solidFill>
                  <a:srgbClr val="FFFFFF"/>
                </a:solidFill>
                <a:effectLst/>
              </a:defRPr>
            </a:lvl1pPr>
            <a:lvl2pPr marL="2142302" indent="0" algn="ctr">
              <a:buNone/>
            </a:lvl2pPr>
            <a:lvl3pPr marL="4284604" indent="0" algn="ctr">
              <a:buNone/>
            </a:lvl3pPr>
            <a:lvl4pPr marL="6426906" indent="0" algn="ctr">
              <a:buNone/>
            </a:lvl4pPr>
            <a:lvl5pPr marL="8569208" indent="0" algn="ctr">
              <a:buNone/>
            </a:lvl5pPr>
            <a:lvl6pPr marL="10711510" indent="0" algn="ctr">
              <a:buNone/>
            </a:lvl6pPr>
            <a:lvl7pPr marL="12853812" indent="0" algn="ctr">
              <a:buNone/>
            </a:lvl7pPr>
            <a:lvl8pPr marL="14996114" indent="0" algn="ctr">
              <a:buNone/>
            </a:lvl8pPr>
            <a:lvl9pPr marL="17138416"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27007631" y="29729356"/>
            <a:ext cx="9211334" cy="1028618"/>
          </a:xfrm>
        </p:spPr>
        <p:txBody>
          <a:bodyPr/>
          <a:lstStyle>
            <a:lvl1pPr>
              <a:defRPr lang="en-US" smtClean="0">
                <a:solidFill>
                  <a:srgbClr val="FFFFFF"/>
                </a:solidFill>
              </a:defRPr>
            </a:lvl1pPr>
            <a:extLst/>
          </a:lstStyle>
          <a:p>
            <a:fld id="{1D3EE5B7-680E-44FF-962F-3113FAB5030E}" type="datetimeFigureOut">
              <a:rPr lang="en-US" smtClean="0"/>
              <a:t>2/3/2014</a:t>
            </a:fld>
            <a:endParaRPr lang="en-US"/>
          </a:p>
        </p:txBody>
      </p:sp>
      <p:sp>
        <p:nvSpPr>
          <p:cNvPr id="18" name="Footer Placeholder 17"/>
          <p:cNvSpPr>
            <a:spLocks noGrp="1"/>
          </p:cNvSpPr>
          <p:nvPr>
            <p:ph type="ftr" sz="quarter" idx="11"/>
          </p:nvPr>
        </p:nvSpPr>
        <p:spPr>
          <a:xfrm>
            <a:off x="12969244" y="29729362"/>
            <a:ext cx="13467521" cy="1036322"/>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36252066" y="29721657"/>
            <a:ext cx="2706346" cy="1036322"/>
          </a:xfrm>
        </p:spPr>
        <p:txBody>
          <a:bodyPr/>
          <a:lstStyle>
            <a:lvl1pPr>
              <a:defRPr lang="en-US" smtClean="0">
                <a:solidFill>
                  <a:srgbClr val="FFFFFF"/>
                </a:solidFill>
              </a:defRPr>
            </a:lvl1pPr>
            <a:extLst/>
          </a:lstStyle>
          <a:p>
            <a:fld id="{E7FB6C12-88B7-467E-AE43-45481E62899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3EE5B7-680E-44FF-962F-3113FAB5030E}" type="datetimeFigureOut">
              <a:rPr lang="en-US" smtClean="0"/>
              <a:t>2/3/2014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7FB6C12-88B7-467E-AE43-45481E62899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144720" y="1246468"/>
            <a:ext cx="7010400" cy="2652691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2103120" y="1245050"/>
            <a:ext cx="27691080" cy="2652691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19516954" y="29729356"/>
            <a:ext cx="9211334" cy="1028618"/>
          </a:xfrm>
        </p:spPr>
        <p:txBody>
          <a:bodyPr/>
          <a:lstStyle>
            <a:extLst/>
          </a:lstStyle>
          <a:p>
            <a:fld id="{1D3EE5B7-680E-44FF-962F-3113FAB5030E}" type="datetimeFigureOut">
              <a:rPr lang="en-US" smtClean="0"/>
              <a:t>2/3/2014</a:t>
            </a:fld>
            <a:endParaRPr lang="en-US"/>
          </a:p>
        </p:txBody>
      </p:sp>
      <p:sp>
        <p:nvSpPr>
          <p:cNvPr id="5" name="Footer Placeholder 4"/>
          <p:cNvSpPr>
            <a:spLocks noGrp="1"/>
          </p:cNvSpPr>
          <p:nvPr>
            <p:ph type="ftr" sz="quarter" idx="11"/>
          </p:nvPr>
        </p:nvSpPr>
        <p:spPr>
          <a:xfrm>
            <a:off x="2103120" y="29721657"/>
            <a:ext cx="16824960" cy="1036322"/>
          </a:xfrm>
        </p:spPr>
        <p:txBody>
          <a:bodyPr/>
          <a:lstStyle>
            <a:extLst/>
          </a:lstStyle>
          <a:p>
            <a:endParaRPr lang="en-US"/>
          </a:p>
        </p:txBody>
      </p:sp>
      <p:sp>
        <p:nvSpPr>
          <p:cNvPr id="6" name="Slide Number Placeholder 5"/>
          <p:cNvSpPr>
            <a:spLocks noGrp="1"/>
          </p:cNvSpPr>
          <p:nvPr>
            <p:ph type="sldNum" sz="quarter" idx="12"/>
          </p:nvPr>
        </p:nvSpPr>
        <p:spPr>
          <a:xfrm>
            <a:off x="28770681" y="29707843"/>
            <a:ext cx="2706346" cy="1036322"/>
          </a:xfrm>
        </p:spPr>
        <p:txBody>
          <a:bodyPr/>
          <a:lstStyle>
            <a:lvl1pPr>
              <a:defRPr>
                <a:solidFill>
                  <a:schemeClr val="tx2"/>
                </a:solidFill>
              </a:defRPr>
            </a:lvl1pPr>
            <a:extLst/>
          </a:lstStyle>
          <a:p>
            <a:fld id="{E7FB6C12-88B7-467E-AE43-45481E62899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016382" y="1943103"/>
            <a:ext cx="27238325" cy="4210055"/>
          </a:xfrm>
        </p:spPr>
        <p:txBody>
          <a:bodyPr lIns="0" tIns="0" rIns="0" bIns="0">
            <a:noAutofit/>
          </a:bodyPr>
          <a:lstStyle>
            <a:lvl1pPr marL="0" indent="0">
              <a:spcBef>
                <a:spcPts val="0"/>
              </a:spcBef>
              <a:buFontTx/>
              <a:buNone/>
              <a:defRPr sz="5400" b="1" baseline="0">
                <a:solidFill>
                  <a:schemeClr val="tx2"/>
                </a:solidFill>
                <a:latin typeface="Arial" pitchFamily="34" charset="0"/>
                <a:cs typeface="Arial" pitchFamily="34" charset="0"/>
              </a:defRPr>
            </a:lvl1pPr>
          </a:lstStyle>
          <a:p>
            <a:pPr lvl="0"/>
            <a:r>
              <a:rPr lang="en-US" dirty="0" smtClean="0"/>
              <a:t>This is a Scientific Poster Template created by </a:t>
            </a:r>
            <a:r>
              <a:rPr lang="en-US" dirty="0" err="1" smtClean="0"/>
              <a:t>Graphicsland</a:t>
            </a:r>
            <a:r>
              <a:rPr lang="en-US" dirty="0" smtClean="0"/>
              <a:t> &amp; MakeSigns.com. </a:t>
            </a:r>
            <a:br>
              <a:rPr lang="en-US" dirty="0" smtClean="0"/>
            </a:br>
            <a:r>
              <a:rPr lang="en-US" dirty="0" smtClean="0"/>
              <a:t>Your poster title would go on these lines.</a:t>
            </a:r>
            <a:endParaRPr lang="en-US" dirty="0"/>
          </a:p>
        </p:txBody>
      </p:sp>
      <p:sp>
        <p:nvSpPr>
          <p:cNvPr id="4" name="Text Placeholder 3"/>
          <p:cNvSpPr>
            <a:spLocks noGrp="1"/>
          </p:cNvSpPr>
          <p:nvPr>
            <p:ph type="body" sz="quarter" idx="14" hasCustomPrompt="1"/>
          </p:nvPr>
        </p:nvSpPr>
        <p:spPr>
          <a:xfrm>
            <a:off x="3724282" y="4210045"/>
            <a:ext cx="27530425" cy="2159001"/>
          </a:xfrm>
        </p:spPr>
        <p:txBody>
          <a:bodyPr>
            <a:noAutofit/>
          </a:bodyPr>
          <a:lstStyle>
            <a:lvl1pPr marL="0" indent="0">
              <a:buNone/>
              <a:defRPr sz="3600" b="1" baseline="0">
                <a:solidFill>
                  <a:schemeClr val="tx1">
                    <a:lumMod val="75000"/>
                    <a:lumOff val="25000"/>
                  </a:schemeClr>
                </a:solidFill>
                <a:latin typeface="Arial" pitchFamily="34" charset="0"/>
                <a:cs typeface="Arial" pitchFamily="34" charset="0"/>
              </a:defRPr>
            </a:lvl1pPr>
          </a:lstStyle>
          <a:p>
            <a:pPr lvl="0"/>
            <a:r>
              <a:rPr lang="en-US" dirty="0" smtClean="0"/>
              <a:t>Author Name, RN1; Author Name, Ph.D2; Author Name, RN2,3; Author Name, Ph.D1,4</a:t>
            </a:r>
            <a:br>
              <a:rPr lang="en-US" dirty="0" smtClean="0"/>
            </a:br>
            <a:r>
              <a:rPr lang="en-US" dirty="0" smtClean="0"/>
              <a:t>1Name of University, City, State; 2Name of University, City, State; 3Name of University, City, State</a:t>
            </a:r>
            <a:endParaRPr lang="en-US" dirty="0"/>
          </a:p>
        </p:txBody>
      </p:sp>
    </p:spTree>
    <p:extLst>
      <p:ext uri="{BB962C8B-B14F-4D97-AF65-F5344CB8AC3E}">
        <p14:creationId xmlns:p14="http://schemas.microsoft.com/office/powerpoint/2010/main" val="3717895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3EE5B7-680E-44FF-962F-3113FAB5030E}" type="datetimeFigureOut">
              <a:rPr lang="en-US" smtClean="0"/>
              <a:t>2/3/2014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7FB6C12-88B7-467E-AE43-45481E62899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7284" y="12792334"/>
            <a:ext cx="28775245" cy="6174741"/>
          </a:xfrm>
        </p:spPr>
        <p:txBody>
          <a:bodyPr tIns="0" anchor="t"/>
          <a:lstStyle>
            <a:lvl1pPr algn="r">
              <a:buNone/>
              <a:defRPr sz="197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907284" y="8636012"/>
            <a:ext cx="28775245" cy="3370570"/>
          </a:xfrm>
        </p:spPr>
        <p:txBody>
          <a:bodyPr anchor="b"/>
          <a:lstStyle>
            <a:lvl1pPr marL="0" indent="0" algn="r">
              <a:buNone/>
              <a:defRPr sz="9400">
                <a:solidFill>
                  <a:schemeClr val="tx1"/>
                </a:solidFill>
                <a:effectLst/>
              </a:defRPr>
            </a:lvl1pPr>
            <a:lvl2pPr>
              <a:buNone/>
              <a:defRPr sz="8400">
                <a:solidFill>
                  <a:schemeClr val="tx1">
                    <a:tint val="75000"/>
                  </a:schemeClr>
                </a:solidFill>
              </a:defRPr>
            </a:lvl2pPr>
            <a:lvl3pPr>
              <a:buNone/>
              <a:defRPr sz="7500">
                <a:solidFill>
                  <a:schemeClr val="tx1">
                    <a:tint val="75000"/>
                  </a:schemeClr>
                </a:solidFill>
              </a:defRPr>
            </a:lvl3pPr>
            <a:lvl4pPr>
              <a:buNone/>
              <a:defRPr sz="6600">
                <a:solidFill>
                  <a:schemeClr val="tx1">
                    <a:tint val="75000"/>
                  </a:schemeClr>
                </a:solidFill>
              </a:defRPr>
            </a:lvl4pPr>
            <a:lvl5pPr>
              <a:buNone/>
              <a:defRPr sz="66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21731495" y="29724208"/>
            <a:ext cx="9211334" cy="1028618"/>
          </a:xfrm>
        </p:spPr>
        <p:txBody>
          <a:bodyPr bIns="0" anchor="b"/>
          <a:lstStyle>
            <a:lvl1pPr>
              <a:defRPr>
                <a:solidFill>
                  <a:schemeClr val="tx2"/>
                </a:solidFill>
              </a:defRPr>
            </a:lvl1pPr>
            <a:extLst/>
          </a:lstStyle>
          <a:p>
            <a:fld id="{1D3EE5B7-680E-44FF-962F-3113FAB5030E}" type="datetimeFigureOut">
              <a:rPr lang="en-US" smtClean="0"/>
              <a:t>2/3/2014</a:t>
            </a:fld>
            <a:endParaRPr lang="en-US"/>
          </a:p>
        </p:txBody>
      </p:sp>
      <p:sp>
        <p:nvSpPr>
          <p:cNvPr id="5" name="Footer Placeholder 4"/>
          <p:cNvSpPr>
            <a:spLocks noGrp="1"/>
          </p:cNvSpPr>
          <p:nvPr>
            <p:ph type="ftr" sz="quarter" idx="11"/>
          </p:nvPr>
        </p:nvSpPr>
        <p:spPr>
          <a:xfrm>
            <a:off x="7982647" y="29724214"/>
            <a:ext cx="13319760" cy="1036322"/>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30976179" y="29716510"/>
            <a:ext cx="2706346" cy="1036322"/>
          </a:xfrm>
        </p:spPr>
        <p:txBody>
          <a:bodyPr/>
          <a:lstStyle>
            <a:extLst/>
          </a:lstStyle>
          <a:p>
            <a:fld id="{E7FB6C12-88B7-467E-AE43-45481E62899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03124" y="1450847"/>
            <a:ext cx="33313421" cy="5181598"/>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2103120" y="7254242"/>
            <a:ext cx="16194024" cy="20517700"/>
          </a:xfrm>
        </p:spPr>
        <p:txBody>
          <a:bodyPr anchor="t"/>
          <a:lstStyle>
            <a:lvl1pPr>
              <a:defRPr sz="13100"/>
            </a:lvl1pPr>
            <a:lvl2pPr>
              <a:defRPr sz="11200"/>
            </a:lvl2pPr>
            <a:lvl3pPr>
              <a:defRPr sz="9400"/>
            </a:lvl3pPr>
            <a:lvl4pPr>
              <a:defRPr sz="8400"/>
            </a:lvl4pPr>
            <a:lvl5pPr>
              <a:defRPr sz="84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19222517" y="7254242"/>
            <a:ext cx="16194024" cy="20517700"/>
          </a:xfrm>
        </p:spPr>
        <p:txBody>
          <a:bodyPr anchor="t"/>
          <a:lstStyle>
            <a:lvl1pPr>
              <a:defRPr sz="13100"/>
            </a:lvl1pPr>
            <a:lvl2pPr>
              <a:defRPr sz="11200"/>
            </a:lvl2pPr>
            <a:lvl3pPr>
              <a:defRPr sz="9400"/>
            </a:lvl3pPr>
            <a:lvl4pPr>
              <a:defRPr sz="8400"/>
            </a:lvl4pPr>
            <a:lvl5pPr>
              <a:defRPr sz="84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3EE5B7-680E-44FF-962F-3113FAB5030E}" type="datetimeFigureOut">
              <a:rPr lang="en-US" smtClean="0"/>
              <a:t>2/3/2014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7FB6C12-88B7-467E-AE43-45481E62899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3124" y="1450847"/>
            <a:ext cx="33313421" cy="5181598"/>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103120" y="26598884"/>
            <a:ext cx="16194024" cy="2072644"/>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8400" b="1">
                <a:solidFill>
                  <a:schemeClr val="tx2"/>
                </a:solidFill>
                <a:effectLst/>
              </a:defRPr>
            </a:lvl1pPr>
            <a:lvl2pPr>
              <a:buNone/>
              <a:defRPr sz="9400" b="1"/>
            </a:lvl2pPr>
            <a:lvl3pPr>
              <a:buNone/>
              <a:defRPr sz="8400" b="1"/>
            </a:lvl3pPr>
            <a:lvl4pPr>
              <a:buNone/>
              <a:defRPr sz="7500" b="1"/>
            </a:lvl4pPr>
            <a:lvl5pPr>
              <a:buNone/>
              <a:defRPr sz="75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9222517" y="26598884"/>
            <a:ext cx="16194024" cy="2072644"/>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8400" b="1">
                <a:solidFill>
                  <a:schemeClr val="tx2"/>
                </a:solidFill>
                <a:effectLst/>
              </a:defRPr>
            </a:lvl1pPr>
            <a:lvl2pPr>
              <a:buNone/>
              <a:defRPr sz="9400" b="1"/>
            </a:lvl2pPr>
            <a:lvl3pPr>
              <a:buNone/>
              <a:defRPr sz="8400" b="1"/>
            </a:lvl3pPr>
            <a:lvl4pPr>
              <a:buNone/>
              <a:defRPr sz="7500" b="1"/>
            </a:lvl4pPr>
            <a:lvl5pPr>
              <a:buNone/>
              <a:defRPr sz="75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103120" y="7760348"/>
            <a:ext cx="16194024" cy="18653760"/>
          </a:xfrm>
        </p:spPr>
        <p:txBody>
          <a:bodyPr/>
          <a:lstStyle>
            <a:lvl1pPr>
              <a:defRPr sz="11200"/>
            </a:lvl1pPr>
            <a:lvl2pPr>
              <a:defRPr sz="9400"/>
            </a:lvl2pPr>
            <a:lvl3pPr>
              <a:defRPr sz="8400"/>
            </a:lvl3pPr>
            <a:lvl4pPr>
              <a:defRPr sz="7500"/>
            </a:lvl4pPr>
            <a:lvl5pPr>
              <a:defRPr sz="75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19222517" y="7760348"/>
            <a:ext cx="16194024" cy="18653760"/>
          </a:xfrm>
        </p:spPr>
        <p:txBody>
          <a:bodyPr/>
          <a:lstStyle>
            <a:lvl1pPr>
              <a:defRPr sz="11200"/>
            </a:lvl1pPr>
            <a:lvl2pPr>
              <a:defRPr sz="9400"/>
            </a:lvl2pPr>
            <a:lvl3pPr>
              <a:defRPr sz="8400"/>
            </a:lvl3pPr>
            <a:lvl4pPr>
              <a:defRPr sz="7500"/>
            </a:lvl4pPr>
            <a:lvl5pPr>
              <a:defRPr sz="75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3EE5B7-680E-44FF-962F-3113FAB5030E}" type="datetimeFigureOut">
              <a:rPr lang="en-US" smtClean="0"/>
              <a:t>2/3/2014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7FB6C12-88B7-467E-AE43-45481E62899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03124" y="1450847"/>
            <a:ext cx="33313421" cy="5181598"/>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3EE5B7-680E-44FF-962F-3113FAB5030E}" type="datetimeFigureOut">
              <a:rPr lang="en-US" smtClean="0"/>
              <a:t>2/3/2014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7FB6C12-88B7-467E-AE43-45481E62899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3EE5B7-680E-44FF-962F-3113FAB5030E}" type="datetimeFigureOut">
              <a:rPr lang="en-US" smtClean="0"/>
              <a:t>2/3/2014</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E7FB6C12-88B7-467E-AE43-45481E62899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03120" y="1036329"/>
            <a:ext cx="27130248" cy="5319776"/>
          </a:xfrm>
        </p:spPr>
        <p:txBody>
          <a:bodyPr wrap="square" anchor="b"/>
          <a:lstStyle>
            <a:lvl1pPr algn="l">
              <a:buNone/>
              <a:defRPr lang="en-US" sz="112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2103120" y="6788285"/>
            <a:ext cx="27130248" cy="2731393"/>
          </a:xfrm>
        </p:spPr>
        <p:txBody>
          <a:bodyPr rot="0" spcFirstLastPara="0" vertOverflow="overflow" horzOverflow="overflow" vert="horz" wrap="square" lIns="214230" tIns="0" rIns="0" bIns="0" numCol="1" spcCol="0" rtlCol="0" fromWordArt="0" anchor="t" anchorCtr="0" forceAA="0" compatLnSpc="1">
            <a:normAutofit/>
          </a:bodyPr>
          <a:lstStyle>
            <a:lvl1pPr marL="0" indent="0">
              <a:spcBef>
                <a:spcPts val="0"/>
              </a:spcBef>
              <a:spcAft>
                <a:spcPts val="0"/>
              </a:spcAft>
              <a:buNone/>
              <a:defRPr sz="6600"/>
            </a:lvl1pPr>
            <a:lvl2pPr>
              <a:buNone/>
              <a:defRPr sz="5600"/>
            </a:lvl2pPr>
            <a:lvl3pPr>
              <a:buNone/>
              <a:defRPr sz="4700"/>
            </a:lvl3pPr>
            <a:lvl4pPr>
              <a:buNone/>
              <a:defRPr sz="4200"/>
            </a:lvl4pPr>
            <a:lvl5pPr>
              <a:buNone/>
              <a:defRPr sz="42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103120" y="9672315"/>
            <a:ext cx="33299400" cy="19818609"/>
          </a:xfrm>
        </p:spPr>
        <p:txBody>
          <a:bodyPr/>
          <a:lstStyle>
            <a:lvl1pPr>
              <a:defRPr sz="15000"/>
            </a:lvl1pPr>
            <a:lvl2pPr>
              <a:defRPr sz="13100"/>
            </a:lvl2pPr>
            <a:lvl3pPr>
              <a:defRPr sz="11200"/>
            </a:lvl3pPr>
            <a:lvl4pPr>
              <a:defRPr sz="9400"/>
            </a:lvl4pPr>
            <a:lvl5pPr>
              <a:defRPr sz="94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3EE5B7-680E-44FF-962F-3113FAB5030E}" type="datetimeFigureOut">
              <a:rPr lang="en-US" smtClean="0"/>
              <a:t>2/3/2014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7FB6C12-88B7-467E-AE43-45481E62899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2750655" y="4554507"/>
            <a:ext cx="19869824" cy="19550331"/>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lIns="428460" tIns="214230" rIns="428460" bIns="214230" rtlCol="0" anchor="ctr"/>
          <a:lstStyle>
            <a:extLst/>
          </a:lstStyle>
          <a:p>
            <a:pPr algn="ctr" eaLnBrk="1" latinLnBrk="0" hangingPunct="1"/>
            <a:endParaRPr kumimoji="0" lang="en-US"/>
          </a:p>
        </p:txBody>
      </p:sp>
      <p:sp>
        <p:nvSpPr>
          <p:cNvPr id="9" name="Rectangle 8"/>
          <p:cNvSpPr/>
          <p:nvPr/>
        </p:nvSpPr>
        <p:spPr>
          <a:xfrm rot="21420000">
            <a:off x="2744850" y="4527969"/>
            <a:ext cx="19869824" cy="19550331"/>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lIns="428460" tIns="214230" rIns="428460" bIns="214230" rtlCol="0" anchor="ctr"/>
          <a:lstStyle>
            <a:extLst/>
          </a:lstStyle>
          <a:p>
            <a:pPr algn="ctr" eaLnBrk="1" latinLnBrk="0" hangingPunct="1"/>
            <a:endParaRPr kumimoji="0" lang="en-US"/>
          </a:p>
        </p:txBody>
      </p:sp>
      <p:sp>
        <p:nvSpPr>
          <p:cNvPr id="2" name="Title 1"/>
          <p:cNvSpPr>
            <a:spLocks noGrp="1"/>
          </p:cNvSpPr>
          <p:nvPr>
            <p:ph type="title"/>
          </p:nvPr>
        </p:nvSpPr>
        <p:spPr>
          <a:xfrm>
            <a:off x="24789851" y="5181598"/>
            <a:ext cx="15773400" cy="9326886"/>
          </a:xfrm>
        </p:spPr>
        <p:txBody>
          <a:bodyPr vert="horz" anchor="b"/>
          <a:lstStyle>
            <a:lvl1pPr algn="l">
              <a:buNone/>
              <a:defRPr sz="141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24789851" y="14885815"/>
            <a:ext cx="15773400" cy="8705088"/>
          </a:xfrm>
        </p:spPr>
        <p:txBody>
          <a:bodyPr rot="0" spcFirstLastPara="0" vertOverflow="overflow" horzOverflow="overflow" vert="horz" wrap="square" lIns="385614" tIns="0" rIns="0" bIns="0" numCol="1" spcCol="0" rtlCol="0" fromWordArt="0" anchor="t" anchorCtr="0" forceAA="0" compatLnSpc="1">
            <a:normAutofit/>
          </a:bodyPr>
          <a:lstStyle>
            <a:lvl1pPr marL="0" indent="0">
              <a:lnSpc>
                <a:spcPct val="100000"/>
              </a:lnSpc>
              <a:spcBef>
                <a:spcPts val="0"/>
              </a:spcBef>
              <a:buFontTx/>
              <a:buNone/>
              <a:defRPr sz="6600" baseline="0">
                <a:solidFill>
                  <a:schemeClr val="tx1"/>
                </a:solidFill>
              </a:defRPr>
            </a:lvl1pPr>
            <a:lvl2pPr>
              <a:defRPr sz="5600"/>
            </a:lvl2pPr>
            <a:lvl3pPr>
              <a:defRPr sz="4700"/>
            </a:lvl3pPr>
            <a:lvl4pPr>
              <a:defRPr sz="4200"/>
            </a:lvl4pPr>
            <a:lvl5pPr>
              <a:defRPr sz="42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3EE5B7-680E-44FF-962F-3113FAB5030E}" type="datetimeFigureOut">
              <a:rPr lang="en-US" smtClean="0"/>
              <a:t>2/3/2014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7FB6C12-88B7-467E-AE43-45481E628990}" type="slidenum">
              <a:rPr lang="en-US" smtClean="0"/>
              <a:t>‹#›</a:t>
            </a:fld>
            <a:endParaRPr lang="en-US"/>
          </a:p>
        </p:txBody>
      </p:sp>
      <p:sp>
        <p:nvSpPr>
          <p:cNvPr id="10" name="Picture Placeholder 9"/>
          <p:cNvSpPr>
            <a:spLocks noGrp="1"/>
          </p:cNvSpPr>
          <p:nvPr>
            <p:ph type="pic" idx="1"/>
          </p:nvPr>
        </p:nvSpPr>
        <p:spPr>
          <a:xfrm>
            <a:off x="3052937" y="4719222"/>
            <a:ext cx="19348704" cy="19068284"/>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150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37505640" y="7"/>
            <a:ext cx="4556760" cy="310896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lIns="428460" tIns="214230" rIns="428460" bIns="214230" anchor="ctr"/>
          <a:lstStyle>
            <a:extLst/>
          </a:lstStyle>
          <a:p>
            <a:pPr algn="ctr" eaLnBrk="1" latinLnBrk="0" hangingPunct="1"/>
            <a:endParaRPr kumimoji="0" lang="en-US"/>
          </a:p>
        </p:txBody>
      </p:sp>
      <p:sp>
        <p:nvSpPr>
          <p:cNvPr id="3" name="Title Placeholder 2"/>
          <p:cNvSpPr>
            <a:spLocks noGrp="1"/>
          </p:cNvSpPr>
          <p:nvPr>
            <p:ph type="title"/>
          </p:nvPr>
        </p:nvSpPr>
        <p:spPr>
          <a:xfrm>
            <a:off x="2103120" y="1450847"/>
            <a:ext cx="33299400" cy="5181598"/>
          </a:xfrm>
          <a:prstGeom prst="rect">
            <a:avLst/>
          </a:prstGeom>
        </p:spPr>
        <p:txBody>
          <a:bodyPr vert="horz" lIns="214230" tIns="0" rIns="21423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2103120" y="7296014"/>
            <a:ext cx="33299400" cy="21969988"/>
          </a:xfrm>
          <a:prstGeom prst="rect">
            <a:avLst/>
          </a:prstGeom>
        </p:spPr>
        <p:txBody>
          <a:bodyPr vert="horz" lIns="428460" tIns="214230" rIns="428460" bIns="21423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19531306" y="29729356"/>
            <a:ext cx="9211334" cy="1028618"/>
          </a:xfrm>
          <a:prstGeom prst="rect">
            <a:avLst/>
          </a:prstGeom>
        </p:spPr>
        <p:txBody>
          <a:bodyPr vert="horz" lIns="428460" tIns="0" rIns="428460" bIns="0" anchor="b"/>
          <a:lstStyle>
            <a:lvl1pPr algn="l" eaLnBrk="1" latinLnBrk="0" hangingPunct="1">
              <a:defRPr kumimoji="0" sz="4700">
                <a:solidFill>
                  <a:schemeClr val="tx2"/>
                </a:solidFill>
              </a:defRPr>
            </a:lvl1pPr>
            <a:extLst/>
          </a:lstStyle>
          <a:p>
            <a:fld id="{1D3EE5B7-680E-44FF-962F-3113FAB5030E}" type="datetimeFigureOut">
              <a:rPr lang="en-US" smtClean="0"/>
              <a:t>2/3/2014</a:t>
            </a:fld>
            <a:endParaRPr lang="en-US"/>
          </a:p>
        </p:txBody>
      </p:sp>
      <p:sp>
        <p:nvSpPr>
          <p:cNvPr id="4" name="Footer Placeholder 3"/>
          <p:cNvSpPr>
            <a:spLocks noGrp="1"/>
          </p:cNvSpPr>
          <p:nvPr>
            <p:ph type="ftr" sz="quarter" idx="3"/>
          </p:nvPr>
        </p:nvSpPr>
        <p:spPr>
          <a:xfrm>
            <a:off x="2103120" y="29729362"/>
            <a:ext cx="16824960" cy="1036322"/>
          </a:xfrm>
          <a:prstGeom prst="rect">
            <a:avLst/>
          </a:prstGeom>
        </p:spPr>
        <p:txBody>
          <a:bodyPr vert="horz" lIns="428460" tIns="0" rIns="428460" bIns="0" anchor="b"/>
          <a:lstStyle>
            <a:lvl1pPr algn="r" eaLnBrk="1" latinLnBrk="0" hangingPunct="1">
              <a:defRPr kumimoji="0" sz="4700">
                <a:solidFill>
                  <a:schemeClr val="tx2"/>
                </a:solidFill>
              </a:defRPr>
            </a:lvl1pPr>
            <a:extLst/>
          </a:lstStyle>
          <a:p>
            <a:endParaRPr lang="en-US"/>
          </a:p>
        </p:txBody>
      </p:sp>
      <p:sp>
        <p:nvSpPr>
          <p:cNvPr id="16" name="Slide Number Placeholder 15"/>
          <p:cNvSpPr>
            <a:spLocks noGrp="1"/>
          </p:cNvSpPr>
          <p:nvPr>
            <p:ph type="sldNum" sz="quarter" idx="4"/>
          </p:nvPr>
        </p:nvSpPr>
        <p:spPr>
          <a:xfrm>
            <a:off x="28756661" y="29721657"/>
            <a:ext cx="2706346" cy="1036322"/>
          </a:xfrm>
          <a:prstGeom prst="rect">
            <a:avLst/>
          </a:prstGeom>
        </p:spPr>
        <p:txBody>
          <a:bodyPr vert="horz" lIns="0" tIns="0" rIns="0" bIns="0" anchor="b"/>
          <a:lstStyle>
            <a:lvl1pPr algn="r" eaLnBrk="1" latinLnBrk="0" hangingPunct="1">
              <a:defRPr kumimoji="0" sz="5200">
                <a:solidFill>
                  <a:schemeClr val="tx2"/>
                </a:solidFill>
              </a:defRPr>
            </a:lvl1pPr>
            <a:extLst/>
          </a:lstStyle>
          <a:p>
            <a:fld id="{E7FB6C12-88B7-467E-AE43-45481E62899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520" r:id="rId1"/>
    <p:sldLayoutId id="2147484521" r:id="rId2"/>
    <p:sldLayoutId id="2147484522" r:id="rId3"/>
    <p:sldLayoutId id="2147484523" r:id="rId4"/>
    <p:sldLayoutId id="2147484524" r:id="rId5"/>
    <p:sldLayoutId id="2147484525" r:id="rId6"/>
    <p:sldLayoutId id="2147484526" r:id="rId7"/>
    <p:sldLayoutId id="2147484527" r:id="rId8"/>
    <p:sldLayoutId id="2147484528" r:id="rId9"/>
    <p:sldLayoutId id="2147484529" r:id="rId10"/>
    <p:sldLayoutId id="2147484530" r:id="rId11"/>
    <p:sldLayoutId id="2147484531" r:id="rId12"/>
  </p:sldLayoutIdLst>
  <p:txStyles>
    <p:titleStyle>
      <a:lvl1pPr algn="l" rtl="0" eaLnBrk="1" latinLnBrk="0" hangingPunct="1">
        <a:spcBef>
          <a:spcPct val="0"/>
        </a:spcBef>
        <a:buNone/>
        <a:defRPr kumimoji="0" sz="17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1285381" indent="-1285381" algn="l" rtl="0" eaLnBrk="1" latinLnBrk="0" hangingPunct="1">
        <a:spcBef>
          <a:spcPts val="2811"/>
        </a:spcBef>
        <a:buClr>
          <a:schemeClr val="tx2"/>
        </a:buClr>
        <a:buSzPct val="73000"/>
        <a:buFont typeface="Wingdings 2"/>
        <a:buChar char=""/>
        <a:defRPr kumimoji="0" sz="12200" kern="1200" baseline="0">
          <a:solidFill>
            <a:schemeClr val="tx1"/>
          </a:solidFill>
          <a:latin typeface="+mn-lt"/>
          <a:ea typeface="+mn-ea"/>
          <a:cs typeface="+mn-cs"/>
        </a:defRPr>
      </a:lvl1pPr>
      <a:lvl2pPr marL="2442224" indent="-1071151" algn="l" rtl="0" eaLnBrk="1" latinLnBrk="0" hangingPunct="1">
        <a:spcBef>
          <a:spcPts val="2343"/>
        </a:spcBef>
        <a:buClr>
          <a:schemeClr val="accent4"/>
        </a:buClr>
        <a:buSzPct val="80000"/>
        <a:buFont typeface="Wingdings 2"/>
        <a:buChar char=""/>
        <a:defRPr kumimoji="0" sz="10800" kern="1200">
          <a:solidFill>
            <a:schemeClr val="tx1">
              <a:tint val="85000"/>
            </a:schemeClr>
          </a:solidFill>
          <a:latin typeface="+mn-lt"/>
          <a:ea typeface="+mn-ea"/>
          <a:cs typeface="+mn-cs"/>
        </a:defRPr>
      </a:lvl2pPr>
      <a:lvl3pPr marL="3556221" indent="-1071151" algn="l" rtl="0" eaLnBrk="1" latinLnBrk="0" hangingPunct="1">
        <a:spcBef>
          <a:spcPts val="1874"/>
        </a:spcBef>
        <a:buClr>
          <a:schemeClr val="accent4"/>
        </a:buClr>
        <a:buSzPct val="60000"/>
        <a:buFont typeface="Wingdings"/>
        <a:buChar char=""/>
        <a:defRPr kumimoji="0" sz="9400" kern="1200">
          <a:solidFill>
            <a:schemeClr val="tx1"/>
          </a:solidFill>
          <a:latin typeface="+mn-lt"/>
          <a:ea typeface="+mn-ea"/>
          <a:cs typeface="+mn-cs"/>
        </a:defRPr>
      </a:lvl3pPr>
      <a:lvl4pPr marL="4713064" indent="-1071151" algn="l" rtl="0" eaLnBrk="1" latinLnBrk="0" hangingPunct="1">
        <a:spcBef>
          <a:spcPct val="20000"/>
        </a:spcBef>
        <a:buClr>
          <a:schemeClr val="accent4"/>
        </a:buClr>
        <a:buSzPct val="80000"/>
        <a:buFont typeface="Wingdings 2"/>
        <a:buChar char=""/>
        <a:defRPr kumimoji="0" sz="9400" kern="1200">
          <a:solidFill>
            <a:schemeClr val="tx1">
              <a:tint val="85000"/>
            </a:schemeClr>
          </a:solidFill>
          <a:latin typeface="+mn-lt"/>
          <a:ea typeface="+mn-ea"/>
          <a:cs typeface="+mn-cs"/>
        </a:defRPr>
      </a:lvl4pPr>
      <a:lvl5pPr marL="5998446" indent="-1071151" algn="l" rtl="0" eaLnBrk="1" latinLnBrk="0" hangingPunct="1">
        <a:spcBef>
          <a:spcPts val="1874"/>
        </a:spcBef>
        <a:buClr>
          <a:schemeClr val="accent4"/>
        </a:buClr>
        <a:buSzPct val="70000"/>
        <a:buFont typeface="Wingdings"/>
        <a:buChar char=""/>
        <a:defRPr kumimoji="0" sz="8400" kern="1200">
          <a:solidFill>
            <a:schemeClr val="tx1"/>
          </a:solidFill>
          <a:latin typeface="+mn-lt"/>
          <a:ea typeface="+mn-ea"/>
          <a:cs typeface="+mn-cs"/>
        </a:defRPr>
      </a:lvl5pPr>
      <a:lvl6pPr marL="6898213" indent="-856921" algn="l" rtl="0" eaLnBrk="1" latinLnBrk="0" hangingPunct="1">
        <a:spcBef>
          <a:spcPts val="1874"/>
        </a:spcBef>
        <a:buClr>
          <a:schemeClr val="accent4"/>
        </a:buClr>
        <a:buSzPct val="80000"/>
        <a:buFont typeface="Wingdings 2"/>
        <a:buChar char=""/>
        <a:defRPr kumimoji="0" sz="8400" kern="1200">
          <a:solidFill>
            <a:schemeClr val="tx1">
              <a:tint val="85000"/>
            </a:schemeClr>
          </a:solidFill>
          <a:latin typeface="+mn-lt"/>
          <a:ea typeface="+mn-ea"/>
          <a:cs typeface="+mn-cs"/>
        </a:defRPr>
      </a:lvl6pPr>
      <a:lvl7pPr marL="7840825" indent="-856921" algn="l" rtl="0" eaLnBrk="1" latinLnBrk="0" hangingPunct="1">
        <a:spcBef>
          <a:spcPct val="20000"/>
        </a:spcBef>
        <a:buClr>
          <a:schemeClr val="accent4"/>
        </a:buClr>
        <a:buSzPct val="80000"/>
        <a:buFont typeface="Wingdings 2"/>
        <a:buChar char=""/>
        <a:defRPr kumimoji="0" sz="7500" kern="1200" baseline="0">
          <a:solidFill>
            <a:schemeClr val="tx1"/>
          </a:solidFill>
          <a:latin typeface="+mn-lt"/>
          <a:ea typeface="+mn-ea"/>
          <a:cs typeface="+mn-cs"/>
        </a:defRPr>
      </a:lvl7pPr>
      <a:lvl8pPr marL="8654900" indent="-856921" algn="l" rtl="0" eaLnBrk="1" latinLnBrk="0" hangingPunct="1">
        <a:spcBef>
          <a:spcPts val="1406"/>
        </a:spcBef>
        <a:buClr>
          <a:schemeClr val="accent4"/>
        </a:buClr>
        <a:buSzPct val="100000"/>
        <a:buChar char="•"/>
        <a:defRPr kumimoji="0" sz="7500" kern="1200" baseline="0">
          <a:solidFill>
            <a:schemeClr val="tx1">
              <a:tint val="85000"/>
            </a:schemeClr>
          </a:solidFill>
          <a:latin typeface="+mn-lt"/>
          <a:ea typeface="+mn-ea"/>
          <a:cs typeface="+mn-cs"/>
        </a:defRPr>
      </a:lvl8pPr>
      <a:lvl9pPr marL="9640359" indent="-856921" algn="l" rtl="0" eaLnBrk="1" latinLnBrk="0" hangingPunct="1">
        <a:spcBef>
          <a:spcPct val="20000"/>
        </a:spcBef>
        <a:buClr>
          <a:schemeClr val="accent4"/>
        </a:buClr>
        <a:buSzPct val="100000"/>
        <a:buFont typeface="Wingdings"/>
        <a:buChar char="§"/>
        <a:defRPr kumimoji="0" sz="6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2142302" algn="l" rtl="0" eaLnBrk="1" latinLnBrk="0" hangingPunct="1">
        <a:defRPr kumimoji="0" kern="1200">
          <a:solidFill>
            <a:schemeClr val="tx1"/>
          </a:solidFill>
          <a:latin typeface="+mn-lt"/>
          <a:ea typeface="+mn-ea"/>
          <a:cs typeface="+mn-cs"/>
        </a:defRPr>
      </a:lvl2pPr>
      <a:lvl3pPr marL="4284604" algn="l" rtl="0" eaLnBrk="1" latinLnBrk="0" hangingPunct="1">
        <a:defRPr kumimoji="0" kern="1200">
          <a:solidFill>
            <a:schemeClr val="tx1"/>
          </a:solidFill>
          <a:latin typeface="+mn-lt"/>
          <a:ea typeface="+mn-ea"/>
          <a:cs typeface="+mn-cs"/>
        </a:defRPr>
      </a:lvl3pPr>
      <a:lvl4pPr marL="6426906" algn="l" rtl="0" eaLnBrk="1" latinLnBrk="0" hangingPunct="1">
        <a:defRPr kumimoji="0" kern="1200">
          <a:solidFill>
            <a:schemeClr val="tx1"/>
          </a:solidFill>
          <a:latin typeface="+mn-lt"/>
          <a:ea typeface="+mn-ea"/>
          <a:cs typeface="+mn-cs"/>
        </a:defRPr>
      </a:lvl4pPr>
      <a:lvl5pPr marL="8569208" algn="l" rtl="0" eaLnBrk="1" latinLnBrk="0" hangingPunct="1">
        <a:defRPr kumimoji="0" kern="1200">
          <a:solidFill>
            <a:schemeClr val="tx1"/>
          </a:solidFill>
          <a:latin typeface="+mn-lt"/>
          <a:ea typeface="+mn-ea"/>
          <a:cs typeface="+mn-cs"/>
        </a:defRPr>
      </a:lvl5pPr>
      <a:lvl6pPr marL="10711510" algn="l" rtl="0" eaLnBrk="1" latinLnBrk="0" hangingPunct="1">
        <a:defRPr kumimoji="0" kern="1200">
          <a:solidFill>
            <a:schemeClr val="tx1"/>
          </a:solidFill>
          <a:latin typeface="+mn-lt"/>
          <a:ea typeface="+mn-ea"/>
          <a:cs typeface="+mn-cs"/>
        </a:defRPr>
      </a:lvl6pPr>
      <a:lvl7pPr marL="12853812" algn="l" rtl="0" eaLnBrk="1" latinLnBrk="0" hangingPunct="1">
        <a:defRPr kumimoji="0" kern="1200">
          <a:solidFill>
            <a:schemeClr val="tx1"/>
          </a:solidFill>
          <a:latin typeface="+mn-lt"/>
          <a:ea typeface="+mn-ea"/>
          <a:cs typeface="+mn-cs"/>
        </a:defRPr>
      </a:lvl7pPr>
      <a:lvl8pPr marL="14996114" algn="l" rtl="0" eaLnBrk="1" latinLnBrk="0" hangingPunct="1">
        <a:defRPr kumimoji="0" kern="1200">
          <a:solidFill>
            <a:schemeClr val="tx1"/>
          </a:solidFill>
          <a:latin typeface="+mn-lt"/>
          <a:ea typeface="+mn-ea"/>
          <a:cs typeface="+mn-cs"/>
        </a:defRPr>
      </a:lvl8pPr>
      <a:lvl9pPr marL="17138416"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18" Type="http://schemas.openxmlformats.org/officeDocument/2006/relationships/image" Target="../media/image13.jpeg"/><Relationship Id="rId3" Type="http://schemas.openxmlformats.org/officeDocument/2006/relationships/diagramLayout" Target="../diagrams/layout1.xml"/><Relationship Id="rId7" Type="http://schemas.openxmlformats.org/officeDocument/2006/relationships/image" Target="../media/image2.png"/><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diagramData" Target="../diagrams/data1.xml"/><Relationship Id="rId16" Type="http://schemas.openxmlformats.org/officeDocument/2006/relationships/image" Target="../media/image11.jpeg"/><Relationship Id="rId1" Type="http://schemas.openxmlformats.org/officeDocument/2006/relationships/slideLayout" Target="../slideLayouts/slideLayout12.xml"/><Relationship Id="rId6" Type="http://schemas.microsoft.com/office/2007/relationships/diagramDrawing" Target="../diagrams/drawing1.xml"/><Relationship Id="rId11" Type="http://schemas.openxmlformats.org/officeDocument/2006/relationships/image" Target="../media/image6.png"/><Relationship Id="rId5" Type="http://schemas.openxmlformats.org/officeDocument/2006/relationships/diagramColors" Target="../diagrams/colors1.xml"/><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diagramQuickStyle" Target="../diagrams/quickStyle1.xml"/><Relationship Id="rId9" Type="http://schemas.openxmlformats.org/officeDocument/2006/relationships/image" Target="../media/image4.png"/><Relationship Id="rId1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ight Triangle 5"/>
          <p:cNvSpPr/>
          <p:nvPr/>
        </p:nvSpPr>
        <p:spPr>
          <a:xfrm flipH="1">
            <a:off x="7" y="7"/>
            <a:ext cx="42062399" cy="31089600"/>
          </a:xfrm>
          <a:custGeom>
            <a:avLst/>
            <a:gdLst>
              <a:gd name="connsiteX0" fmla="*/ 0 w 21945600"/>
              <a:gd name="connsiteY0" fmla="*/ 8763000 h 8763000"/>
              <a:gd name="connsiteX1" fmla="*/ 0 w 21945600"/>
              <a:gd name="connsiteY1" fmla="*/ 0 h 8763000"/>
              <a:gd name="connsiteX2" fmla="*/ 21945600 w 21945600"/>
              <a:gd name="connsiteY2" fmla="*/ 8763000 h 8763000"/>
              <a:gd name="connsiteX3" fmla="*/ 0 w 21945600"/>
              <a:gd name="connsiteY3" fmla="*/ 8763000 h 8763000"/>
              <a:gd name="connsiteX0" fmla="*/ 0 w 21945600"/>
              <a:gd name="connsiteY0" fmla="*/ 8763000 h 8763000"/>
              <a:gd name="connsiteX1" fmla="*/ 0 w 21945600"/>
              <a:gd name="connsiteY1" fmla="*/ 0 h 8763000"/>
              <a:gd name="connsiteX2" fmla="*/ 21945600 w 21945600"/>
              <a:gd name="connsiteY2" fmla="*/ 8763000 h 8763000"/>
              <a:gd name="connsiteX3" fmla="*/ 0 w 21945600"/>
              <a:gd name="connsiteY3" fmla="*/ 8763000 h 8763000"/>
              <a:gd name="connsiteX0" fmla="*/ 0 w 21945600"/>
              <a:gd name="connsiteY0" fmla="*/ 8763000 h 8763000"/>
              <a:gd name="connsiteX1" fmla="*/ 0 w 21945600"/>
              <a:gd name="connsiteY1" fmla="*/ 0 h 8763000"/>
              <a:gd name="connsiteX2" fmla="*/ 21945600 w 21945600"/>
              <a:gd name="connsiteY2" fmla="*/ 8763000 h 8763000"/>
              <a:gd name="connsiteX3" fmla="*/ 0 w 21945600"/>
              <a:gd name="connsiteY3" fmla="*/ 8763000 h 8763000"/>
            </a:gdLst>
            <a:ahLst/>
            <a:cxnLst>
              <a:cxn ang="0">
                <a:pos x="connsiteX0" y="connsiteY0"/>
              </a:cxn>
              <a:cxn ang="0">
                <a:pos x="connsiteX1" y="connsiteY1"/>
              </a:cxn>
              <a:cxn ang="0">
                <a:pos x="connsiteX2" y="connsiteY2"/>
              </a:cxn>
              <a:cxn ang="0">
                <a:pos x="connsiteX3" y="connsiteY3"/>
              </a:cxn>
            </a:cxnLst>
            <a:rect l="l" t="t" r="r" b="b"/>
            <a:pathLst>
              <a:path w="21945600" h="8763000">
                <a:moveTo>
                  <a:pt x="0" y="8763000"/>
                </a:moveTo>
                <a:lnTo>
                  <a:pt x="0" y="0"/>
                </a:lnTo>
                <a:cubicBezTo>
                  <a:pt x="3561347" y="5712327"/>
                  <a:pt x="14249071" y="3471596"/>
                  <a:pt x="21945600" y="8763000"/>
                </a:cubicBezTo>
                <a:lnTo>
                  <a:pt x="0" y="8763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Delay 22"/>
          <p:cNvSpPr/>
          <p:nvPr/>
        </p:nvSpPr>
        <p:spPr>
          <a:xfrm>
            <a:off x="292108" y="7"/>
            <a:ext cx="41332147" cy="31089600"/>
          </a:xfrm>
          <a:prstGeom prst="flowChartDelay">
            <a:avLst/>
          </a:prstGeom>
          <a:solidFill>
            <a:schemeClr val="accent5"/>
          </a:solidFill>
          <a:ln>
            <a:solidFill>
              <a:schemeClr val="tx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5"/>
                </a:solidFill>
              </a:ln>
            </a:endParaRPr>
          </a:p>
        </p:txBody>
      </p:sp>
      <p:sp>
        <p:nvSpPr>
          <p:cNvPr id="27" name="Flowchart: Delay 26"/>
          <p:cNvSpPr/>
          <p:nvPr/>
        </p:nvSpPr>
        <p:spPr>
          <a:xfrm>
            <a:off x="15247" y="145414"/>
            <a:ext cx="41259122" cy="31089600"/>
          </a:xfrm>
          <a:prstGeom prst="flowChartDelay">
            <a:avLst/>
          </a:prstGeom>
          <a:gradFill>
            <a:gsLst>
              <a:gs pos="0">
                <a:schemeClr val="bg2"/>
              </a:gs>
              <a:gs pos="100000">
                <a:schemeClr val="bg1"/>
              </a:gs>
            </a:gsLst>
            <a:lin ang="5400000" scaled="0"/>
          </a:gradFill>
          <a:ln>
            <a:solidFill>
              <a:schemeClr val="tx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419095" y="7"/>
            <a:ext cx="838198" cy="310896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p:nvCxnSpPr>
        <p:spPr>
          <a:xfrm>
            <a:off x="419103" y="7"/>
            <a:ext cx="0" cy="31089600"/>
          </a:xfrm>
          <a:prstGeom prst="line">
            <a:avLst/>
          </a:prstGeom>
          <a:ln w="1905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0" name="Text Placeholder 6"/>
          <p:cNvSpPr>
            <a:spLocks noGrp="1"/>
          </p:cNvSpPr>
          <p:nvPr>
            <p:ph type="body" sz="quarter" idx="13"/>
          </p:nvPr>
        </p:nvSpPr>
        <p:spPr>
          <a:xfrm>
            <a:off x="847546" y="474057"/>
            <a:ext cx="35032292" cy="4210055"/>
          </a:xfrm>
        </p:spPr>
        <p:txBody>
          <a:bodyPr/>
          <a:lstStyle/>
          <a:p>
            <a:r>
              <a:rPr lang="en-US" sz="9600" dirty="0" smtClean="0">
                <a:solidFill>
                  <a:schemeClr val="tx1"/>
                </a:solidFill>
                <a:latin typeface="Constantia" panose="02030602050306030303" pitchFamily="18" charset="0"/>
              </a:rPr>
              <a:t>Big Data </a:t>
            </a:r>
            <a:r>
              <a:rPr lang="en-US" sz="10000" dirty="0" smtClean="0">
                <a:ln>
                  <a:solidFill>
                    <a:schemeClr val="accent2"/>
                  </a:solidFill>
                </a:ln>
                <a:solidFill>
                  <a:schemeClr val="accent3">
                    <a:lumMod val="75000"/>
                  </a:schemeClr>
                </a:solidFill>
                <a:latin typeface="Constantia" panose="02030602050306030303" pitchFamily="18" charset="0"/>
              </a:rPr>
              <a:t>X</a:t>
            </a:r>
            <a:r>
              <a:rPr lang="en-US" sz="9600" dirty="0" smtClean="0">
                <a:solidFill>
                  <a:schemeClr val="tx1"/>
                </a:solidFill>
                <a:latin typeface="Constantia" panose="02030602050306030303" pitchFamily="18" charset="0"/>
              </a:rPr>
              <a:t>-Informatics MOOC:</a:t>
            </a:r>
            <a:r>
              <a:rPr lang="en-US" sz="8000" dirty="0" smtClean="0">
                <a:solidFill>
                  <a:schemeClr val="tx1"/>
                </a:solidFill>
                <a:latin typeface="Constantia" panose="02030602050306030303" pitchFamily="18" charset="0"/>
              </a:rPr>
              <a:t/>
            </a:r>
            <a:br>
              <a:rPr lang="en-US" sz="8000" dirty="0" smtClean="0">
                <a:solidFill>
                  <a:schemeClr val="tx1"/>
                </a:solidFill>
                <a:latin typeface="Constantia" panose="02030602050306030303" pitchFamily="18" charset="0"/>
              </a:rPr>
            </a:br>
            <a:r>
              <a:rPr lang="en-US" sz="6600" dirty="0" smtClean="0">
                <a:solidFill>
                  <a:schemeClr val="tx1"/>
                </a:solidFill>
                <a:latin typeface="Constantia" panose="02030602050306030303" pitchFamily="18" charset="0"/>
              </a:rPr>
              <a:t>Research into increasing the efficacy of this Massive Open Online Course</a:t>
            </a:r>
          </a:p>
          <a:p>
            <a:endParaRPr lang="en-US" dirty="0"/>
          </a:p>
        </p:txBody>
      </p:sp>
      <p:sp>
        <p:nvSpPr>
          <p:cNvPr id="41" name="Text Placeholder 7"/>
          <p:cNvSpPr>
            <a:spLocks noGrp="1"/>
          </p:cNvSpPr>
          <p:nvPr>
            <p:ph type="body" sz="quarter" idx="14"/>
          </p:nvPr>
        </p:nvSpPr>
        <p:spPr>
          <a:xfrm>
            <a:off x="472518" y="2906111"/>
            <a:ext cx="32239430" cy="2159001"/>
          </a:xfrm>
        </p:spPr>
        <p:txBody>
          <a:bodyPr/>
          <a:lstStyle/>
          <a:p>
            <a:r>
              <a:rPr lang="en-US" dirty="0" err="1" smtClean="0"/>
              <a:t>Ya’Shonti</a:t>
            </a:r>
            <a:r>
              <a:rPr lang="en-US" dirty="0" smtClean="0"/>
              <a:t> </a:t>
            </a:r>
            <a:r>
              <a:rPr lang="en-US" dirty="0" err="1" smtClean="0"/>
              <a:t>Bridgers</a:t>
            </a:r>
            <a:r>
              <a:rPr lang="en-US" dirty="0" smtClean="0"/>
              <a:t> (ECSU)	    </a:t>
            </a:r>
            <a:r>
              <a:rPr lang="en-US" dirty="0" err="1" smtClean="0"/>
              <a:t>Ifeanyi</a:t>
            </a:r>
            <a:r>
              <a:rPr lang="en-US" dirty="0" smtClean="0"/>
              <a:t> </a:t>
            </a:r>
            <a:r>
              <a:rPr lang="en-US" dirty="0" err="1" smtClean="0"/>
              <a:t>Onyenweaku</a:t>
            </a:r>
            <a:r>
              <a:rPr lang="en-US" dirty="0" smtClean="0"/>
              <a:t> (MVSU)                  Mentor: Siddharth Maini  (IUB)                       Geoffrey Fox (IUB)</a:t>
            </a:r>
          </a:p>
          <a:p>
            <a:endParaRPr lang="en-US" dirty="0"/>
          </a:p>
        </p:txBody>
      </p:sp>
      <p:sp>
        <p:nvSpPr>
          <p:cNvPr id="28" name="Rectangle 10"/>
          <p:cNvSpPr>
            <a:spLocks noChangeArrowheads="1"/>
          </p:cNvSpPr>
          <p:nvPr/>
        </p:nvSpPr>
        <p:spPr bwMode="auto">
          <a:xfrm>
            <a:off x="27144478" y="20999112"/>
            <a:ext cx="10058400" cy="895434"/>
          </a:xfrm>
          <a:prstGeom prst="rect">
            <a:avLst/>
          </a:prstGeom>
          <a:solidFill>
            <a:schemeClr val="accent2"/>
          </a:solidFill>
          <a:ln w="9525">
            <a:noFill/>
            <a:miter lim="800000"/>
            <a:headEnd/>
            <a:tailEnd/>
          </a:ln>
          <a:effectLst>
            <a:outerShdw blurRad="50800" dist="38100" dir="2700000" algn="tl" rotWithShape="0">
              <a:prstClr val="black">
                <a:alpha val="40000"/>
              </a:prstClr>
            </a:outerShdw>
          </a:effectLst>
        </p:spPr>
        <p:txBody>
          <a:bodyPr wrap="none" lIns="137126" tIns="0" rIns="137126" bIns="0" anchor="t" anchorCtr="0"/>
          <a:lstStyle/>
          <a:p>
            <a:pPr algn="ctr" defTabSz="4702588">
              <a:defRPr/>
            </a:pPr>
            <a:r>
              <a:rPr lang="en-US" sz="5000" b="1" dirty="0" smtClean="0">
                <a:solidFill>
                  <a:srgbClr val="FFFFFF"/>
                </a:solidFill>
                <a:latin typeface="Constantia" pitchFamily="18" charset="0"/>
              </a:rPr>
              <a:t>6. Acknowledgements</a:t>
            </a:r>
            <a:endParaRPr lang="en-US" sz="5000" b="1" dirty="0">
              <a:solidFill>
                <a:srgbClr val="FFFFFF"/>
              </a:solidFill>
              <a:latin typeface="Constantia" pitchFamily="18" charset="0"/>
            </a:endParaRPr>
          </a:p>
        </p:txBody>
      </p:sp>
      <p:sp>
        <p:nvSpPr>
          <p:cNvPr id="32" name="Rectangle 10"/>
          <p:cNvSpPr>
            <a:spLocks noChangeArrowheads="1"/>
          </p:cNvSpPr>
          <p:nvPr/>
        </p:nvSpPr>
        <p:spPr bwMode="auto">
          <a:xfrm>
            <a:off x="14149546" y="5417545"/>
            <a:ext cx="10058400" cy="895434"/>
          </a:xfrm>
          <a:prstGeom prst="rect">
            <a:avLst/>
          </a:prstGeom>
          <a:solidFill>
            <a:schemeClr val="accent2"/>
          </a:solidFill>
          <a:ln w="9525">
            <a:noFill/>
            <a:miter lim="800000"/>
            <a:headEnd/>
            <a:tailEnd/>
          </a:ln>
          <a:effectLst>
            <a:outerShdw blurRad="50800" dist="38100" dir="2700000" algn="tl" rotWithShape="0">
              <a:prstClr val="black">
                <a:alpha val="40000"/>
              </a:prstClr>
            </a:outerShdw>
          </a:effectLst>
        </p:spPr>
        <p:txBody>
          <a:bodyPr wrap="none" lIns="137126" tIns="0" rIns="137126" bIns="0" anchor="t" anchorCtr="0"/>
          <a:lstStyle/>
          <a:p>
            <a:pPr algn="ctr" defTabSz="4702588">
              <a:defRPr/>
            </a:pPr>
            <a:r>
              <a:rPr lang="en-US" sz="5000" b="1" dirty="0" smtClean="0">
                <a:solidFill>
                  <a:srgbClr val="FFFFFF"/>
                </a:solidFill>
                <a:latin typeface="Constantia" pitchFamily="18" charset="0"/>
              </a:rPr>
              <a:t>3. Procedures3</a:t>
            </a:r>
            <a:endParaRPr lang="en-US" sz="5000" b="1" dirty="0">
              <a:solidFill>
                <a:srgbClr val="FFFFFF"/>
              </a:solidFill>
              <a:latin typeface="Constantia" pitchFamily="18" charset="0"/>
            </a:endParaRPr>
          </a:p>
        </p:txBody>
      </p:sp>
      <p:sp>
        <p:nvSpPr>
          <p:cNvPr id="35" name="TextBox 21"/>
          <p:cNvSpPr txBox="1">
            <a:spLocks noChangeArrowheads="1"/>
          </p:cNvSpPr>
          <p:nvPr/>
        </p:nvSpPr>
        <p:spPr bwMode="auto">
          <a:xfrm>
            <a:off x="26297835" y="6583999"/>
            <a:ext cx="10058400" cy="433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lvl1pPr marL="342900" indent="-342900" eaLnBrk="0" hangingPunct="0">
              <a:defRPr sz="2000">
                <a:solidFill>
                  <a:schemeClr val="tx1"/>
                </a:solidFill>
                <a:latin typeface="Arial" charset="0"/>
                <a:ea typeface="ＭＳ Ｐゴシック" pitchFamily="-106" charset="-128"/>
              </a:defRPr>
            </a:lvl1pPr>
            <a:lvl2pPr eaLnBrk="0" hangingPunct="0">
              <a:defRPr sz="2000">
                <a:solidFill>
                  <a:schemeClr val="tx1"/>
                </a:solidFill>
                <a:latin typeface="Arial" charset="0"/>
                <a:ea typeface="ＭＳ Ｐゴシック" pitchFamily="-106" charset="-128"/>
              </a:defRPr>
            </a:lvl2pPr>
            <a:lvl3pPr marL="1143000" indent="-228600" eaLnBrk="0" hangingPunct="0">
              <a:defRPr sz="2000">
                <a:solidFill>
                  <a:schemeClr val="tx1"/>
                </a:solidFill>
                <a:latin typeface="Arial" charset="0"/>
                <a:ea typeface="ＭＳ Ｐゴシック" pitchFamily="-106" charset="-128"/>
              </a:defRPr>
            </a:lvl3pPr>
            <a:lvl4pPr marL="1600200" indent="-228600" eaLnBrk="0" hangingPunct="0">
              <a:defRPr sz="2000">
                <a:solidFill>
                  <a:schemeClr val="tx1"/>
                </a:solidFill>
                <a:latin typeface="Arial" charset="0"/>
                <a:ea typeface="ＭＳ Ｐゴシック" pitchFamily="-106" charset="-128"/>
              </a:defRPr>
            </a:lvl4pPr>
            <a:lvl5pPr marL="2057400" indent="-228600" eaLnBrk="0" hangingPunct="0">
              <a:defRPr sz="20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106" charset="-128"/>
              </a:defRPr>
            </a:lvl9pPr>
          </a:lstStyle>
          <a:p>
            <a:pPr algn="just"/>
            <a:r>
              <a:rPr lang="en-US" sz="3400" dirty="0" smtClean="0">
                <a:latin typeface="Constantia" pitchFamily="18" charset="0"/>
              </a:rPr>
              <a:t>	</a:t>
            </a:r>
            <a:r>
              <a:rPr lang="en-US" sz="3600" dirty="0" smtClean="0">
                <a:latin typeface="Constantia" pitchFamily="18" charset="0"/>
              </a:rPr>
              <a:t>With </a:t>
            </a:r>
            <a:r>
              <a:rPr lang="en-US" sz="3600" dirty="0">
                <a:latin typeface="Constantia" pitchFamily="18" charset="0"/>
              </a:rPr>
              <a:t>the information gathered, </a:t>
            </a:r>
            <a:r>
              <a:rPr lang="en-US" sz="3600" dirty="0" smtClean="0">
                <a:latin typeface="Constantia" pitchFamily="18" charset="0"/>
              </a:rPr>
              <a:t>new features </a:t>
            </a:r>
            <a:r>
              <a:rPr lang="en-US" sz="3600" dirty="0">
                <a:latin typeface="Constantia" pitchFamily="18" charset="0"/>
              </a:rPr>
              <a:t>we initiated and designs of the individual pages created it will enable others to look further into </a:t>
            </a:r>
            <a:r>
              <a:rPr lang="en-US" sz="3600" dirty="0" smtClean="0">
                <a:latin typeface="Constantia" pitchFamily="18" charset="0"/>
              </a:rPr>
              <a:t>an effective </a:t>
            </a:r>
            <a:r>
              <a:rPr lang="en-US" sz="3600" dirty="0">
                <a:latin typeface="Constantia" pitchFamily="18" charset="0"/>
              </a:rPr>
              <a:t>method of enabling easy but efficient interactivity between the user (student and professors) and the educational content of the online course.</a:t>
            </a:r>
          </a:p>
          <a:p>
            <a:pPr algn="just"/>
            <a:r>
              <a:rPr lang="en-US" sz="2400" b="1" dirty="0" smtClean="0">
                <a:solidFill>
                  <a:schemeClr val="tx2"/>
                </a:solidFill>
                <a:latin typeface="Arial" pitchFamily="34" charset="0"/>
                <a:cs typeface="Arial" pitchFamily="34" charset="0"/>
              </a:rPr>
              <a:t>. </a:t>
            </a:r>
            <a:endParaRPr lang="en-US" sz="2400" b="1" dirty="0">
              <a:solidFill>
                <a:schemeClr val="tx2"/>
              </a:solidFill>
              <a:latin typeface="Arial" pitchFamily="34" charset="0"/>
              <a:cs typeface="Arial" pitchFamily="34" charset="0"/>
            </a:endParaRPr>
          </a:p>
        </p:txBody>
      </p:sp>
      <p:graphicFrame>
        <p:nvGraphicFramePr>
          <p:cNvPr id="24" name="Diagram 23"/>
          <p:cNvGraphicFramePr/>
          <p:nvPr>
            <p:extLst>
              <p:ext uri="{D42A27DB-BD31-4B8C-83A1-F6EECF244321}">
                <p14:modId xmlns:p14="http://schemas.microsoft.com/office/powerpoint/2010/main" val="3606663372"/>
              </p:ext>
            </p:extLst>
          </p:nvPr>
        </p:nvGraphicFramePr>
        <p:xfrm>
          <a:off x="12663645" y="6815424"/>
          <a:ext cx="13030200" cy="7036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701711" y="27479009"/>
            <a:ext cx="6931694" cy="1785439"/>
          </a:xfrm>
          <a:prstGeom prst="rect">
            <a:avLst/>
          </a:prstGeom>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202878" y="29526187"/>
            <a:ext cx="4231592" cy="1335207"/>
          </a:xfrm>
          <a:prstGeom prst="rect">
            <a:avLst/>
          </a:prstGeom>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59342" y="16550624"/>
            <a:ext cx="4886636" cy="6021716"/>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785760" y="16550624"/>
            <a:ext cx="5360240" cy="6021716"/>
          </a:xfrm>
          <a:prstGeom prst="rect">
            <a:avLst/>
          </a:prstGeom>
        </p:spPr>
      </p:pic>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152709" y="23659245"/>
            <a:ext cx="4626341" cy="6063864"/>
          </a:xfrm>
          <a:prstGeom prst="rect">
            <a:avLst/>
          </a:prstGeom>
        </p:spPr>
      </p:pic>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188557" y="23659245"/>
            <a:ext cx="5279793" cy="6343456"/>
          </a:xfrm>
          <a:prstGeom prst="rect">
            <a:avLst/>
          </a:prstGeom>
        </p:spPr>
      </p:pic>
      <p:sp>
        <p:nvSpPr>
          <p:cNvPr id="48" name="TextBox 21"/>
          <p:cNvSpPr txBox="1">
            <a:spLocks noChangeArrowheads="1"/>
          </p:cNvSpPr>
          <p:nvPr/>
        </p:nvSpPr>
        <p:spPr bwMode="auto">
          <a:xfrm>
            <a:off x="30714678" y="4621965"/>
            <a:ext cx="7690122" cy="652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lvl1pPr marL="342900" indent="-342900" eaLnBrk="0" hangingPunct="0">
              <a:defRPr sz="2000">
                <a:solidFill>
                  <a:schemeClr val="tx1"/>
                </a:solidFill>
                <a:latin typeface="Arial" charset="0"/>
                <a:ea typeface="ＭＳ Ｐゴシック" pitchFamily="-106" charset="-128"/>
              </a:defRPr>
            </a:lvl1pPr>
            <a:lvl2pPr eaLnBrk="0" hangingPunct="0">
              <a:defRPr sz="2000">
                <a:solidFill>
                  <a:schemeClr val="tx1"/>
                </a:solidFill>
                <a:latin typeface="Arial" charset="0"/>
                <a:ea typeface="ＭＳ Ｐゴシック" pitchFamily="-106" charset="-128"/>
              </a:defRPr>
            </a:lvl2pPr>
            <a:lvl3pPr marL="1143000" indent="-228600" eaLnBrk="0" hangingPunct="0">
              <a:defRPr sz="2000">
                <a:solidFill>
                  <a:schemeClr val="tx1"/>
                </a:solidFill>
                <a:latin typeface="Arial" charset="0"/>
                <a:ea typeface="ＭＳ Ｐゴシック" pitchFamily="-106" charset="-128"/>
              </a:defRPr>
            </a:lvl3pPr>
            <a:lvl4pPr marL="1600200" indent="-228600" eaLnBrk="0" hangingPunct="0">
              <a:defRPr sz="2000">
                <a:solidFill>
                  <a:schemeClr val="tx1"/>
                </a:solidFill>
                <a:latin typeface="Arial" charset="0"/>
                <a:ea typeface="ＭＳ Ｐゴシック" pitchFamily="-106" charset="-128"/>
              </a:defRPr>
            </a:lvl4pPr>
            <a:lvl5pPr marL="2057400" indent="-228600" eaLnBrk="0" hangingPunct="0">
              <a:defRPr sz="20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106" charset="-128"/>
              </a:defRPr>
            </a:lvl9pPr>
          </a:lstStyle>
          <a:p>
            <a:pPr algn="just"/>
            <a:r>
              <a:rPr lang="en-US" sz="3600" dirty="0" smtClean="0">
                <a:latin typeface="Constantia" pitchFamily="18" charset="0"/>
              </a:rPr>
              <a:t>	</a:t>
            </a:r>
            <a:r>
              <a:rPr lang="en-US" sz="2400" b="1" dirty="0" smtClean="0">
                <a:solidFill>
                  <a:schemeClr val="tx2"/>
                </a:solidFill>
                <a:latin typeface="Arial" pitchFamily="34" charset="0"/>
                <a:cs typeface="Arial" pitchFamily="34" charset="0"/>
              </a:rPr>
              <a:t>. </a:t>
            </a:r>
            <a:endParaRPr lang="en-US" sz="2400" b="1" dirty="0">
              <a:solidFill>
                <a:schemeClr val="tx2"/>
              </a:solidFill>
              <a:latin typeface="Arial" pitchFamily="34" charset="0"/>
              <a:cs typeface="Arial" pitchFamily="34" charset="0"/>
            </a:endParaRPr>
          </a:p>
        </p:txBody>
      </p:sp>
      <p:sp>
        <p:nvSpPr>
          <p:cNvPr id="49" name="Rectangle 10"/>
          <p:cNvSpPr>
            <a:spLocks noChangeArrowheads="1"/>
          </p:cNvSpPr>
          <p:nvPr/>
        </p:nvSpPr>
        <p:spPr bwMode="auto">
          <a:xfrm>
            <a:off x="14149546" y="14382845"/>
            <a:ext cx="10058400" cy="895434"/>
          </a:xfrm>
          <a:prstGeom prst="rect">
            <a:avLst/>
          </a:prstGeom>
          <a:solidFill>
            <a:schemeClr val="accent2"/>
          </a:solidFill>
          <a:ln w="9525">
            <a:noFill/>
            <a:miter lim="800000"/>
            <a:headEnd/>
            <a:tailEnd/>
          </a:ln>
          <a:effectLst>
            <a:outerShdw blurRad="50800" dist="38100" dir="2700000" algn="tl" rotWithShape="0">
              <a:prstClr val="black">
                <a:alpha val="40000"/>
              </a:prstClr>
            </a:outerShdw>
          </a:effectLst>
        </p:spPr>
        <p:txBody>
          <a:bodyPr wrap="none" lIns="137126" tIns="0" rIns="137126" bIns="0" anchor="t" anchorCtr="0"/>
          <a:lstStyle/>
          <a:p>
            <a:pPr algn="ctr" defTabSz="4702588">
              <a:defRPr/>
            </a:pPr>
            <a:r>
              <a:rPr lang="en-US" sz="5000" b="1" dirty="0" smtClean="0">
                <a:solidFill>
                  <a:srgbClr val="FFFFFF"/>
                </a:solidFill>
                <a:latin typeface="Constantia" pitchFamily="18" charset="0"/>
              </a:rPr>
              <a:t>4. Results</a:t>
            </a:r>
            <a:endParaRPr lang="en-US" sz="5000" b="1" dirty="0">
              <a:solidFill>
                <a:srgbClr val="FFFFFF"/>
              </a:solidFill>
              <a:latin typeface="Constantia" pitchFamily="18" charset="0"/>
            </a:endParaRPr>
          </a:p>
        </p:txBody>
      </p:sp>
      <p:sp>
        <p:nvSpPr>
          <p:cNvPr id="51" name="Rectangle 10"/>
          <p:cNvSpPr>
            <a:spLocks noChangeArrowheads="1"/>
          </p:cNvSpPr>
          <p:nvPr/>
        </p:nvSpPr>
        <p:spPr bwMode="auto">
          <a:xfrm>
            <a:off x="853495" y="20999112"/>
            <a:ext cx="10058400" cy="895434"/>
          </a:xfrm>
          <a:prstGeom prst="rect">
            <a:avLst/>
          </a:prstGeom>
          <a:solidFill>
            <a:schemeClr val="accent2"/>
          </a:solidFill>
          <a:ln w="9525">
            <a:noFill/>
            <a:miter lim="800000"/>
            <a:headEnd/>
            <a:tailEnd/>
          </a:ln>
          <a:effectLst>
            <a:outerShdw blurRad="50800" dist="38100" dir="2700000" algn="tl" rotWithShape="0">
              <a:prstClr val="black">
                <a:alpha val="40000"/>
              </a:prstClr>
            </a:outerShdw>
          </a:effectLst>
        </p:spPr>
        <p:txBody>
          <a:bodyPr wrap="none" lIns="137126" tIns="0" rIns="137126" bIns="0" anchor="t" anchorCtr="0"/>
          <a:lstStyle/>
          <a:p>
            <a:pPr algn="ctr" defTabSz="4702588">
              <a:defRPr/>
            </a:pPr>
            <a:r>
              <a:rPr lang="en-US" sz="5000" b="1" dirty="0">
                <a:solidFill>
                  <a:srgbClr val="FFFFFF"/>
                </a:solidFill>
                <a:latin typeface="Constantia" pitchFamily="18" charset="0"/>
              </a:rPr>
              <a:t>2</a:t>
            </a:r>
            <a:r>
              <a:rPr lang="en-US" sz="5000" b="1" dirty="0" smtClean="0">
                <a:solidFill>
                  <a:srgbClr val="FFFFFF"/>
                </a:solidFill>
                <a:latin typeface="Constantia" pitchFamily="18" charset="0"/>
              </a:rPr>
              <a:t>. Introduction</a:t>
            </a:r>
            <a:endParaRPr lang="en-US" sz="5000" b="1" dirty="0">
              <a:solidFill>
                <a:srgbClr val="FFFFFF"/>
              </a:solidFill>
              <a:latin typeface="Constantia" pitchFamily="18" charset="0"/>
            </a:endParaRPr>
          </a:p>
        </p:txBody>
      </p:sp>
      <p:sp>
        <p:nvSpPr>
          <p:cNvPr id="54" name="Rectangle 10"/>
          <p:cNvSpPr>
            <a:spLocks noChangeArrowheads="1"/>
          </p:cNvSpPr>
          <p:nvPr/>
        </p:nvSpPr>
        <p:spPr bwMode="auto">
          <a:xfrm>
            <a:off x="26681500" y="5378826"/>
            <a:ext cx="10058400" cy="895434"/>
          </a:xfrm>
          <a:prstGeom prst="rect">
            <a:avLst/>
          </a:prstGeom>
          <a:solidFill>
            <a:schemeClr val="accent2"/>
          </a:solidFill>
          <a:ln w="9525">
            <a:noFill/>
            <a:miter lim="800000"/>
            <a:headEnd/>
            <a:tailEnd/>
          </a:ln>
          <a:effectLst>
            <a:outerShdw blurRad="50800" dist="38100" dir="2700000" algn="tl" rotWithShape="0">
              <a:prstClr val="black">
                <a:alpha val="40000"/>
              </a:prstClr>
            </a:outerShdw>
          </a:effectLst>
        </p:spPr>
        <p:txBody>
          <a:bodyPr wrap="none" lIns="137126" tIns="0" rIns="137126" bIns="0" anchor="t" anchorCtr="0"/>
          <a:lstStyle/>
          <a:p>
            <a:pPr algn="ctr" defTabSz="4702588">
              <a:defRPr/>
            </a:pPr>
            <a:r>
              <a:rPr lang="en-US" sz="5000" b="1" dirty="0" smtClean="0">
                <a:solidFill>
                  <a:srgbClr val="FFFFFF"/>
                </a:solidFill>
                <a:latin typeface="Constantia" pitchFamily="18" charset="0"/>
              </a:rPr>
              <a:t>5. Future Work</a:t>
            </a:r>
            <a:endParaRPr lang="en-US" sz="5000" b="1" dirty="0">
              <a:solidFill>
                <a:srgbClr val="FFFFFF"/>
              </a:solidFill>
              <a:latin typeface="Constantia" pitchFamily="18" charset="0"/>
            </a:endParaRPr>
          </a:p>
        </p:txBody>
      </p:sp>
      <p:sp>
        <p:nvSpPr>
          <p:cNvPr id="55" name="TextBox 21"/>
          <p:cNvSpPr txBox="1">
            <a:spLocks noChangeArrowheads="1"/>
          </p:cNvSpPr>
          <p:nvPr/>
        </p:nvSpPr>
        <p:spPr bwMode="auto">
          <a:xfrm>
            <a:off x="26991722" y="22291827"/>
            <a:ext cx="10058400" cy="295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lvl1pPr marL="342900" indent="-342900" eaLnBrk="0" hangingPunct="0">
              <a:defRPr sz="2000">
                <a:solidFill>
                  <a:schemeClr val="tx1"/>
                </a:solidFill>
                <a:latin typeface="Arial" charset="0"/>
                <a:ea typeface="ＭＳ Ｐゴシック" pitchFamily="-106" charset="-128"/>
              </a:defRPr>
            </a:lvl1pPr>
            <a:lvl2pPr eaLnBrk="0" hangingPunct="0">
              <a:defRPr sz="2000">
                <a:solidFill>
                  <a:schemeClr val="tx1"/>
                </a:solidFill>
                <a:latin typeface="Arial" charset="0"/>
                <a:ea typeface="ＭＳ Ｐゴシック" pitchFamily="-106" charset="-128"/>
              </a:defRPr>
            </a:lvl2pPr>
            <a:lvl3pPr marL="1143000" indent="-228600" eaLnBrk="0" hangingPunct="0">
              <a:defRPr sz="2000">
                <a:solidFill>
                  <a:schemeClr val="tx1"/>
                </a:solidFill>
                <a:latin typeface="Arial" charset="0"/>
                <a:ea typeface="ＭＳ Ｐゴシック" pitchFamily="-106" charset="-128"/>
              </a:defRPr>
            </a:lvl3pPr>
            <a:lvl4pPr marL="1600200" indent="-228600" eaLnBrk="0" hangingPunct="0">
              <a:defRPr sz="2000">
                <a:solidFill>
                  <a:schemeClr val="tx1"/>
                </a:solidFill>
                <a:latin typeface="Arial" charset="0"/>
                <a:ea typeface="ＭＳ Ｐゴシック" pitchFamily="-106" charset="-128"/>
              </a:defRPr>
            </a:lvl4pPr>
            <a:lvl5pPr marL="2057400" indent="-228600" eaLnBrk="0" hangingPunct="0">
              <a:defRPr sz="20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106" charset="-128"/>
              </a:defRPr>
            </a:lvl9pPr>
          </a:lstStyle>
          <a:p>
            <a:pPr algn="just"/>
            <a:r>
              <a:rPr lang="en-US" sz="3000" dirty="0" smtClean="0">
                <a:solidFill>
                  <a:schemeClr val="tx2"/>
                </a:solidFill>
                <a:latin typeface="Constantia" pitchFamily="18" charset="0"/>
                <a:cs typeface="Arial" pitchFamily="34" charset="0"/>
              </a:rPr>
              <a:t>	First </a:t>
            </a:r>
            <a:r>
              <a:rPr lang="en-US" sz="3000" dirty="0">
                <a:solidFill>
                  <a:schemeClr val="tx2"/>
                </a:solidFill>
                <a:latin typeface="Constantia" pitchFamily="18" charset="0"/>
                <a:cs typeface="Arial" pitchFamily="34" charset="0"/>
              </a:rPr>
              <a:t>and foremost I would like </a:t>
            </a:r>
            <a:r>
              <a:rPr lang="en-US" sz="3000" dirty="0" smtClean="0">
                <a:solidFill>
                  <a:schemeClr val="tx2"/>
                </a:solidFill>
                <a:latin typeface="Constantia" pitchFamily="18" charset="0"/>
                <a:cs typeface="Arial" pitchFamily="34" charset="0"/>
              </a:rPr>
              <a:t>to thank </a:t>
            </a:r>
            <a:r>
              <a:rPr lang="en-US" sz="3000" dirty="0">
                <a:solidFill>
                  <a:schemeClr val="tx2"/>
                </a:solidFill>
                <a:latin typeface="Constantia" pitchFamily="18" charset="0"/>
                <a:cs typeface="Arial" pitchFamily="34" charset="0"/>
              </a:rPr>
              <a:t>the National Science Foundation (NSF) . I would like to thank my mentor </a:t>
            </a:r>
            <a:r>
              <a:rPr lang="en-US" sz="3000" dirty="0" smtClean="0">
                <a:solidFill>
                  <a:schemeClr val="tx2"/>
                </a:solidFill>
                <a:latin typeface="Constantia" pitchFamily="18" charset="0"/>
                <a:cs typeface="Arial" pitchFamily="34" charset="0"/>
              </a:rPr>
              <a:t>Siddharth </a:t>
            </a:r>
            <a:r>
              <a:rPr lang="en-US" sz="3000" dirty="0">
                <a:solidFill>
                  <a:schemeClr val="tx2"/>
                </a:solidFill>
                <a:latin typeface="Constantia" pitchFamily="18" charset="0"/>
                <a:cs typeface="Arial" pitchFamily="34" charset="0"/>
              </a:rPr>
              <a:t>Maini and P.I. Geoffrey Fox. Also I would like to thank the School of Informatics at Indiana University Bloomington. Also recognize the program director </a:t>
            </a:r>
            <a:r>
              <a:rPr lang="en-US" sz="3000" dirty="0" smtClean="0">
                <a:solidFill>
                  <a:schemeClr val="tx2"/>
                </a:solidFill>
                <a:latin typeface="Constantia" pitchFamily="18" charset="0"/>
                <a:cs typeface="Arial" pitchFamily="34" charset="0"/>
              </a:rPr>
              <a:t>Miss. </a:t>
            </a:r>
            <a:r>
              <a:rPr lang="en-US" sz="3000" dirty="0" err="1" smtClean="0">
                <a:solidFill>
                  <a:schemeClr val="tx2"/>
                </a:solidFill>
                <a:latin typeface="Constantia" pitchFamily="18" charset="0"/>
                <a:cs typeface="Arial" pitchFamily="34" charset="0"/>
              </a:rPr>
              <a:t>Lamara</a:t>
            </a:r>
            <a:r>
              <a:rPr lang="en-US" sz="3000" dirty="0" smtClean="0">
                <a:solidFill>
                  <a:schemeClr val="tx2"/>
                </a:solidFill>
                <a:latin typeface="Constantia" pitchFamily="18" charset="0"/>
                <a:cs typeface="Arial" pitchFamily="34" charset="0"/>
              </a:rPr>
              <a:t> </a:t>
            </a:r>
            <a:r>
              <a:rPr lang="en-US" sz="3000" dirty="0">
                <a:solidFill>
                  <a:schemeClr val="tx2"/>
                </a:solidFill>
                <a:latin typeface="Constantia" pitchFamily="18" charset="0"/>
                <a:cs typeface="Arial" pitchFamily="34" charset="0"/>
              </a:rPr>
              <a:t>Warren</a:t>
            </a:r>
            <a:r>
              <a:rPr lang="en-US" sz="3600" dirty="0">
                <a:solidFill>
                  <a:schemeClr val="tx2"/>
                </a:solidFill>
                <a:latin typeface="Constantia" pitchFamily="18" charset="0"/>
                <a:cs typeface="Arial" pitchFamily="34" charset="0"/>
              </a:rPr>
              <a:t>.</a:t>
            </a:r>
          </a:p>
        </p:txBody>
      </p:sp>
      <p:sp>
        <p:nvSpPr>
          <p:cNvPr id="33" name="Shape 32"/>
          <p:cNvSpPr txBox="1">
            <a:spLocks/>
          </p:cNvSpPr>
          <p:nvPr/>
        </p:nvSpPr>
        <p:spPr>
          <a:xfrm>
            <a:off x="853445" y="22646996"/>
            <a:ext cx="10058400" cy="7606969"/>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368678" tIns="368678" rIns="368678" bIns="368678" anchor="t" anchorCtr="0">
            <a:noAutofit/>
          </a:bodyPr>
          <a:lstStyle>
            <a:lvl1pPr marL="1106216" indent="-1106216" algn="l" rtl="0" eaLnBrk="1" latinLnBrk="0" hangingPunct="1">
              <a:spcBef>
                <a:spcPct val="20000"/>
              </a:spcBef>
              <a:buClr>
                <a:schemeClr val="accent3"/>
              </a:buClr>
              <a:buSzPct val="95000"/>
              <a:buFont typeface="Wingdings 2"/>
              <a:buChar char=""/>
              <a:defRPr kumimoji="0" sz="10300" kern="1200">
                <a:solidFill>
                  <a:schemeClr val="tx1"/>
                </a:solidFill>
                <a:latin typeface="+mn-lt"/>
                <a:ea typeface="+mn-ea"/>
                <a:cs typeface="+mn-cs"/>
              </a:defRPr>
            </a:lvl1pPr>
            <a:lvl2pPr marL="2581166" indent="-995594" algn="l" rtl="0" eaLnBrk="1" latinLnBrk="0" hangingPunct="1">
              <a:spcBef>
                <a:spcPct val="20000"/>
              </a:spcBef>
              <a:buClr>
                <a:schemeClr val="accent1"/>
              </a:buClr>
              <a:buSzPct val="85000"/>
              <a:buFont typeface="Wingdings 2"/>
              <a:buChar char=""/>
              <a:defRPr kumimoji="0" sz="9900" kern="1200">
                <a:solidFill>
                  <a:schemeClr val="tx1"/>
                </a:solidFill>
                <a:latin typeface="+mn-lt"/>
                <a:ea typeface="+mn-ea"/>
                <a:cs typeface="+mn-cs"/>
              </a:defRPr>
            </a:lvl2pPr>
            <a:lvl3pPr marL="3687383" indent="-995594" algn="l" rtl="0" eaLnBrk="1" latinLnBrk="0" hangingPunct="1">
              <a:spcBef>
                <a:spcPct val="20000"/>
              </a:spcBef>
              <a:buClr>
                <a:schemeClr val="accent2"/>
              </a:buClr>
              <a:buSzPct val="70000"/>
              <a:buFont typeface="Wingdings 2"/>
              <a:buChar char=""/>
              <a:defRPr kumimoji="0" sz="8300" kern="1200">
                <a:solidFill>
                  <a:schemeClr val="tx1"/>
                </a:solidFill>
                <a:latin typeface="+mn-lt"/>
                <a:ea typeface="+mn-ea"/>
                <a:cs typeface="+mn-cs"/>
              </a:defRPr>
            </a:lvl3pPr>
            <a:lvl4pPr marL="4793595" indent="-848098" algn="l" rtl="0" eaLnBrk="1" latinLnBrk="0" hangingPunct="1">
              <a:spcBef>
                <a:spcPct val="20000"/>
              </a:spcBef>
              <a:buClr>
                <a:schemeClr val="accent3"/>
              </a:buClr>
              <a:buSzPct val="65000"/>
              <a:buFont typeface="Wingdings 2"/>
              <a:buChar char=""/>
              <a:defRPr kumimoji="0" sz="7900" kern="1200">
                <a:solidFill>
                  <a:schemeClr val="tx1"/>
                </a:solidFill>
                <a:latin typeface="+mn-lt"/>
                <a:ea typeface="+mn-ea"/>
                <a:cs typeface="+mn-cs"/>
              </a:defRPr>
            </a:lvl4pPr>
            <a:lvl5pPr marL="5899812" indent="-848098" algn="l" rtl="0" eaLnBrk="1" latinLnBrk="0" hangingPunct="1">
              <a:spcBef>
                <a:spcPct val="20000"/>
              </a:spcBef>
              <a:buClr>
                <a:schemeClr val="accent4"/>
              </a:buClr>
              <a:buSzPct val="65000"/>
              <a:buFont typeface="Wingdings 2"/>
              <a:buChar char=""/>
              <a:defRPr kumimoji="0" sz="7100" kern="1200">
                <a:solidFill>
                  <a:schemeClr val="tx1"/>
                </a:solidFill>
                <a:latin typeface="+mn-lt"/>
                <a:ea typeface="+mn-ea"/>
                <a:cs typeface="+mn-cs"/>
              </a:defRPr>
            </a:lvl5pPr>
            <a:lvl6pPr marL="7006028" indent="-848098" algn="l" rtl="0" eaLnBrk="1" latinLnBrk="0" hangingPunct="1">
              <a:spcBef>
                <a:spcPct val="20000"/>
              </a:spcBef>
              <a:buClr>
                <a:schemeClr val="accent5"/>
              </a:buClr>
              <a:buSzPct val="80000"/>
              <a:buFont typeface="Wingdings 2"/>
              <a:buChar char=""/>
              <a:defRPr kumimoji="0" sz="7100" kern="1200">
                <a:solidFill>
                  <a:schemeClr val="tx1"/>
                </a:solidFill>
                <a:latin typeface="+mn-lt"/>
                <a:ea typeface="+mn-ea"/>
                <a:cs typeface="+mn-cs"/>
              </a:defRPr>
            </a:lvl6pPr>
            <a:lvl7pPr marL="7743503" indent="-737475" algn="l" rtl="0" eaLnBrk="1" latinLnBrk="0" hangingPunct="1">
              <a:spcBef>
                <a:spcPct val="20000"/>
              </a:spcBef>
              <a:buClr>
                <a:schemeClr val="accent6"/>
              </a:buClr>
              <a:buSzPct val="80000"/>
              <a:buFont typeface="Wingdings 2"/>
              <a:buChar char=""/>
              <a:defRPr kumimoji="0" sz="7100" kern="1200" baseline="0">
                <a:solidFill>
                  <a:schemeClr val="tx1"/>
                </a:solidFill>
                <a:latin typeface="+mn-lt"/>
                <a:ea typeface="+mn-ea"/>
                <a:cs typeface="+mn-cs"/>
              </a:defRPr>
            </a:lvl7pPr>
            <a:lvl8pPr marL="8849716" indent="-737475" algn="l" rtl="0" eaLnBrk="1" latinLnBrk="0" hangingPunct="1">
              <a:spcBef>
                <a:spcPct val="20000"/>
              </a:spcBef>
              <a:buClr>
                <a:schemeClr val="tx2"/>
              </a:buClr>
              <a:buChar char="•"/>
              <a:defRPr kumimoji="0" sz="7100" kern="1200">
                <a:solidFill>
                  <a:schemeClr val="tx1"/>
                </a:solidFill>
                <a:latin typeface="+mn-lt"/>
                <a:ea typeface="+mn-ea"/>
                <a:cs typeface="+mn-cs"/>
              </a:defRPr>
            </a:lvl8pPr>
            <a:lvl9pPr marL="9955932" indent="-737475" algn="l" rtl="0" eaLnBrk="1" latinLnBrk="0" hangingPunct="1">
              <a:spcBef>
                <a:spcPct val="20000"/>
              </a:spcBef>
              <a:buClr>
                <a:schemeClr val="tx2"/>
              </a:buClr>
              <a:buFontTx/>
              <a:buChar char="•"/>
              <a:defRPr kumimoji="0" sz="7100" kern="1200" baseline="0">
                <a:solidFill>
                  <a:schemeClr val="tx1"/>
                </a:solidFill>
                <a:latin typeface="+mn-lt"/>
                <a:ea typeface="+mn-ea"/>
                <a:cs typeface="+mn-cs"/>
              </a:defRPr>
            </a:lvl9pPr>
          </a:lstStyle>
          <a:p>
            <a:pPr marL="0" indent="0" algn="just">
              <a:buNone/>
            </a:pPr>
            <a:r>
              <a:rPr lang="en-US" sz="3600" dirty="0" smtClean="0">
                <a:latin typeface="Constantia" pitchFamily="18" charset="0"/>
              </a:rPr>
              <a:t>In </a:t>
            </a:r>
            <a:r>
              <a:rPr lang="en-US" sz="3600" dirty="0">
                <a:latin typeface="Constantia" pitchFamily="18" charset="0"/>
              </a:rPr>
              <a:t>our world today, online learning has become a rising trend in the world of education. This trend has instigated the creation of numerous </a:t>
            </a:r>
            <a:r>
              <a:rPr lang="en-US" sz="3600" dirty="0" smtClean="0">
                <a:solidFill>
                  <a:schemeClr val="accent5"/>
                </a:solidFill>
                <a:latin typeface="Constantia" pitchFamily="18" charset="0"/>
              </a:rPr>
              <a:t>Massive online courses (MOOC</a:t>
            </a:r>
            <a:r>
              <a:rPr lang="en-US" sz="3600" dirty="0" smtClean="0">
                <a:latin typeface="Constantia" pitchFamily="18" charset="0"/>
              </a:rPr>
              <a:t>), </a:t>
            </a:r>
            <a:r>
              <a:rPr lang="en-US" sz="3600" dirty="0">
                <a:latin typeface="Constantia" pitchFamily="18" charset="0"/>
              </a:rPr>
              <a:t>for students all around the world, by different institutions. However, as the trend continues to grow, the question of how to effectively communicate the educational content of a course to </a:t>
            </a:r>
            <a:r>
              <a:rPr lang="en-US" sz="3600" dirty="0" smtClean="0">
                <a:latin typeface="Constantia" pitchFamily="18" charset="0"/>
              </a:rPr>
              <a:t>its </a:t>
            </a:r>
            <a:r>
              <a:rPr lang="en-US" sz="3600" dirty="0">
                <a:latin typeface="Constantia" pitchFamily="18" charset="0"/>
              </a:rPr>
              <a:t>students, as it would be in traditional classes, comes up. Hence, the core of this research is to find the best way to make the course, </a:t>
            </a:r>
            <a:r>
              <a:rPr lang="en-US" sz="3600" dirty="0" smtClean="0">
                <a:latin typeface="Constantia" pitchFamily="18" charset="0"/>
              </a:rPr>
              <a:t>Big Data X-informatics </a:t>
            </a:r>
            <a:r>
              <a:rPr lang="en-US" sz="3600" dirty="0">
                <a:latin typeface="Constantia" pitchFamily="18" charset="0"/>
              </a:rPr>
              <a:t>MOOC, more effective </a:t>
            </a:r>
            <a:r>
              <a:rPr lang="en-US" sz="3600" dirty="0" smtClean="0">
                <a:latin typeface="Constantia" pitchFamily="18" charset="0"/>
              </a:rPr>
              <a:t>for </a:t>
            </a:r>
            <a:r>
              <a:rPr lang="en-US" sz="3600" dirty="0">
                <a:latin typeface="Constantia" pitchFamily="18" charset="0"/>
              </a:rPr>
              <a:t>its users (students and </a:t>
            </a:r>
            <a:r>
              <a:rPr lang="en-US" sz="3600" dirty="0" smtClean="0">
                <a:latin typeface="Constantia" pitchFamily="18" charset="0"/>
              </a:rPr>
              <a:t>professors).</a:t>
            </a:r>
            <a:endParaRPr lang="en-US" sz="3600" dirty="0">
              <a:latin typeface="Constantia" pitchFamily="18" charset="0"/>
            </a:endParaRPr>
          </a:p>
          <a:p>
            <a:pPr marL="0" indent="0" algn="just">
              <a:buNone/>
            </a:pPr>
            <a:endParaRPr lang="en-US" sz="3300" dirty="0">
              <a:latin typeface="Constantia" pitchFamily="18" charset="0"/>
            </a:endParaRPr>
          </a:p>
          <a:p>
            <a:pPr marL="0" indent="0" algn="just">
              <a:buNone/>
            </a:pPr>
            <a:endParaRPr lang="en-US" sz="3200" b="1" dirty="0">
              <a:latin typeface="Constantia" pitchFamily="18" charset="0"/>
            </a:endParaRPr>
          </a:p>
        </p:txBody>
      </p:sp>
      <p:sp>
        <p:nvSpPr>
          <p:cNvPr id="34" name="Rectangle 10"/>
          <p:cNvSpPr>
            <a:spLocks noChangeArrowheads="1"/>
          </p:cNvSpPr>
          <p:nvPr/>
        </p:nvSpPr>
        <p:spPr bwMode="auto">
          <a:xfrm>
            <a:off x="853495" y="5321849"/>
            <a:ext cx="10058400" cy="895434"/>
          </a:xfrm>
          <a:prstGeom prst="rect">
            <a:avLst/>
          </a:prstGeom>
          <a:solidFill>
            <a:schemeClr val="accent2"/>
          </a:solidFill>
          <a:ln w="9525">
            <a:noFill/>
            <a:miter lim="800000"/>
            <a:headEnd/>
            <a:tailEnd/>
          </a:ln>
          <a:effectLst>
            <a:outerShdw blurRad="50800" dist="38100" dir="2700000" algn="tl" rotWithShape="0">
              <a:prstClr val="black">
                <a:alpha val="40000"/>
              </a:prstClr>
            </a:outerShdw>
          </a:effectLst>
        </p:spPr>
        <p:txBody>
          <a:bodyPr wrap="none" lIns="137126" tIns="0" rIns="137126" bIns="0" anchor="t" anchorCtr="0"/>
          <a:lstStyle/>
          <a:p>
            <a:pPr algn="ctr" defTabSz="4702588">
              <a:defRPr/>
            </a:pPr>
            <a:r>
              <a:rPr lang="en-US" sz="5000" b="1" dirty="0">
                <a:solidFill>
                  <a:srgbClr val="FFFFFF"/>
                </a:solidFill>
                <a:latin typeface="Constantia" pitchFamily="18" charset="0"/>
              </a:rPr>
              <a:t>1</a:t>
            </a:r>
            <a:r>
              <a:rPr lang="en-US" sz="5000" b="1" dirty="0" smtClean="0">
                <a:solidFill>
                  <a:srgbClr val="FFFFFF"/>
                </a:solidFill>
                <a:latin typeface="Constantia" pitchFamily="18" charset="0"/>
              </a:rPr>
              <a:t>. Abstract</a:t>
            </a:r>
            <a:endParaRPr lang="en-US" sz="5000" b="1" dirty="0">
              <a:solidFill>
                <a:srgbClr val="FFFFFF"/>
              </a:solidFill>
              <a:latin typeface="Constantia" pitchFamily="18" charset="0"/>
            </a:endParaRPr>
          </a:p>
        </p:txBody>
      </p:sp>
      <p:pic>
        <p:nvPicPr>
          <p:cNvPr id="1026" name="Picture 2" descr="https://lh4.googleusercontent.com/zNE9h34g1uHssJjGR2njuN7FBEF_r3tj02lBfPq20ZBrVzB4LtLJvUDKwhw7f3T0OdljzWh3VYfZQNSd2TgCMmDAb9r4zA4auyNUTBPXY6vKgQZjYqvTp1Vc49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841121" y="14629806"/>
            <a:ext cx="4332557" cy="15394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201499" y="13151769"/>
            <a:ext cx="2772187" cy="1837049"/>
          </a:xfrm>
          <a:prstGeom prst="rect">
            <a:avLst/>
          </a:prstGeom>
        </p:spPr>
      </p:pic>
      <p:pic>
        <p:nvPicPr>
          <p:cNvPr id="1029" name="Picture 5" descr="https://lh4.googleusercontent.com/sMU_iadPpgfOYLZuNQ5O6sSRLvXBlT9jR0BLZZ4bPgczza24x1h1lCrDujP7DhXLOtYDhzV5UxV2dfT4PkyX0nA_iqTb64djLVkNWsWU1BqqrVLZpSp9oNpgjvw"/>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441835" y="12193894"/>
            <a:ext cx="4759663" cy="10373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3.googleusercontent.com/jQHbJV1wKFwAAYEZRMPuRVcKWZlVV96KnqUJKE8gwd5MCtDhfRZLPSV3r-h5ToV6LOzOKlBsQIMfX38hvQ80UW0Uo_F4atz09aUz02Yj_BPKvkCR3rQCTVZ9ZkQ"/>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841121" y="17762917"/>
            <a:ext cx="2226487" cy="129059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lh6.googleusercontent.com/tu5jEl4dggDwBsrss3IhfMMiKnIq7RIb4BDpn18wpLcyUG4hs5lmMSYVPX_Q1U2OCvu0C8DEK_P-G8b8qV8tm7gOWGGtmBh9Bv6G5Zw5Ejmg92b79nQM4wQ-O2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738235" y="17893234"/>
            <a:ext cx="2618292" cy="20698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6.googleusercontent.com/NxIzyh2RAVNx22VacposyQzGHOWJfPiHhwy_iRy9aLG-UDlCXz_h62iHbSyK5UmQtuhhZVr91cG03rPo2X6eomeIHUTZ4X5SHN5O5-dxkGlofPJGN4Pc5VfAFZk"/>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356527" y="15863660"/>
            <a:ext cx="2617159" cy="185381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823015" y="6598283"/>
            <a:ext cx="10058400" cy="13880723"/>
          </a:xfrm>
          <a:prstGeom prst="rect">
            <a:avLst/>
          </a:prstGeom>
          <a:noFill/>
        </p:spPr>
        <p:txBody>
          <a:bodyPr wrap="square" rtlCol="0">
            <a:spAutoFit/>
          </a:bodyPr>
          <a:lstStyle/>
          <a:p>
            <a:pPr algn="just"/>
            <a:r>
              <a:rPr lang="en-US" sz="3600" dirty="0" smtClean="0">
                <a:solidFill>
                  <a:schemeClr val="accent5"/>
                </a:solidFill>
                <a:latin typeface="Constantia" pitchFamily="18" charset="0"/>
              </a:rPr>
              <a:t>Big Data X-informatics </a:t>
            </a:r>
            <a:r>
              <a:rPr lang="en-US" sz="3600" dirty="0">
                <a:latin typeface="Constantia" pitchFamily="18" charset="0"/>
              </a:rPr>
              <a:t>is a course that had been available to students, during the Spring 2013 classes by Indiana University, School of Informatics and Computing. It is to be available for the fall 2013 classes Therefore; we were to create features that will improve the interaction between its educational content and its users (students and professors). </a:t>
            </a:r>
            <a:endParaRPr lang="en-US" sz="3600" dirty="0" smtClean="0">
              <a:latin typeface="Constantia" pitchFamily="18" charset="0"/>
            </a:endParaRPr>
          </a:p>
          <a:p>
            <a:pPr algn="just"/>
            <a:endParaRPr lang="en-US" sz="3600" dirty="0">
              <a:latin typeface="Constantia" pitchFamily="18" charset="0"/>
            </a:endParaRPr>
          </a:p>
          <a:p>
            <a:pPr algn="just"/>
            <a:r>
              <a:rPr lang="en-US" sz="3600" dirty="0">
                <a:latin typeface="Constantia" pitchFamily="18" charset="0"/>
              </a:rPr>
              <a:t>On that account, we made surveys on other online educational MOOCs. These surveys gave us the opportunity to observe features </a:t>
            </a:r>
            <a:r>
              <a:rPr lang="en-US" sz="3600" dirty="0" smtClean="0">
                <a:latin typeface="Constantia" pitchFamily="18" charset="0"/>
              </a:rPr>
              <a:t>of </a:t>
            </a:r>
            <a:r>
              <a:rPr lang="en-US" sz="3600" dirty="0">
                <a:latin typeface="Constantia" pitchFamily="18" charset="0"/>
              </a:rPr>
              <a:t>these sites, that enabled </a:t>
            </a:r>
            <a:r>
              <a:rPr lang="en-US" sz="3600" dirty="0">
                <a:solidFill>
                  <a:schemeClr val="accent5"/>
                </a:solidFill>
                <a:latin typeface="Constantia" pitchFamily="18" charset="0"/>
              </a:rPr>
              <a:t>effective communication </a:t>
            </a:r>
            <a:r>
              <a:rPr lang="en-US" sz="3600" dirty="0">
                <a:latin typeface="Constantia" pitchFamily="18" charset="0"/>
              </a:rPr>
              <a:t>between the different calibers of students and the online courses, and features that did otherwise. </a:t>
            </a:r>
            <a:endParaRPr lang="en-US" sz="3600" dirty="0" smtClean="0">
              <a:latin typeface="Constantia" pitchFamily="18" charset="0"/>
            </a:endParaRPr>
          </a:p>
          <a:p>
            <a:pPr algn="just"/>
            <a:endParaRPr lang="en-US" sz="3600" dirty="0">
              <a:latin typeface="Constantia" pitchFamily="18" charset="0"/>
            </a:endParaRPr>
          </a:p>
          <a:p>
            <a:pPr algn="just"/>
            <a:r>
              <a:rPr lang="en-US" sz="3600" dirty="0">
                <a:latin typeface="Constantia" pitchFamily="18" charset="0"/>
              </a:rPr>
              <a:t>Our findings enabled us to create new features or modify old features that will </a:t>
            </a:r>
            <a:r>
              <a:rPr lang="en-US" sz="3600" dirty="0">
                <a:solidFill>
                  <a:schemeClr val="accent5"/>
                </a:solidFill>
                <a:latin typeface="Constantia" pitchFamily="18" charset="0"/>
              </a:rPr>
              <a:t>enhance student-site interactivity</a:t>
            </a:r>
            <a:r>
              <a:rPr lang="en-US" sz="3600" dirty="0">
                <a:latin typeface="Constantia" pitchFamily="18" charset="0"/>
              </a:rPr>
              <a:t>. Finally, having gained knowledge, about visual design and educational pedagogies, from design articles .We used AXURE to create the near perfect wireframe, with the observed features, that will interact effectively with the student; hence, catalyzing efficient learning.</a:t>
            </a:r>
          </a:p>
          <a:p>
            <a:pPr algn="just"/>
            <a:endParaRPr lang="en-US" sz="3200" dirty="0">
              <a:latin typeface="Constantia" pitchFamily="18" charset="0"/>
            </a:endParaRPr>
          </a:p>
        </p:txBody>
      </p:sp>
      <p:sp>
        <p:nvSpPr>
          <p:cNvPr id="8" name="Rectangle 7"/>
          <p:cNvSpPr/>
          <p:nvPr/>
        </p:nvSpPr>
        <p:spPr>
          <a:xfrm>
            <a:off x="12675779" y="15685028"/>
            <a:ext cx="13109278" cy="14692539"/>
          </a:xfrm>
          <a:prstGeom prst="rect">
            <a:avLst/>
          </a:prstGeom>
          <a:solidFill>
            <a:schemeClr val="accent1">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21"/>
          <p:cNvSpPr txBox="1">
            <a:spLocks noChangeArrowheads="1"/>
          </p:cNvSpPr>
          <p:nvPr/>
        </p:nvSpPr>
        <p:spPr bwMode="auto">
          <a:xfrm>
            <a:off x="12624107" y="15863660"/>
            <a:ext cx="13109277" cy="52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lvl1pPr marL="342900" indent="-342900" eaLnBrk="0" hangingPunct="0">
              <a:defRPr sz="2000">
                <a:solidFill>
                  <a:schemeClr val="tx1"/>
                </a:solidFill>
                <a:latin typeface="Arial" charset="0"/>
                <a:ea typeface="ＭＳ Ｐゴシック" pitchFamily="-106" charset="-128"/>
              </a:defRPr>
            </a:lvl1pPr>
            <a:lvl2pPr eaLnBrk="0" hangingPunct="0">
              <a:defRPr sz="2000">
                <a:solidFill>
                  <a:schemeClr val="tx1"/>
                </a:solidFill>
                <a:latin typeface="Arial" charset="0"/>
                <a:ea typeface="ＭＳ Ｐゴシック" pitchFamily="-106" charset="-128"/>
              </a:defRPr>
            </a:lvl2pPr>
            <a:lvl3pPr marL="1143000" indent="-228600" eaLnBrk="0" hangingPunct="0">
              <a:defRPr sz="2000">
                <a:solidFill>
                  <a:schemeClr val="tx1"/>
                </a:solidFill>
                <a:latin typeface="Arial" charset="0"/>
                <a:ea typeface="ＭＳ Ｐゴシック" pitchFamily="-106" charset="-128"/>
              </a:defRPr>
            </a:lvl3pPr>
            <a:lvl4pPr marL="1600200" indent="-228600" eaLnBrk="0" hangingPunct="0">
              <a:defRPr sz="2000">
                <a:solidFill>
                  <a:schemeClr val="tx1"/>
                </a:solidFill>
                <a:latin typeface="Arial" charset="0"/>
                <a:ea typeface="ＭＳ Ｐゴシック" pitchFamily="-106" charset="-128"/>
              </a:defRPr>
            </a:lvl4pPr>
            <a:lvl5pPr marL="2057400" indent="-228600" eaLnBrk="0" hangingPunct="0">
              <a:defRPr sz="20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106" charset="-128"/>
              </a:defRPr>
            </a:lvl9pPr>
          </a:lstStyle>
          <a:p>
            <a:pPr algn="just"/>
            <a:r>
              <a:rPr lang="en-US" sz="2800" b="1" dirty="0">
                <a:solidFill>
                  <a:schemeClr val="tx2"/>
                </a:solidFill>
                <a:latin typeface="Constantia" pitchFamily="18" charset="0"/>
                <a:cs typeface="Arial" pitchFamily="34" charset="0"/>
              </a:rPr>
              <a:t> </a:t>
            </a:r>
            <a:r>
              <a:rPr lang="en-US" sz="2800" b="1" dirty="0" smtClean="0">
                <a:solidFill>
                  <a:schemeClr val="tx2"/>
                </a:solidFill>
                <a:latin typeface="Constantia" pitchFamily="18" charset="0"/>
                <a:cs typeface="Arial" pitchFamily="34" charset="0"/>
              </a:rPr>
              <a:t>                 Home Page                                                        Enrollment Page</a:t>
            </a:r>
            <a:endParaRPr lang="en-US" sz="2800" b="1" dirty="0">
              <a:solidFill>
                <a:schemeClr val="tx2"/>
              </a:solidFill>
              <a:latin typeface="Constantia" pitchFamily="18" charset="0"/>
              <a:cs typeface="Arial" pitchFamily="34" charset="0"/>
            </a:endParaRPr>
          </a:p>
        </p:txBody>
      </p:sp>
      <p:sp>
        <p:nvSpPr>
          <p:cNvPr id="37" name="TextBox 21"/>
          <p:cNvSpPr txBox="1">
            <a:spLocks noChangeArrowheads="1"/>
          </p:cNvSpPr>
          <p:nvPr/>
        </p:nvSpPr>
        <p:spPr bwMode="auto">
          <a:xfrm>
            <a:off x="12675779" y="23136047"/>
            <a:ext cx="13109277" cy="52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lvl1pPr marL="342900" indent="-342900" eaLnBrk="0" hangingPunct="0">
              <a:defRPr sz="2000">
                <a:solidFill>
                  <a:schemeClr val="tx1"/>
                </a:solidFill>
                <a:latin typeface="Arial" charset="0"/>
                <a:ea typeface="ＭＳ Ｐゴシック" pitchFamily="-106" charset="-128"/>
              </a:defRPr>
            </a:lvl1pPr>
            <a:lvl2pPr eaLnBrk="0" hangingPunct="0">
              <a:defRPr sz="2000">
                <a:solidFill>
                  <a:schemeClr val="tx1"/>
                </a:solidFill>
                <a:latin typeface="Arial" charset="0"/>
                <a:ea typeface="ＭＳ Ｐゴシック" pitchFamily="-106" charset="-128"/>
              </a:defRPr>
            </a:lvl2pPr>
            <a:lvl3pPr marL="1143000" indent="-228600" eaLnBrk="0" hangingPunct="0">
              <a:defRPr sz="2000">
                <a:solidFill>
                  <a:schemeClr val="tx1"/>
                </a:solidFill>
                <a:latin typeface="Arial" charset="0"/>
                <a:ea typeface="ＭＳ Ｐゴシック" pitchFamily="-106" charset="-128"/>
              </a:defRPr>
            </a:lvl3pPr>
            <a:lvl4pPr marL="1600200" indent="-228600" eaLnBrk="0" hangingPunct="0">
              <a:defRPr sz="2000">
                <a:solidFill>
                  <a:schemeClr val="tx1"/>
                </a:solidFill>
                <a:latin typeface="Arial" charset="0"/>
                <a:ea typeface="ＭＳ Ｐゴシック" pitchFamily="-106" charset="-128"/>
              </a:defRPr>
            </a:lvl4pPr>
            <a:lvl5pPr marL="2057400" indent="-228600" eaLnBrk="0" hangingPunct="0">
              <a:defRPr sz="20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106" charset="-128"/>
              </a:defRPr>
            </a:lvl9pPr>
          </a:lstStyle>
          <a:p>
            <a:pPr algn="just"/>
            <a:r>
              <a:rPr lang="en-US" sz="2800" b="1" dirty="0">
                <a:solidFill>
                  <a:schemeClr val="tx2"/>
                </a:solidFill>
                <a:latin typeface="Constantia" pitchFamily="18" charset="0"/>
                <a:cs typeface="Arial" pitchFamily="34" charset="0"/>
              </a:rPr>
              <a:t> </a:t>
            </a:r>
            <a:r>
              <a:rPr lang="en-US" sz="2800" b="1" dirty="0" smtClean="0">
                <a:solidFill>
                  <a:schemeClr val="tx2"/>
                </a:solidFill>
                <a:latin typeface="Constantia" pitchFamily="18" charset="0"/>
                <a:cs typeface="Arial" pitchFamily="34" charset="0"/>
              </a:rPr>
              <a:t>                 Course Page                                                        Lesson Page</a:t>
            </a:r>
            <a:endParaRPr lang="en-US" sz="2800" b="1" dirty="0">
              <a:solidFill>
                <a:schemeClr val="tx2"/>
              </a:solidFill>
              <a:latin typeface="Constantia" pitchFamily="18" charset="0"/>
              <a:cs typeface="Arial" pitchFamily="34" charset="0"/>
            </a:endParaRPr>
          </a:p>
        </p:txBody>
      </p:sp>
    </p:spTree>
    <p:extLst>
      <p:ext uri="{BB962C8B-B14F-4D97-AF65-F5344CB8AC3E}">
        <p14:creationId xmlns:p14="http://schemas.microsoft.com/office/powerpoint/2010/main" val="4038871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gt;&lt;object type=&quot;8&quot; unique_id=&quot;10006&quot;&gt;&lt;/object&gt;&lt;/object&gt;&lt;/database&gt;"/>
  <p:tag name="MMPROD_NEXTUNIQUEID" val="10009"/>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2998</TotalTime>
  <Words>330</Words>
  <Application>Microsoft Office PowerPoint</Application>
  <PresentationFormat>Custom</PresentationFormat>
  <Paragraphs>25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Opulent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a scientific poster</dc:title>
  <dc:subject>Template For Scientific Poster Presentation</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MMT</cp:lastModifiedBy>
  <cp:revision>61</cp:revision>
  <cp:lastPrinted>2011-01-21T18:13:44Z</cp:lastPrinted>
  <dcterms:created xsi:type="dcterms:W3CDTF">2011-01-12T16:45:58Z</dcterms:created>
  <dcterms:modified xsi:type="dcterms:W3CDTF">2014-02-03T19:04:54Z</dcterms:modified>
  <cp:category>science research poster</cp:category>
</cp:coreProperties>
</file>