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5" r:id="rId2"/>
    <p:sldId id="257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65" r:id="rId12"/>
    <p:sldId id="294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D20E3"/>
    <a:srgbClr val="18E9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3" autoAdjust="0"/>
    <p:restoredTop sz="86390" autoAdjust="0"/>
  </p:normalViewPr>
  <p:slideViewPr>
    <p:cSldViewPr snapToGrid="0" snapToObjects="1">
      <p:cViewPr varScale="1">
        <p:scale>
          <a:sx n="96" d="100"/>
          <a:sy n="96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96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F705F-EC92-1647-B742-B8921D0FCE2D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A4E36-12C5-B542-98FE-9BB6C7469FBB}">
      <dgm:prSet phldrT="[Text]"/>
      <dgm:spPr>
        <a:solidFill>
          <a:srgbClr val="0D20E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rgbClr val="FFFFFF"/>
              </a:solidFill>
            </a:rPr>
            <a:t>Hadoop</a:t>
          </a:r>
          <a:endParaRPr lang="en-US" dirty="0">
            <a:solidFill>
              <a:srgbClr val="FFFFFF"/>
            </a:solidFill>
          </a:endParaRPr>
        </a:p>
      </dgm:t>
    </dgm:pt>
    <dgm:pt modelId="{3DA5B251-B09F-7143-B6B3-F5D06A2B0F1F}" type="parTrans" cxnId="{D9ECA480-52BF-184C-8484-029E87F76068}">
      <dgm:prSet/>
      <dgm:spPr/>
      <dgm:t>
        <a:bodyPr/>
        <a:lstStyle/>
        <a:p>
          <a:endParaRPr lang="en-US"/>
        </a:p>
      </dgm:t>
    </dgm:pt>
    <dgm:pt modelId="{ED31230E-1AA0-4D46-AF56-9B60995A7E55}" type="sibTrans" cxnId="{D9ECA480-52BF-184C-8484-029E87F76068}">
      <dgm:prSet/>
      <dgm:spPr/>
      <dgm:t>
        <a:bodyPr/>
        <a:lstStyle/>
        <a:p>
          <a:endParaRPr lang="en-US"/>
        </a:p>
      </dgm:t>
    </dgm:pt>
    <dgm:pt modelId="{CEE2774A-54E9-2749-AE37-CD695D1D1678}">
      <dgm:prSet phldrT="[Text]"/>
      <dgm:spPr>
        <a:solidFill>
          <a:srgbClr val="0D20E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MapReduce</a:t>
          </a:r>
        </a:p>
      </dgm:t>
    </dgm:pt>
    <dgm:pt modelId="{A0F1F4CA-3386-D147-A651-9AE74E983535}" type="parTrans" cxnId="{C6548C77-6C9E-AE4D-8639-0E1D013BEEC2}">
      <dgm:prSet/>
      <dgm:spPr>
        <a:solidFill>
          <a:srgbClr val="18E915"/>
        </a:solidFill>
      </dgm:spPr>
      <dgm:t>
        <a:bodyPr/>
        <a:lstStyle/>
        <a:p>
          <a:endParaRPr lang="en-US"/>
        </a:p>
      </dgm:t>
    </dgm:pt>
    <dgm:pt modelId="{AADB13F8-D4CB-EA4E-A8BD-68B54EA3D250}" type="sibTrans" cxnId="{C6548C77-6C9E-AE4D-8639-0E1D013BEEC2}">
      <dgm:prSet/>
      <dgm:spPr/>
      <dgm:t>
        <a:bodyPr/>
        <a:lstStyle/>
        <a:p>
          <a:endParaRPr lang="en-US"/>
        </a:p>
      </dgm:t>
    </dgm:pt>
    <dgm:pt modelId="{5612C83E-7D97-D341-B8FE-849F6E370FFA}">
      <dgm:prSet phldrT="[Text]"/>
      <dgm:spPr>
        <a:solidFill>
          <a:srgbClr val="0D20E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rgbClr val="FFFFFF"/>
              </a:solidFill>
            </a:rPr>
            <a:t>Zookeeper</a:t>
          </a:r>
        </a:p>
      </dgm:t>
    </dgm:pt>
    <dgm:pt modelId="{5349D641-B643-894F-A71C-E575793F09FD}" type="parTrans" cxnId="{4CAB0CF4-DA32-7741-89DB-9009348A0876}">
      <dgm:prSet/>
      <dgm:spPr>
        <a:solidFill>
          <a:srgbClr val="18E915"/>
        </a:solidFill>
      </dgm:spPr>
      <dgm:t>
        <a:bodyPr/>
        <a:lstStyle/>
        <a:p>
          <a:endParaRPr lang="en-US"/>
        </a:p>
      </dgm:t>
    </dgm:pt>
    <dgm:pt modelId="{1D1CD619-2DE3-4F41-A539-A72E99EFF908}" type="sibTrans" cxnId="{4CAB0CF4-DA32-7741-89DB-9009348A0876}">
      <dgm:prSet/>
      <dgm:spPr/>
      <dgm:t>
        <a:bodyPr/>
        <a:lstStyle/>
        <a:p>
          <a:endParaRPr lang="en-US"/>
        </a:p>
      </dgm:t>
    </dgm:pt>
    <dgm:pt modelId="{72398AA3-6815-F441-AF84-E356205FCC93}">
      <dgm:prSet phldrT="[Text]"/>
      <dgm:spPr>
        <a:solidFill>
          <a:srgbClr val="0D20E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rgbClr val="FFFFFF"/>
              </a:solidFill>
            </a:rPr>
            <a:t>HBase</a:t>
          </a:r>
          <a:endParaRPr lang="en-US" dirty="0">
            <a:solidFill>
              <a:srgbClr val="FFFFFF"/>
            </a:solidFill>
          </a:endParaRPr>
        </a:p>
      </dgm:t>
    </dgm:pt>
    <dgm:pt modelId="{94C2ED96-6ABB-5549-BBFA-0CB034FBE8BC}" type="parTrans" cxnId="{FECF603F-30D4-194E-9C01-CC180BB50C03}">
      <dgm:prSet/>
      <dgm:spPr>
        <a:solidFill>
          <a:srgbClr val="18E915"/>
        </a:solidFill>
      </dgm:spPr>
      <dgm:t>
        <a:bodyPr/>
        <a:lstStyle/>
        <a:p>
          <a:endParaRPr lang="en-US"/>
        </a:p>
      </dgm:t>
    </dgm:pt>
    <dgm:pt modelId="{C65651D1-FE49-5E4B-82B8-B15A1B51E77A}" type="sibTrans" cxnId="{FECF603F-30D4-194E-9C01-CC180BB50C03}">
      <dgm:prSet/>
      <dgm:spPr/>
      <dgm:t>
        <a:bodyPr/>
        <a:lstStyle/>
        <a:p>
          <a:endParaRPr lang="en-US"/>
        </a:p>
      </dgm:t>
    </dgm:pt>
    <dgm:pt modelId="{3FED2595-5CAA-9849-A466-B08270918F68}">
      <dgm:prSet phldrT="[Text]"/>
      <dgm:spPr>
        <a:solidFill>
          <a:srgbClr val="0D20E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rgbClr val="FFFFFF"/>
              </a:solidFill>
            </a:rPr>
            <a:t>JobTracker</a:t>
          </a:r>
          <a:endParaRPr lang="en-US" dirty="0">
            <a:solidFill>
              <a:srgbClr val="FFFFFF"/>
            </a:solidFill>
          </a:endParaRPr>
        </a:p>
      </dgm:t>
    </dgm:pt>
    <dgm:pt modelId="{13930870-5BE7-8148-A72C-9581F3D0F0F3}" type="parTrans" cxnId="{4864C318-FBE1-7340-A442-C201F7383CC2}">
      <dgm:prSet/>
      <dgm:spPr>
        <a:solidFill>
          <a:srgbClr val="18E915"/>
        </a:solidFill>
      </dgm:spPr>
      <dgm:t>
        <a:bodyPr/>
        <a:lstStyle/>
        <a:p>
          <a:endParaRPr lang="en-US"/>
        </a:p>
      </dgm:t>
    </dgm:pt>
    <dgm:pt modelId="{2E90EED4-4833-EE4D-A5BB-24A9F821ADA0}" type="sibTrans" cxnId="{4864C318-FBE1-7340-A442-C201F7383CC2}">
      <dgm:prSet/>
      <dgm:spPr/>
      <dgm:t>
        <a:bodyPr/>
        <a:lstStyle/>
        <a:p>
          <a:endParaRPr lang="en-US"/>
        </a:p>
      </dgm:t>
    </dgm:pt>
    <dgm:pt modelId="{373633DC-3C48-2040-8A3F-8C8A23DECB23}">
      <dgm:prSet phldrT="[Text]"/>
      <dgm:spPr>
        <a:solidFill>
          <a:srgbClr val="0D20E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rgbClr val="FFFFFF"/>
              </a:solidFill>
            </a:rPr>
            <a:t>NameNode</a:t>
          </a:r>
          <a:endParaRPr lang="en-US" dirty="0">
            <a:solidFill>
              <a:srgbClr val="FFFFFF"/>
            </a:solidFill>
          </a:endParaRPr>
        </a:p>
      </dgm:t>
    </dgm:pt>
    <dgm:pt modelId="{B8AEEDF0-001A-0B40-BD36-2B07689ADE39}" type="parTrans" cxnId="{0DA3ECB4-0585-A948-AB41-9ECA33FC9F0F}">
      <dgm:prSet/>
      <dgm:spPr>
        <a:solidFill>
          <a:srgbClr val="18E915"/>
        </a:solidFill>
      </dgm:spPr>
      <dgm:t>
        <a:bodyPr/>
        <a:lstStyle/>
        <a:p>
          <a:endParaRPr lang="en-US"/>
        </a:p>
      </dgm:t>
    </dgm:pt>
    <dgm:pt modelId="{642D0B9C-592E-544E-8C4C-60DF6B13CB63}" type="sibTrans" cxnId="{0DA3ECB4-0585-A948-AB41-9ECA33FC9F0F}">
      <dgm:prSet/>
      <dgm:spPr/>
      <dgm:t>
        <a:bodyPr/>
        <a:lstStyle/>
        <a:p>
          <a:endParaRPr lang="en-US"/>
        </a:p>
      </dgm:t>
    </dgm:pt>
    <dgm:pt modelId="{33DB55D6-2A38-F248-AC25-24C7E38B7116}">
      <dgm:prSet phldrT="[Text]"/>
      <dgm:spPr>
        <a:solidFill>
          <a:srgbClr val="0D20E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rgbClr val="FFFFFF"/>
              </a:solidFill>
            </a:rPr>
            <a:t>Hive</a:t>
          </a:r>
        </a:p>
      </dgm:t>
    </dgm:pt>
    <dgm:pt modelId="{735298EB-C321-BD4F-9A53-E3FDCA150DD1}" type="parTrans" cxnId="{0AC09648-A28A-8A4F-B600-6612516A6E1F}">
      <dgm:prSet/>
      <dgm:spPr>
        <a:solidFill>
          <a:srgbClr val="18E915"/>
        </a:solidFill>
      </dgm:spPr>
      <dgm:t>
        <a:bodyPr/>
        <a:lstStyle/>
        <a:p>
          <a:endParaRPr lang="en-US"/>
        </a:p>
      </dgm:t>
    </dgm:pt>
    <dgm:pt modelId="{F4214693-4B32-F54C-8601-112497825375}" type="sibTrans" cxnId="{0AC09648-A28A-8A4F-B600-6612516A6E1F}">
      <dgm:prSet/>
      <dgm:spPr/>
      <dgm:t>
        <a:bodyPr/>
        <a:lstStyle/>
        <a:p>
          <a:endParaRPr lang="en-US"/>
        </a:p>
      </dgm:t>
    </dgm:pt>
    <dgm:pt modelId="{B12DE173-D680-1841-AB3C-8081E8643F80}">
      <dgm:prSet phldrT="[Text]"/>
      <dgm:spPr>
        <a:solidFill>
          <a:srgbClr val="0D20E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HDFS</a:t>
          </a:r>
          <a:endParaRPr lang="en-US" dirty="0">
            <a:solidFill>
              <a:srgbClr val="FFFFFF"/>
            </a:solidFill>
          </a:endParaRPr>
        </a:p>
      </dgm:t>
    </dgm:pt>
    <dgm:pt modelId="{9081D863-0431-3049-80CA-EDF7A4BBB91D}" type="parTrans" cxnId="{1981F26D-FDEC-3E4E-A543-97838C7D82E5}">
      <dgm:prSet/>
      <dgm:spPr>
        <a:solidFill>
          <a:srgbClr val="18E915"/>
        </a:solidFill>
      </dgm:spPr>
      <dgm:t>
        <a:bodyPr/>
        <a:lstStyle/>
        <a:p>
          <a:endParaRPr lang="en-US"/>
        </a:p>
      </dgm:t>
    </dgm:pt>
    <dgm:pt modelId="{AC39A578-265B-FE4E-A133-901739B106EB}" type="sibTrans" cxnId="{1981F26D-FDEC-3E4E-A543-97838C7D82E5}">
      <dgm:prSet/>
      <dgm:spPr/>
      <dgm:t>
        <a:bodyPr/>
        <a:lstStyle/>
        <a:p>
          <a:endParaRPr lang="en-US"/>
        </a:p>
      </dgm:t>
    </dgm:pt>
    <dgm:pt modelId="{2646013E-8715-BB47-BFB6-8BC15297688C}" type="pres">
      <dgm:prSet presAssocID="{7E4F705F-EC92-1647-B742-B8921D0FCE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F5490-D799-2D46-8E7C-9D037FF712D1}" type="pres">
      <dgm:prSet presAssocID="{E1FA4E36-12C5-B542-98FE-9BB6C7469FBB}" presName="centerShape" presStyleLbl="node0" presStyleIdx="0" presStyleCnt="1" custLinFactNeighborY="1124"/>
      <dgm:spPr/>
      <dgm:t>
        <a:bodyPr/>
        <a:lstStyle/>
        <a:p>
          <a:endParaRPr lang="en-US"/>
        </a:p>
      </dgm:t>
    </dgm:pt>
    <dgm:pt modelId="{E2D8FB1C-B5AB-DE4D-BE4D-7DADC91D920C}" type="pres">
      <dgm:prSet presAssocID="{A0F1F4CA-3386-D147-A651-9AE74E983535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33D047A8-285D-DE49-B8DE-6F06E8471F36}" type="pres">
      <dgm:prSet presAssocID="{CEE2774A-54E9-2749-AE37-CD695D1D1678}" presName="node" presStyleLbl="node1" presStyleIdx="0" presStyleCnt="7" custRadScaleRad="100001" custRadScaleInc="-1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30774-C1C9-7E49-8792-280CFE3B2E16}" type="pres">
      <dgm:prSet presAssocID="{5349D641-B643-894F-A71C-E575793F09FD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DBB6A866-A759-5941-8778-D20697D6EBC7}" type="pres">
      <dgm:prSet presAssocID="{5612C83E-7D97-D341-B8FE-849F6E370FFA}" presName="node" presStyleLbl="node1" presStyleIdx="1" presStyleCnt="7" custRadScaleRad="99764" custRadScaleInc="-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F2830-18AD-B948-8EB3-0515D1BD4983}" type="pres">
      <dgm:prSet presAssocID="{94C2ED96-6ABB-5549-BBFA-0CB034FBE8BC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F5066AE9-2A3C-3041-9899-0BFF50FAA1B8}" type="pres">
      <dgm:prSet presAssocID="{72398AA3-6815-F441-AF84-E356205FCC93}" presName="node" presStyleLbl="node1" presStyleIdx="2" presStyleCnt="7" custRadScaleRad="99591" custRadScaleInc="-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2F733-F31D-274F-AE41-97D0B1A3DDF9}" type="pres">
      <dgm:prSet presAssocID="{13930870-5BE7-8148-A72C-9581F3D0F0F3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A7E52127-4F20-7243-BF05-33A21E369DA8}" type="pres">
      <dgm:prSet presAssocID="{3FED2595-5CAA-9849-A466-B08270918F68}" presName="node" presStyleLbl="node1" presStyleIdx="3" presStyleCnt="7" custRadScaleRad="99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9EFFC-A25D-AE46-BA8A-41A4DB19A8EA}" type="pres">
      <dgm:prSet presAssocID="{B8AEEDF0-001A-0B40-BD36-2B07689ADE39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D8E6A194-0169-3A4B-9C0C-10CF784BC42C}" type="pres">
      <dgm:prSet presAssocID="{373633DC-3C48-2040-8A3F-8C8A23DECB23}" presName="node" presStyleLbl="node1" presStyleIdx="4" presStyleCnt="7" custRadScaleRad="99591" custRadScaleInc="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EA5D6-5DAE-D048-A065-A5DA6D40A156}" type="pres">
      <dgm:prSet presAssocID="{735298EB-C321-BD4F-9A53-E3FDCA150DD1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E94C0579-5AA3-E846-9DC9-95414F4E356D}" type="pres">
      <dgm:prSet presAssocID="{33DB55D6-2A38-F248-AC25-24C7E38B7116}" presName="node" presStyleLbl="node1" presStyleIdx="5" presStyleCnt="7" custRadScaleRad="99764" custRadScaleInc="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30FFF-4386-0B43-9C06-7066D8A905CB}" type="pres">
      <dgm:prSet presAssocID="{9081D863-0431-3049-80CA-EDF7A4BBB91D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870BE89C-7526-1245-BD65-7D1DDBA05CD4}" type="pres">
      <dgm:prSet presAssocID="{B12DE173-D680-1841-AB3C-8081E8643F80}" presName="node" presStyleLbl="node1" presStyleIdx="6" presStyleCnt="7" custRadScaleRad="90124" custRadScaleInc="7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81F26D-FDEC-3E4E-A543-97838C7D82E5}" srcId="{E1FA4E36-12C5-B542-98FE-9BB6C7469FBB}" destId="{B12DE173-D680-1841-AB3C-8081E8643F80}" srcOrd="6" destOrd="0" parTransId="{9081D863-0431-3049-80CA-EDF7A4BBB91D}" sibTransId="{AC39A578-265B-FE4E-A133-901739B106EB}"/>
    <dgm:cxn modelId="{4864C318-FBE1-7340-A442-C201F7383CC2}" srcId="{E1FA4E36-12C5-B542-98FE-9BB6C7469FBB}" destId="{3FED2595-5CAA-9849-A466-B08270918F68}" srcOrd="3" destOrd="0" parTransId="{13930870-5BE7-8148-A72C-9581F3D0F0F3}" sibTransId="{2E90EED4-4833-EE4D-A5BB-24A9F821ADA0}"/>
    <dgm:cxn modelId="{ADFF9A58-0E06-2A4B-9469-1227F9D52A2E}" type="presOf" srcId="{373633DC-3C48-2040-8A3F-8C8A23DECB23}" destId="{D8E6A194-0169-3A4B-9C0C-10CF784BC42C}" srcOrd="0" destOrd="0" presId="urn:microsoft.com/office/officeart/2005/8/layout/radial4"/>
    <dgm:cxn modelId="{C6548C77-6C9E-AE4D-8639-0E1D013BEEC2}" srcId="{E1FA4E36-12C5-B542-98FE-9BB6C7469FBB}" destId="{CEE2774A-54E9-2749-AE37-CD695D1D1678}" srcOrd="0" destOrd="0" parTransId="{A0F1F4CA-3386-D147-A651-9AE74E983535}" sibTransId="{AADB13F8-D4CB-EA4E-A8BD-68B54EA3D250}"/>
    <dgm:cxn modelId="{5C9C18A5-B8DE-0840-961E-CB027474A21B}" type="presOf" srcId="{E1FA4E36-12C5-B542-98FE-9BB6C7469FBB}" destId="{AC2F5490-D799-2D46-8E7C-9D037FF712D1}" srcOrd="0" destOrd="0" presId="urn:microsoft.com/office/officeart/2005/8/layout/radial4"/>
    <dgm:cxn modelId="{96C76D76-63F5-194E-A3E0-E55F113458DF}" type="presOf" srcId="{5612C83E-7D97-D341-B8FE-849F6E370FFA}" destId="{DBB6A866-A759-5941-8778-D20697D6EBC7}" srcOrd="0" destOrd="0" presId="urn:microsoft.com/office/officeart/2005/8/layout/radial4"/>
    <dgm:cxn modelId="{E7BB760E-7847-504E-96A4-CD7FBE6ACCD4}" type="presOf" srcId="{5349D641-B643-894F-A71C-E575793F09FD}" destId="{F0730774-C1C9-7E49-8792-280CFE3B2E16}" srcOrd="0" destOrd="0" presId="urn:microsoft.com/office/officeart/2005/8/layout/radial4"/>
    <dgm:cxn modelId="{D9ECA480-52BF-184C-8484-029E87F76068}" srcId="{7E4F705F-EC92-1647-B742-B8921D0FCE2D}" destId="{E1FA4E36-12C5-B542-98FE-9BB6C7469FBB}" srcOrd="0" destOrd="0" parTransId="{3DA5B251-B09F-7143-B6B3-F5D06A2B0F1F}" sibTransId="{ED31230E-1AA0-4D46-AF56-9B60995A7E55}"/>
    <dgm:cxn modelId="{9AACB478-0F52-E64E-B66D-E410B74F4D59}" type="presOf" srcId="{33DB55D6-2A38-F248-AC25-24C7E38B7116}" destId="{E94C0579-5AA3-E846-9DC9-95414F4E356D}" srcOrd="0" destOrd="0" presId="urn:microsoft.com/office/officeart/2005/8/layout/radial4"/>
    <dgm:cxn modelId="{FBC7395C-C7E3-7141-8CC5-FAFDE3043FB6}" type="presOf" srcId="{13930870-5BE7-8148-A72C-9581F3D0F0F3}" destId="{A382F733-F31D-274F-AE41-97D0B1A3DDF9}" srcOrd="0" destOrd="0" presId="urn:microsoft.com/office/officeart/2005/8/layout/radial4"/>
    <dgm:cxn modelId="{841C3F0D-61C6-9B41-A353-17F1508E779F}" type="presOf" srcId="{CEE2774A-54E9-2749-AE37-CD695D1D1678}" destId="{33D047A8-285D-DE49-B8DE-6F06E8471F36}" srcOrd="0" destOrd="0" presId="urn:microsoft.com/office/officeart/2005/8/layout/radial4"/>
    <dgm:cxn modelId="{0AC09648-A28A-8A4F-B600-6612516A6E1F}" srcId="{E1FA4E36-12C5-B542-98FE-9BB6C7469FBB}" destId="{33DB55D6-2A38-F248-AC25-24C7E38B7116}" srcOrd="5" destOrd="0" parTransId="{735298EB-C321-BD4F-9A53-E3FDCA150DD1}" sibTransId="{F4214693-4B32-F54C-8601-112497825375}"/>
    <dgm:cxn modelId="{06AC03CB-926F-1343-BFA1-7A6393258E5E}" type="presOf" srcId="{3FED2595-5CAA-9849-A466-B08270918F68}" destId="{A7E52127-4F20-7243-BF05-33A21E369DA8}" srcOrd="0" destOrd="0" presId="urn:microsoft.com/office/officeart/2005/8/layout/radial4"/>
    <dgm:cxn modelId="{0DA3ECB4-0585-A948-AB41-9ECA33FC9F0F}" srcId="{E1FA4E36-12C5-B542-98FE-9BB6C7469FBB}" destId="{373633DC-3C48-2040-8A3F-8C8A23DECB23}" srcOrd="4" destOrd="0" parTransId="{B8AEEDF0-001A-0B40-BD36-2B07689ADE39}" sibTransId="{642D0B9C-592E-544E-8C4C-60DF6B13CB63}"/>
    <dgm:cxn modelId="{4CAB0CF4-DA32-7741-89DB-9009348A0876}" srcId="{E1FA4E36-12C5-B542-98FE-9BB6C7469FBB}" destId="{5612C83E-7D97-D341-B8FE-849F6E370FFA}" srcOrd="1" destOrd="0" parTransId="{5349D641-B643-894F-A71C-E575793F09FD}" sibTransId="{1D1CD619-2DE3-4F41-A539-A72E99EFF908}"/>
    <dgm:cxn modelId="{D52B1286-042F-F64B-82A4-3B1271D8C6C9}" type="presOf" srcId="{B12DE173-D680-1841-AB3C-8081E8643F80}" destId="{870BE89C-7526-1245-BD65-7D1DDBA05CD4}" srcOrd="0" destOrd="0" presId="urn:microsoft.com/office/officeart/2005/8/layout/radial4"/>
    <dgm:cxn modelId="{0C00F868-1EF9-3245-85BA-A3A2199BFC40}" type="presOf" srcId="{72398AA3-6815-F441-AF84-E356205FCC93}" destId="{F5066AE9-2A3C-3041-9899-0BFF50FAA1B8}" srcOrd="0" destOrd="0" presId="urn:microsoft.com/office/officeart/2005/8/layout/radial4"/>
    <dgm:cxn modelId="{CD7B8E2E-439E-F945-ADDE-160D3B766ED9}" type="presOf" srcId="{9081D863-0431-3049-80CA-EDF7A4BBB91D}" destId="{23430FFF-4386-0B43-9C06-7066D8A905CB}" srcOrd="0" destOrd="0" presId="urn:microsoft.com/office/officeart/2005/8/layout/radial4"/>
    <dgm:cxn modelId="{9CB57057-E11E-9A4C-8CAC-E12AED3FD878}" type="presOf" srcId="{94C2ED96-6ABB-5549-BBFA-0CB034FBE8BC}" destId="{ED9F2830-18AD-B948-8EB3-0515D1BD4983}" srcOrd="0" destOrd="0" presId="urn:microsoft.com/office/officeart/2005/8/layout/radial4"/>
    <dgm:cxn modelId="{C68F3FDE-37E1-044F-8DF1-F19128E2318D}" type="presOf" srcId="{7E4F705F-EC92-1647-B742-B8921D0FCE2D}" destId="{2646013E-8715-BB47-BFB6-8BC15297688C}" srcOrd="0" destOrd="0" presId="urn:microsoft.com/office/officeart/2005/8/layout/radial4"/>
    <dgm:cxn modelId="{42049C0C-9F3F-5B40-A3A0-0F28CE356E47}" type="presOf" srcId="{735298EB-C321-BD4F-9A53-E3FDCA150DD1}" destId="{AF9EA5D6-5DAE-D048-A065-A5DA6D40A156}" srcOrd="0" destOrd="0" presId="urn:microsoft.com/office/officeart/2005/8/layout/radial4"/>
    <dgm:cxn modelId="{4FB67595-3671-EC49-B05E-0472D495904C}" type="presOf" srcId="{A0F1F4CA-3386-D147-A651-9AE74E983535}" destId="{E2D8FB1C-B5AB-DE4D-BE4D-7DADC91D920C}" srcOrd="0" destOrd="0" presId="urn:microsoft.com/office/officeart/2005/8/layout/radial4"/>
    <dgm:cxn modelId="{4A32CDA7-EBCB-7946-BCE8-EDCD7DE23608}" type="presOf" srcId="{B8AEEDF0-001A-0B40-BD36-2B07689ADE39}" destId="{59D9EFFC-A25D-AE46-BA8A-41A4DB19A8EA}" srcOrd="0" destOrd="0" presId="urn:microsoft.com/office/officeart/2005/8/layout/radial4"/>
    <dgm:cxn modelId="{FECF603F-30D4-194E-9C01-CC180BB50C03}" srcId="{E1FA4E36-12C5-B542-98FE-9BB6C7469FBB}" destId="{72398AA3-6815-F441-AF84-E356205FCC93}" srcOrd="2" destOrd="0" parTransId="{94C2ED96-6ABB-5549-BBFA-0CB034FBE8BC}" sibTransId="{C65651D1-FE49-5E4B-82B8-B15A1B51E77A}"/>
    <dgm:cxn modelId="{0E13BF48-7FF2-8A43-ABD6-03643550232C}" type="presParOf" srcId="{2646013E-8715-BB47-BFB6-8BC15297688C}" destId="{AC2F5490-D799-2D46-8E7C-9D037FF712D1}" srcOrd="0" destOrd="0" presId="urn:microsoft.com/office/officeart/2005/8/layout/radial4"/>
    <dgm:cxn modelId="{4DA6DA62-3AF6-8749-994D-54BD3CE1FCD1}" type="presParOf" srcId="{2646013E-8715-BB47-BFB6-8BC15297688C}" destId="{E2D8FB1C-B5AB-DE4D-BE4D-7DADC91D920C}" srcOrd="1" destOrd="0" presId="urn:microsoft.com/office/officeart/2005/8/layout/radial4"/>
    <dgm:cxn modelId="{D201180A-0456-3249-800F-092C7B8EBCF8}" type="presParOf" srcId="{2646013E-8715-BB47-BFB6-8BC15297688C}" destId="{33D047A8-285D-DE49-B8DE-6F06E8471F36}" srcOrd="2" destOrd="0" presId="urn:microsoft.com/office/officeart/2005/8/layout/radial4"/>
    <dgm:cxn modelId="{8FF25B5F-7592-544A-BDF2-B56DDF04E120}" type="presParOf" srcId="{2646013E-8715-BB47-BFB6-8BC15297688C}" destId="{F0730774-C1C9-7E49-8792-280CFE3B2E16}" srcOrd="3" destOrd="0" presId="urn:microsoft.com/office/officeart/2005/8/layout/radial4"/>
    <dgm:cxn modelId="{CF7E2E9F-B582-384A-B3C5-4973B6427D22}" type="presParOf" srcId="{2646013E-8715-BB47-BFB6-8BC15297688C}" destId="{DBB6A866-A759-5941-8778-D20697D6EBC7}" srcOrd="4" destOrd="0" presId="urn:microsoft.com/office/officeart/2005/8/layout/radial4"/>
    <dgm:cxn modelId="{C40D1F2E-E3FA-3240-9669-BA3CB3A4B678}" type="presParOf" srcId="{2646013E-8715-BB47-BFB6-8BC15297688C}" destId="{ED9F2830-18AD-B948-8EB3-0515D1BD4983}" srcOrd="5" destOrd="0" presId="urn:microsoft.com/office/officeart/2005/8/layout/radial4"/>
    <dgm:cxn modelId="{CF35B944-E3CF-CF47-AB91-86DEF078FBBE}" type="presParOf" srcId="{2646013E-8715-BB47-BFB6-8BC15297688C}" destId="{F5066AE9-2A3C-3041-9899-0BFF50FAA1B8}" srcOrd="6" destOrd="0" presId="urn:microsoft.com/office/officeart/2005/8/layout/radial4"/>
    <dgm:cxn modelId="{A2C89F93-850B-914F-971A-6BFA387F0954}" type="presParOf" srcId="{2646013E-8715-BB47-BFB6-8BC15297688C}" destId="{A382F733-F31D-274F-AE41-97D0B1A3DDF9}" srcOrd="7" destOrd="0" presId="urn:microsoft.com/office/officeart/2005/8/layout/radial4"/>
    <dgm:cxn modelId="{B5EAD016-75D6-4F4C-9B1E-6AD5C0F53594}" type="presParOf" srcId="{2646013E-8715-BB47-BFB6-8BC15297688C}" destId="{A7E52127-4F20-7243-BF05-33A21E369DA8}" srcOrd="8" destOrd="0" presId="urn:microsoft.com/office/officeart/2005/8/layout/radial4"/>
    <dgm:cxn modelId="{8D9D3697-983F-4E49-81E9-DD220BE84874}" type="presParOf" srcId="{2646013E-8715-BB47-BFB6-8BC15297688C}" destId="{59D9EFFC-A25D-AE46-BA8A-41A4DB19A8EA}" srcOrd="9" destOrd="0" presId="urn:microsoft.com/office/officeart/2005/8/layout/radial4"/>
    <dgm:cxn modelId="{C2C1613C-34DA-204E-ACC5-7B4AE00E2DE8}" type="presParOf" srcId="{2646013E-8715-BB47-BFB6-8BC15297688C}" destId="{D8E6A194-0169-3A4B-9C0C-10CF784BC42C}" srcOrd="10" destOrd="0" presId="urn:microsoft.com/office/officeart/2005/8/layout/radial4"/>
    <dgm:cxn modelId="{E8DB07C4-5F2F-EB40-A54A-401A238C54C6}" type="presParOf" srcId="{2646013E-8715-BB47-BFB6-8BC15297688C}" destId="{AF9EA5D6-5DAE-D048-A065-A5DA6D40A156}" srcOrd="11" destOrd="0" presId="urn:microsoft.com/office/officeart/2005/8/layout/radial4"/>
    <dgm:cxn modelId="{FEF7689A-4993-4F45-903D-24FE63599048}" type="presParOf" srcId="{2646013E-8715-BB47-BFB6-8BC15297688C}" destId="{E94C0579-5AA3-E846-9DC9-95414F4E356D}" srcOrd="12" destOrd="0" presId="urn:microsoft.com/office/officeart/2005/8/layout/radial4"/>
    <dgm:cxn modelId="{483E7357-2953-124C-BCAE-52A8E2A93605}" type="presParOf" srcId="{2646013E-8715-BB47-BFB6-8BC15297688C}" destId="{23430FFF-4386-0B43-9C06-7066D8A905CB}" srcOrd="13" destOrd="0" presId="urn:microsoft.com/office/officeart/2005/8/layout/radial4"/>
    <dgm:cxn modelId="{7BF69122-0873-C149-8B13-D7E9F16682B2}" type="presParOf" srcId="{2646013E-8715-BB47-BFB6-8BC15297688C}" destId="{870BE89C-7526-1245-BD65-7D1DDBA05CD4}" srcOrd="1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41B30-F55D-D544-9E5C-570D41C6E438}" type="doc">
      <dgm:prSet loTypeId="urn:microsoft.com/office/officeart/2005/8/layout/b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1403A-30EF-F949-8817-C3FDEC942DD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Application</a:t>
          </a:r>
          <a:endParaRPr lang="en-US" dirty="0">
            <a:solidFill>
              <a:srgbClr val="000000"/>
            </a:solidFill>
          </a:endParaRPr>
        </a:p>
      </dgm:t>
    </dgm:pt>
    <dgm:pt modelId="{684B6480-13EC-614C-923D-0A0E4C5FEE67}" type="parTrans" cxnId="{140AB68A-492E-2042-A834-C30D84B552D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6190242-F9C3-3B46-B4C7-E30EC68A8CDA}" type="sibTrans" cxnId="{140AB68A-492E-2042-A834-C30D84B552D1}">
      <dgm:prSet/>
      <dgm:spPr>
        <a:ln w="38100" cap="flat" cmpd="sng" algn="ctr">
          <a:solidFill>
            <a:schemeClr val="accent2">
              <a:hueOff val="0"/>
              <a:satOff val="0"/>
              <a:lumOff val="0"/>
            </a:schemeClr>
          </a:solidFill>
          <a:prstDash val="solid"/>
          <a:round/>
          <a:headEnd type="arrow" w="med" len="med"/>
          <a:tailEnd type="arrow" w="med" len="med"/>
        </a:ln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5DB66AD-1C41-A64B-A61B-B1F275EA4ACA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JobTracker</a:t>
          </a:r>
          <a:endParaRPr lang="en-US" dirty="0">
            <a:solidFill>
              <a:srgbClr val="000000"/>
            </a:solidFill>
          </a:endParaRPr>
        </a:p>
      </dgm:t>
    </dgm:pt>
    <dgm:pt modelId="{4BAAA6E6-C17D-0940-93BD-879930828E68}" type="parTrans" cxnId="{EFE1DDA8-E5A9-494C-9585-1366C34C794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13292AA-9D12-7742-827A-88CD6BEB2C17}" type="sibTrans" cxnId="{EFE1DDA8-E5A9-494C-9585-1366C34C7945}">
      <dgm:prSet/>
      <dgm:spPr>
        <a:ln w="381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C1D1081-A2EA-5C4C-95CB-955F99D6072D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NameNode</a:t>
          </a:r>
          <a:endParaRPr lang="en-US" dirty="0">
            <a:solidFill>
              <a:srgbClr val="000000"/>
            </a:solidFill>
          </a:endParaRPr>
        </a:p>
      </dgm:t>
    </dgm:pt>
    <dgm:pt modelId="{E51F70A7-2CEC-EE4D-B0C6-B563A7C8DC79}" type="parTrans" cxnId="{5F21A4C0-C355-594C-B989-7317292428F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7D90BCA-08C7-4947-9804-996970BFB912}" type="sibTrans" cxnId="{5F21A4C0-C355-594C-B989-7317292428FF}">
      <dgm:prSet/>
      <dgm:spPr>
        <a:ln w="38100">
          <a:solidFill>
            <a:schemeClr val="accent4"/>
          </a:solidFill>
        </a:ln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54722F9-1899-9348-B984-60B19E26D74E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TaskTracker</a:t>
          </a:r>
          <a:endParaRPr lang="en-US" dirty="0">
            <a:solidFill>
              <a:srgbClr val="000000"/>
            </a:solidFill>
          </a:endParaRPr>
        </a:p>
      </dgm:t>
    </dgm:pt>
    <dgm:pt modelId="{9DC761F1-4515-9342-9D57-D6DB8849462B}" type="parTrans" cxnId="{AEE0F055-27AF-994D-9ACB-BA5E80F2997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90429EB-B804-C240-A499-9F04216CD329}" type="sibTrans" cxnId="{AEE0F055-27AF-994D-9ACB-BA5E80F2997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CF17D3D-E66B-E84C-ABFC-2570EF7273A9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HDFS</a:t>
          </a:r>
          <a:endParaRPr lang="en-US" dirty="0">
            <a:solidFill>
              <a:srgbClr val="000000"/>
            </a:solidFill>
          </a:endParaRPr>
        </a:p>
      </dgm:t>
    </dgm:pt>
    <dgm:pt modelId="{D9229512-E6DC-2146-9371-1169D571A56F}" type="parTrans" cxnId="{C0907545-72F5-9546-875B-746240C05B9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334AC53-B9A1-7D48-8907-FEB1CB68EFA5}" type="sibTrans" cxnId="{C0907545-72F5-9546-875B-746240C05B9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D4AF2B-3AEB-3947-9B0E-D47B949A84F6}" type="pres">
      <dgm:prSet presAssocID="{D7041B30-F55D-D544-9E5C-570D41C6E4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0D85C7-5781-944B-8969-6EA2FB869340}" type="pres">
      <dgm:prSet presAssocID="{6731403A-30EF-F949-8817-C3FDEC942DDA}" presName="node" presStyleLbl="node1" presStyleIdx="0" presStyleCnt="4" custLinFactNeighborX="461" custLinFactNeighborY="-8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650CD-B6E7-444C-B40E-9D68F387F576}" type="pres">
      <dgm:prSet presAssocID="{C6190242-F9C3-3B46-B4C7-E30EC68A8CDA}" presName="sibTrans" presStyleLbl="sibTrans1D1" presStyleIdx="0" presStyleCnt="3"/>
      <dgm:spPr/>
      <dgm:t>
        <a:bodyPr/>
        <a:lstStyle/>
        <a:p>
          <a:endParaRPr lang="en-US"/>
        </a:p>
      </dgm:t>
    </dgm:pt>
    <dgm:pt modelId="{E484E693-1E86-6540-8E6A-F67D9BDABD5B}" type="pres">
      <dgm:prSet presAssocID="{C6190242-F9C3-3B46-B4C7-E30EC68A8CDA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2742482D-ABD0-CA4B-9226-9FB2E39ED511}" type="pres">
      <dgm:prSet presAssocID="{05DB66AD-1C41-A64B-A61B-B1F275EA4AC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17EB9-F476-994F-84A9-52981352600D}" type="pres">
      <dgm:prSet presAssocID="{813292AA-9D12-7742-827A-88CD6BEB2C17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F587C45-833E-C14D-958B-1496DEB79976}" type="pres">
      <dgm:prSet presAssocID="{813292AA-9D12-7742-827A-88CD6BEB2C17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678D3949-BC37-5F48-AE01-57D2D6C1A72B}" type="pres">
      <dgm:prSet presAssocID="{2C1D1081-A2EA-5C4C-95CB-955F99D607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728F4-796A-1B49-AC45-722437E74A2C}" type="pres">
      <dgm:prSet presAssocID="{F7D90BCA-08C7-4947-9804-996970BFB912}" presName="sibTrans" presStyleLbl="sibTrans1D1" presStyleIdx="2" presStyleCnt="3"/>
      <dgm:spPr/>
      <dgm:t>
        <a:bodyPr/>
        <a:lstStyle/>
        <a:p>
          <a:endParaRPr lang="en-US"/>
        </a:p>
      </dgm:t>
    </dgm:pt>
    <dgm:pt modelId="{88C8FF76-4A00-9F40-887F-D4E1164390F1}" type="pres">
      <dgm:prSet presAssocID="{F7D90BCA-08C7-4947-9804-996970BFB912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39D1D131-658E-E04F-816B-501981F83C96}" type="pres">
      <dgm:prSet presAssocID="{B54722F9-1899-9348-B984-60B19E26D7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E1DDA8-E5A9-494C-9585-1366C34C7945}" srcId="{D7041B30-F55D-D544-9E5C-570D41C6E438}" destId="{05DB66AD-1C41-A64B-A61B-B1F275EA4ACA}" srcOrd="1" destOrd="0" parTransId="{4BAAA6E6-C17D-0940-93BD-879930828E68}" sibTransId="{813292AA-9D12-7742-827A-88CD6BEB2C17}"/>
    <dgm:cxn modelId="{C7165CB5-B6B7-0C41-A6EB-17E376B2AB5E}" type="presOf" srcId="{813292AA-9D12-7742-827A-88CD6BEB2C17}" destId="{8F587C45-833E-C14D-958B-1496DEB79976}" srcOrd="1" destOrd="0" presId="urn:microsoft.com/office/officeart/2005/8/layout/bProcess3"/>
    <dgm:cxn modelId="{C3277965-69D9-E144-BC61-9912A99A1413}" type="presOf" srcId="{B54722F9-1899-9348-B984-60B19E26D74E}" destId="{39D1D131-658E-E04F-816B-501981F83C96}" srcOrd="0" destOrd="0" presId="urn:microsoft.com/office/officeart/2005/8/layout/bProcess3"/>
    <dgm:cxn modelId="{5F21A4C0-C355-594C-B989-7317292428FF}" srcId="{D7041B30-F55D-D544-9E5C-570D41C6E438}" destId="{2C1D1081-A2EA-5C4C-95CB-955F99D6072D}" srcOrd="2" destOrd="0" parTransId="{E51F70A7-2CEC-EE4D-B0C6-B563A7C8DC79}" sibTransId="{F7D90BCA-08C7-4947-9804-996970BFB912}"/>
    <dgm:cxn modelId="{C0907545-72F5-9546-875B-746240C05B9C}" srcId="{2C1D1081-A2EA-5C4C-95CB-955F99D6072D}" destId="{BCF17D3D-E66B-E84C-ABFC-2570EF7273A9}" srcOrd="0" destOrd="0" parTransId="{D9229512-E6DC-2146-9371-1169D571A56F}" sibTransId="{8334AC53-B9A1-7D48-8907-FEB1CB68EFA5}"/>
    <dgm:cxn modelId="{3E53B475-FB53-F744-8C52-703128961A2B}" type="presOf" srcId="{C6190242-F9C3-3B46-B4C7-E30EC68A8CDA}" destId="{E484E693-1E86-6540-8E6A-F67D9BDABD5B}" srcOrd="1" destOrd="0" presId="urn:microsoft.com/office/officeart/2005/8/layout/bProcess3"/>
    <dgm:cxn modelId="{FBE64E8E-8DAB-5541-B891-38EF9D0CE2CE}" type="presOf" srcId="{D7041B30-F55D-D544-9E5C-570D41C6E438}" destId="{69D4AF2B-3AEB-3947-9B0E-D47B949A84F6}" srcOrd="0" destOrd="0" presId="urn:microsoft.com/office/officeart/2005/8/layout/bProcess3"/>
    <dgm:cxn modelId="{B07898CD-95DD-3045-82F5-0E28A5CDC056}" type="presOf" srcId="{05DB66AD-1C41-A64B-A61B-B1F275EA4ACA}" destId="{2742482D-ABD0-CA4B-9226-9FB2E39ED511}" srcOrd="0" destOrd="0" presId="urn:microsoft.com/office/officeart/2005/8/layout/bProcess3"/>
    <dgm:cxn modelId="{7F572DEB-5E11-C041-A0DF-9C0CF07CDB6E}" type="presOf" srcId="{2C1D1081-A2EA-5C4C-95CB-955F99D6072D}" destId="{678D3949-BC37-5F48-AE01-57D2D6C1A72B}" srcOrd="0" destOrd="0" presId="urn:microsoft.com/office/officeart/2005/8/layout/bProcess3"/>
    <dgm:cxn modelId="{6A7EE78E-4DA8-5C4D-9343-B127CD51A996}" type="presOf" srcId="{6731403A-30EF-F949-8817-C3FDEC942DDA}" destId="{1A0D85C7-5781-944B-8969-6EA2FB869340}" srcOrd="0" destOrd="0" presId="urn:microsoft.com/office/officeart/2005/8/layout/bProcess3"/>
    <dgm:cxn modelId="{0D9A9498-CD39-204E-9B0D-5DE143EB451D}" type="presOf" srcId="{C6190242-F9C3-3B46-B4C7-E30EC68A8CDA}" destId="{02B650CD-B6E7-444C-B40E-9D68F387F576}" srcOrd="0" destOrd="0" presId="urn:microsoft.com/office/officeart/2005/8/layout/bProcess3"/>
    <dgm:cxn modelId="{D64B0C33-17D8-FE48-94D9-58EAA117FBEC}" type="presOf" srcId="{813292AA-9D12-7742-827A-88CD6BEB2C17}" destId="{58017EB9-F476-994F-84A9-52981352600D}" srcOrd="0" destOrd="0" presId="urn:microsoft.com/office/officeart/2005/8/layout/bProcess3"/>
    <dgm:cxn modelId="{073C0537-ABEE-BF48-AF86-60CFBA6DBFD0}" type="presOf" srcId="{BCF17D3D-E66B-E84C-ABFC-2570EF7273A9}" destId="{678D3949-BC37-5F48-AE01-57D2D6C1A72B}" srcOrd="0" destOrd="1" presId="urn:microsoft.com/office/officeart/2005/8/layout/bProcess3"/>
    <dgm:cxn modelId="{AEE0F055-27AF-994D-9ACB-BA5E80F29972}" srcId="{D7041B30-F55D-D544-9E5C-570D41C6E438}" destId="{B54722F9-1899-9348-B984-60B19E26D74E}" srcOrd="3" destOrd="0" parTransId="{9DC761F1-4515-9342-9D57-D6DB8849462B}" sibTransId="{A90429EB-B804-C240-A499-9F04216CD329}"/>
    <dgm:cxn modelId="{C3E4AC1E-F1F7-0C48-8202-610B665A9413}" type="presOf" srcId="{F7D90BCA-08C7-4947-9804-996970BFB912}" destId="{88C8FF76-4A00-9F40-887F-D4E1164390F1}" srcOrd="1" destOrd="0" presId="urn:microsoft.com/office/officeart/2005/8/layout/bProcess3"/>
    <dgm:cxn modelId="{777AE317-D9F3-5040-A765-E2EBFC4BB574}" type="presOf" srcId="{F7D90BCA-08C7-4947-9804-996970BFB912}" destId="{708728F4-796A-1B49-AC45-722437E74A2C}" srcOrd="0" destOrd="0" presId="urn:microsoft.com/office/officeart/2005/8/layout/bProcess3"/>
    <dgm:cxn modelId="{140AB68A-492E-2042-A834-C30D84B552D1}" srcId="{D7041B30-F55D-D544-9E5C-570D41C6E438}" destId="{6731403A-30EF-F949-8817-C3FDEC942DDA}" srcOrd="0" destOrd="0" parTransId="{684B6480-13EC-614C-923D-0A0E4C5FEE67}" sibTransId="{C6190242-F9C3-3B46-B4C7-E30EC68A8CDA}"/>
    <dgm:cxn modelId="{5FA59448-E6F8-FF40-90EE-BBAA6D8192E0}" type="presParOf" srcId="{69D4AF2B-3AEB-3947-9B0E-D47B949A84F6}" destId="{1A0D85C7-5781-944B-8969-6EA2FB869340}" srcOrd="0" destOrd="0" presId="urn:microsoft.com/office/officeart/2005/8/layout/bProcess3"/>
    <dgm:cxn modelId="{22076080-43BE-6247-A49F-A2CACF675CBF}" type="presParOf" srcId="{69D4AF2B-3AEB-3947-9B0E-D47B949A84F6}" destId="{02B650CD-B6E7-444C-B40E-9D68F387F576}" srcOrd="1" destOrd="0" presId="urn:microsoft.com/office/officeart/2005/8/layout/bProcess3"/>
    <dgm:cxn modelId="{5CE8C9E1-7C50-FE47-ADE5-4AF2E3DF9E7B}" type="presParOf" srcId="{02B650CD-B6E7-444C-B40E-9D68F387F576}" destId="{E484E693-1E86-6540-8E6A-F67D9BDABD5B}" srcOrd="0" destOrd="0" presId="urn:microsoft.com/office/officeart/2005/8/layout/bProcess3"/>
    <dgm:cxn modelId="{4D82A6E4-24E0-DD4C-AC80-09357CC42C48}" type="presParOf" srcId="{69D4AF2B-3AEB-3947-9B0E-D47B949A84F6}" destId="{2742482D-ABD0-CA4B-9226-9FB2E39ED511}" srcOrd="2" destOrd="0" presId="urn:microsoft.com/office/officeart/2005/8/layout/bProcess3"/>
    <dgm:cxn modelId="{1188F263-738A-F846-A386-BF7865C3E3F1}" type="presParOf" srcId="{69D4AF2B-3AEB-3947-9B0E-D47B949A84F6}" destId="{58017EB9-F476-994F-84A9-52981352600D}" srcOrd="3" destOrd="0" presId="urn:microsoft.com/office/officeart/2005/8/layout/bProcess3"/>
    <dgm:cxn modelId="{87D0D853-4AD2-DB44-9A4E-9FC0AAE967D3}" type="presParOf" srcId="{58017EB9-F476-994F-84A9-52981352600D}" destId="{8F587C45-833E-C14D-958B-1496DEB79976}" srcOrd="0" destOrd="0" presId="urn:microsoft.com/office/officeart/2005/8/layout/bProcess3"/>
    <dgm:cxn modelId="{8BDC4015-DB02-7047-A41C-43BEFF8651B0}" type="presParOf" srcId="{69D4AF2B-3AEB-3947-9B0E-D47B949A84F6}" destId="{678D3949-BC37-5F48-AE01-57D2D6C1A72B}" srcOrd="4" destOrd="0" presId="urn:microsoft.com/office/officeart/2005/8/layout/bProcess3"/>
    <dgm:cxn modelId="{0527E99D-4489-2248-B563-B8EF0AF37B6F}" type="presParOf" srcId="{69D4AF2B-3AEB-3947-9B0E-D47B949A84F6}" destId="{708728F4-796A-1B49-AC45-722437E74A2C}" srcOrd="5" destOrd="0" presId="urn:microsoft.com/office/officeart/2005/8/layout/bProcess3"/>
    <dgm:cxn modelId="{A59694E9-04C4-5E4A-BFE4-B2C4758E0EFB}" type="presParOf" srcId="{708728F4-796A-1B49-AC45-722437E74A2C}" destId="{88C8FF76-4A00-9F40-887F-D4E1164390F1}" srcOrd="0" destOrd="0" presId="urn:microsoft.com/office/officeart/2005/8/layout/bProcess3"/>
    <dgm:cxn modelId="{DEC25615-76DD-DF45-95AB-1FC1392EBDDF}" type="presParOf" srcId="{69D4AF2B-3AEB-3947-9B0E-D47B949A84F6}" destId="{39D1D131-658E-E04F-816B-501981F83C96}" srcOrd="6" destOrd="0" presId="urn:microsoft.com/office/officeart/2005/8/layout/bProcess3"/>
  </dgm:cxnLst>
  <dgm:bg/>
  <dgm:whole>
    <a:ln w="12700" cmpd="sng"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7B4A4-DEA6-E64E-84C7-989912609982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C8F235-9556-C842-B75B-E6D816293C09}">
      <dgm:prSet phldrT="[Text]"/>
      <dgm:spPr/>
      <dgm:t>
        <a:bodyPr/>
        <a:lstStyle/>
        <a:p>
          <a:r>
            <a:rPr lang="en-US" dirty="0" err="1" smtClean="0"/>
            <a:t>Umfort</a:t>
          </a:r>
          <a:r>
            <a:rPr lang="en-US" dirty="0" smtClean="0"/>
            <a:t> current</a:t>
          </a:r>
          <a:endParaRPr lang="en-US" dirty="0"/>
        </a:p>
      </dgm:t>
    </dgm:pt>
    <dgm:pt modelId="{2CD4F857-16EA-A449-87D3-019BC3C6D1C8}" type="parTrans" cxnId="{0ACC3480-3657-574B-99E9-66B15E41FC57}">
      <dgm:prSet/>
      <dgm:spPr/>
      <dgm:t>
        <a:bodyPr/>
        <a:lstStyle/>
        <a:p>
          <a:endParaRPr lang="en-US"/>
        </a:p>
      </dgm:t>
    </dgm:pt>
    <dgm:pt modelId="{B3B6439F-8BD3-D849-B94C-D0FF8843061E}" type="sibTrans" cxnId="{0ACC3480-3657-574B-99E9-66B15E41FC57}">
      <dgm:prSet/>
      <dgm:spPr/>
      <dgm:t>
        <a:bodyPr/>
        <a:lstStyle/>
        <a:p>
          <a:endParaRPr lang="en-US"/>
        </a:p>
      </dgm:t>
    </dgm:pt>
    <dgm:pt modelId="{4571E0C6-365E-1447-B4B4-8C6F35D30EA2}">
      <dgm:prSet phldrT="[Text]"/>
      <dgm:spPr/>
      <dgm:t>
        <a:bodyPr/>
        <a:lstStyle/>
        <a:p>
          <a:r>
            <a:rPr lang="en-US" dirty="0" err="1" smtClean="0"/>
            <a:t>xCAT</a:t>
          </a:r>
          <a:r>
            <a:rPr lang="en-US" dirty="0" smtClean="0"/>
            <a:t> - Management</a:t>
          </a:r>
          <a:endParaRPr lang="en-US" dirty="0"/>
        </a:p>
      </dgm:t>
    </dgm:pt>
    <dgm:pt modelId="{72EE5B04-273B-DD4E-A8ED-E37368AEF95C}" type="parTrans" cxnId="{76F7B789-5218-1A4C-98EA-AD12B6AE60E2}">
      <dgm:prSet/>
      <dgm:spPr/>
      <dgm:t>
        <a:bodyPr/>
        <a:lstStyle/>
        <a:p>
          <a:endParaRPr lang="en-US"/>
        </a:p>
      </dgm:t>
    </dgm:pt>
    <dgm:pt modelId="{392E55EE-DFB3-D443-8AAC-3F89675481A3}" type="sibTrans" cxnId="{76F7B789-5218-1A4C-98EA-AD12B6AE60E2}">
      <dgm:prSet/>
      <dgm:spPr/>
      <dgm:t>
        <a:bodyPr/>
        <a:lstStyle/>
        <a:p>
          <a:endParaRPr lang="en-US"/>
        </a:p>
      </dgm:t>
    </dgm:pt>
    <dgm:pt modelId="{1CB7300A-1E93-8542-95BA-E9BCB20A81E5}">
      <dgm:prSet phldrT="[Text]"/>
      <dgm:spPr/>
      <dgm:t>
        <a:bodyPr/>
        <a:lstStyle/>
        <a:p>
          <a:r>
            <a:rPr lang="en-US" dirty="0" smtClean="0"/>
            <a:t>Linux ext3 over NFS - Storage</a:t>
          </a:r>
          <a:endParaRPr lang="en-US" dirty="0"/>
        </a:p>
      </dgm:t>
    </dgm:pt>
    <dgm:pt modelId="{8ABC40CD-C308-8346-8E73-26B6475C7EC6}" type="parTrans" cxnId="{8718CF55-78FA-304C-B6FB-9B3756A68236}">
      <dgm:prSet/>
      <dgm:spPr/>
      <dgm:t>
        <a:bodyPr/>
        <a:lstStyle/>
        <a:p>
          <a:endParaRPr lang="en-US"/>
        </a:p>
      </dgm:t>
    </dgm:pt>
    <dgm:pt modelId="{5C59B446-FDE9-E841-99EA-57412E56E96F}" type="sibTrans" cxnId="{8718CF55-78FA-304C-B6FB-9B3756A68236}">
      <dgm:prSet/>
      <dgm:spPr/>
      <dgm:t>
        <a:bodyPr/>
        <a:lstStyle/>
        <a:p>
          <a:endParaRPr lang="en-US"/>
        </a:p>
      </dgm:t>
    </dgm:pt>
    <dgm:pt modelId="{7CFD275C-7754-124C-8009-46260D9E31E3}">
      <dgm:prSet phldrT="[Text]"/>
      <dgm:spPr/>
      <dgm:t>
        <a:bodyPr/>
        <a:lstStyle/>
        <a:p>
          <a:r>
            <a:rPr lang="en-US" dirty="0" err="1" smtClean="0"/>
            <a:t>Umfort</a:t>
          </a:r>
          <a:r>
            <a:rPr lang="en-US" dirty="0" smtClean="0"/>
            <a:t> proposed using </a:t>
          </a:r>
          <a:r>
            <a:rPr lang="en-US" dirty="0" err="1" smtClean="0"/>
            <a:t>Hadoop</a:t>
          </a:r>
          <a:endParaRPr lang="en-US" dirty="0"/>
        </a:p>
      </dgm:t>
    </dgm:pt>
    <dgm:pt modelId="{24357263-4F4F-624E-AD11-A9F1B655BC2F}" type="parTrans" cxnId="{82AB04D3-027C-B144-9769-09C679FEDF2B}">
      <dgm:prSet/>
      <dgm:spPr/>
      <dgm:t>
        <a:bodyPr/>
        <a:lstStyle/>
        <a:p>
          <a:endParaRPr lang="en-US"/>
        </a:p>
      </dgm:t>
    </dgm:pt>
    <dgm:pt modelId="{60695DEA-4E70-B743-808C-E75EAD8C9BFC}" type="sibTrans" cxnId="{82AB04D3-027C-B144-9769-09C679FEDF2B}">
      <dgm:prSet/>
      <dgm:spPr/>
      <dgm:t>
        <a:bodyPr/>
        <a:lstStyle/>
        <a:p>
          <a:endParaRPr lang="en-US"/>
        </a:p>
      </dgm:t>
    </dgm:pt>
    <dgm:pt modelId="{EE1BFEF5-DB66-EB44-9DE8-C6617978F6A0}">
      <dgm:prSet phldrT="[Text]"/>
      <dgm:spPr/>
      <dgm:t>
        <a:bodyPr/>
        <a:lstStyle/>
        <a:p>
          <a:r>
            <a:rPr lang="en-US" dirty="0" err="1" smtClean="0"/>
            <a:t>Hadoop</a:t>
          </a:r>
          <a:r>
            <a:rPr lang="en-US" dirty="0" smtClean="0"/>
            <a:t> </a:t>
          </a:r>
          <a:r>
            <a:rPr lang="en-US" dirty="0" err="1" smtClean="0"/>
            <a:t>NameNode</a:t>
          </a:r>
          <a:r>
            <a:rPr lang="en-US" dirty="0" smtClean="0"/>
            <a:t> and Zookeeper - Management</a:t>
          </a:r>
          <a:endParaRPr lang="en-US" dirty="0"/>
        </a:p>
      </dgm:t>
    </dgm:pt>
    <dgm:pt modelId="{74408EBD-1300-D948-B9EC-2A0CB0F603AB}" type="parTrans" cxnId="{C6E1B1DE-0B52-BC47-9E1F-5B34789143A8}">
      <dgm:prSet/>
      <dgm:spPr/>
      <dgm:t>
        <a:bodyPr/>
        <a:lstStyle/>
        <a:p>
          <a:endParaRPr lang="en-US"/>
        </a:p>
      </dgm:t>
    </dgm:pt>
    <dgm:pt modelId="{13DA2983-78C7-8E41-8B15-1E4EE5ED8198}" type="sibTrans" cxnId="{C6E1B1DE-0B52-BC47-9E1F-5B34789143A8}">
      <dgm:prSet/>
      <dgm:spPr/>
      <dgm:t>
        <a:bodyPr/>
        <a:lstStyle/>
        <a:p>
          <a:endParaRPr lang="en-US"/>
        </a:p>
      </dgm:t>
    </dgm:pt>
    <dgm:pt modelId="{0A6BA2E2-EB33-BF4F-8C4E-BDABDC492463}">
      <dgm:prSet phldrT="[Text]"/>
      <dgm:spPr/>
      <dgm:t>
        <a:bodyPr/>
        <a:lstStyle/>
        <a:p>
          <a:r>
            <a:rPr lang="en-US" dirty="0" err="1" smtClean="0"/>
            <a:t>Hadoop</a:t>
          </a:r>
          <a:r>
            <a:rPr lang="en-US" dirty="0" smtClean="0"/>
            <a:t> Distribution File System (HDFS) – Storage</a:t>
          </a:r>
          <a:endParaRPr lang="en-US" dirty="0"/>
        </a:p>
      </dgm:t>
    </dgm:pt>
    <dgm:pt modelId="{F03A2517-C26C-C44B-B8BB-1714D5D3CC23}" type="parTrans" cxnId="{2DFF4D0F-D455-F146-B4C5-DA9E3402255D}">
      <dgm:prSet/>
      <dgm:spPr/>
      <dgm:t>
        <a:bodyPr/>
        <a:lstStyle/>
        <a:p>
          <a:endParaRPr lang="en-US"/>
        </a:p>
      </dgm:t>
    </dgm:pt>
    <dgm:pt modelId="{03A03031-DD53-6146-9F45-3E963314461D}" type="sibTrans" cxnId="{2DFF4D0F-D455-F146-B4C5-DA9E3402255D}">
      <dgm:prSet/>
      <dgm:spPr/>
      <dgm:t>
        <a:bodyPr/>
        <a:lstStyle/>
        <a:p>
          <a:endParaRPr lang="en-US"/>
        </a:p>
      </dgm:t>
    </dgm:pt>
    <dgm:pt modelId="{21B0F5B3-096E-314C-AE2D-C2737B067172}">
      <dgm:prSet phldrT="[Text]"/>
      <dgm:spPr/>
      <dgm:t>
        <a:bodyPr/>
        <a:lstStyle/>
        <a:p>
          <a:r>
            <a:rPr lang="en-US" dirty="0" smtClean="0"/>
            <a:t>TORQUE – Job Distribution</a:t>
          </a:r>
          <a:endParaRPr lang="en-US" dirty="0"/>
        </a:p>
      </dgm:t>
    </dgm:pt>
    <dgm:pt modelId="{410E5B90-A3C9-884E-8DAB-1751F3F61571}" type="parTrans" cxnId="{87355FE5-7A7D-224B-8489-BE1980D5D853}">
      <dgm:prSet/>
      <dgm:spPr/>
    </dgm:pt>
    <dgm:pt modelId="{98802D6C-5D9D-3747-99B4-A86365CB47FD}" type="sibTrans" cxnId="{87355FE5-7A7D-224B-8489-BE1980D5D853}">
      <dgm:prSet/>
      <dgm:spPr/>
    </dgm:pt>
    <dgm:pt modelId="{3603999E-D663-CB4F-87E6-25C6000F1974}">
      <dgm:prSet phldrT="[Text]"/>
      <dgm:spPr/>
      <dgm:t>
        <a:bodyPr/>
        <a:lstStyle/>
        <a:p>
          <a:r>
            <a:rPr lang="en-US" dirty="0" smtClean="0"/>
            <a:t>MATLAB - Processing</a:t>
          </a:r>
          <a:endParaRPr lang="en-US" dirty="0"/>
        </a:p>
      </dgm:t>
    </dgm:pt>
    <dgm:pt modelId="{EF6CE166-0459-E04F-B44A-43C9E3F30B05}" type="parTrans" cxnId="{63ABD240-B1DD-6B48-A9CE-5D8509F37D7D}">
      <dgm:prSet/>
      <dgm:spPr/>
    </dgm:pt>
    <dgm:pt modelId="{84007D96-6867-064C-8348-1944D251CD09}" type="sibTrans" cxnId="{63ABD240-B1DD-6B48-A9CE-5D8509F37D7D}">
      <dgm:prSet/>
      <dgm:spPr/>
    </dgm:pt>
    <dgm:pt modelId="{6699084F-C42D-C74B-A2C3-BE018EC4C1E0}">
      <dgm:prSet phldrT="[Text]"/>
      <dgm:spPr/>
      <dgm:t>
        <a:bodyPr/>
        <a:lstStyle/>
        <a:p>
          <a:r>
            <a:rPr lang="en-US" dirty="0" err="1" smtClean="0"/>
            <a:t>Hadoop</a:t>
          </a:r>
          <a:r>
            <a:rPr lang="en-US" dirty="0" smtClean="0"/>
            <a:t> </a:t>
          </a:r>
          <a:r>
            <a:rPr lang="en-US" dirty="0" err="1" smtClean="0"/>
            <a:t>JobTracker</a:t>
          </a:r>
          <a:r>
            <a:rPr lang="en-US" dirty="0" smtClean="0"/>
            <a:t> – Job Distribution</a:t>
          </a:r>
          <a:endParaRPr lang="en-US" dirty="0"/>
        </a:p>
      </dgm:t>
    </dgm:pt>
    <dgm:pt modelId="{8F3E676C-8355-7F48-A48A-EE58EF724C48}" type="parTrans" cxnId="{91E3916C-9E8B-DC48-A31A-2E903C4D498D}">
      <dgm:prSet/>
      <dgm:spPr/>
    </dgm:pt>
    <dgm:pt modelId="{D51DD791-BB26-DA40-A102-9287B9D218C7}" type="sibTrans" cxnId="{91E3916C-9E8B-DC48-A31A-2E903C4D498D}">
      <dgm:prSet/>
      <dgm:spPr/>
    </dgm:pt>
    <dgm:pt modelId="{D8B1898F-E6CB-5B44-8F19-1ED1DAA9418E}">
      <dgm:prSet phldrT="[Text]"/>
      <dgm:spPr/>
      <dgm:t>
        <a:bodyPr/>
        <a:lstStyle/>
        <a:p>
          <a:r>
            <a:rPr lang="en-US" dirty="0" err="1" smtClean="0"/>
            <a:t>MapReduce</a:t>
          </a:r>
          <a:r>
            <a:rPr lang="en-US" dirty="0" smtClean="0"/>
            <a:t> - Processing</a:t>
          </a:r>
          <a:endParaRPr lang="en-US" dirty="0"/>
        </a:p>
      </dgm:t>
    </dgm:pt>
    <dgm:pt modelId="{CAFEFEAE-0716-8B48-8754-E93C89773134}" type="parTrans" cxnId="{68840B05-28A2-644F-A16B-75F9B8115F34}">
      <dgm:prSet/>
      <dgm:spPr/>
    </dgm:pt>
    <dgm:pt modelId="{F781EA37-AB64-454C-9F84-BA1AE112CC90}" type="sibTrans" cxnId="{68840B05-28A2-644F-A16B-75F9B8115F34}">
      <dgm:prSet/>
      <dgm:spPr/>
    </dgm:pt>
    <dgm:pt modelId="{A672182F-9621-5C47-8207-D10A17D06B32}" type="pres">
      <dgm:prSet presAssocID="{A767B4A4-DEA6-E64E-84C7-9899126099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5F95DB-0778-084F-B312-250DA3BDBF16}" type="pres">
      <dgm:prSet presAssocID="{C8C8F235-9556-C842-B75B-E6D816293C09}" presName="composite" presStyleCnt="0"/>
      <dgm:spPr/>
    </dgm:pt>
    <dgm:pt modelId="{379C7810-9295-BD4B-B90E-71E7AB3AA83F}" type="pres">
      <dgm:prSet presAssocID="{C8C8F235-9556-C842-B75B-E6D816293C0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DD25C-BC65-D240-B8D2-C2E49E30A26B}" type="pres">
      <dgm:prSet presAssocID="{C8C8F235-9556-C842-B75B-E6D816293C0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19D50-6A57-6642-8259-4337F4AAD550}" type="pres">
      <dgm:prSet presAssocID="{B3B6439F-8BD3-D849-B94C-D0FF8843061E}" presName="space" presStyleCnt="0"/>
      <dgm:spPr/>
    </dgm:pt>
    <dgm:pt modelId="{269578BE-9A73-7847-9E68-1206F3DD64C8}" type="pres">
      <dgm:prSet presAssocID="{7CFD275C-7754-124C-8009-46260D9E31E3}" presName="composite" presStyleCnt="0"/>
      <dgm:spPr/>
    </dgm:pt>
    <dgm:pt modelId="{DE6CD6EB-4BEF-814A-886D-74A85F9F1AFA}" type="pres">
      <dgm:prSet presAssocID="{7CFD275C-7754-124C-8009-46260D9E31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6D0BF-DD94-894C-875C-5FFF86A696CB}" type="pres">
      <dgm:prSet presAssocID="{7CFD275C-7754-124C-8009-46260D9E31E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0E60B-4F90-6444-88A8-502810DCA52F}" type="presOf" srcId="{C8C8F235-9556-C842-B75B-E6D816293C09}" destId="{379C7810-9295-BD4B-B90E-71E7AB3AA83F}" srcOrd="0" destOrd="0" presId="urn:microsoft.com/office/officeart/2005/8/layout/hList1"/>
    <dgm:cxn modelId="{DB4C99F7-7BEF-EB47-9D63-7E0E5B5C3245}" type="presOf" srcId="{4571E0C6-365E-1447-B4B4-8C6F35D30EA2}" destId="{624DD25C-BC65-D240-B8D2-C2E49E30A26B}" srcOrd="0" destOrd="0" presId="urn:microsoft.com/office/officeart/2005/8/layout/hList1"/>
    <dgm:cxn modelId="{BE00586C-5043-7A4F-BDA5-3E440153C478}" type="presOf" srcId="{EE1BFEF5-DB66-EB44-9DE8-C6617978F6A0}" destId="{0CC6D0BF-DD94-894C-875C-5FFF86A696CB}" srcOrd="0" destOrd="0" presId="urn:microsoft.com/office/officeart/2005/8/layout/hList1"/>
    <dgm:cxn modelId="{91E3916C-9E8B-DC48-A31A-2E903C4D498D}" srcId="{7CFD275C-7754-124C-8009-46260D9E31E3}" destId="{6699084F-C42D-C74B-A2C3-BE018EC4C1E0}" srcOrd="2" destOrd="0" parTransId="{8F3E676C-8355-7F48-A48A-EE58EF724C48}" sibTransId="{D51DD791-BB26-DA40-A102-9287B9D218C7}"/>
    <dgm:cxn modelId="{ADD2F1C4-9F5F-814B-AB92-D667C971E321}" type="presOf" srcId="{0A6BA2E2-EB33-BF4F-8C4E-BDABDC492463}" destId="{0CC6D0BF-DD94-894C-875C-5FFF86A696CB}" srcOrd="0" destOrd="1" presId="urn:microsoft.com/office/officeart/2005/8/layout/hList1"/>
    <dgm:cxn modelId="{0ACC3480-3657-574B-99E9-66B15E41FC57}" srcId="{A767B4A4-DEA6-E64E-84C7-989912609982}" destId="{C8C8F235-9556-C842-B75B-E6D816293C09}" srcOrd="0" destOrd="0" parTransId="{2CD4F857-16EA-A449-87D3-019BC3C6D1C8}" sibTransId="{B3B6439F-8BD3-D849-B94C-D0FF8843061E}"/>
    <dgm:cxn modelId="{68840B05-28A2-644F-A16B-75F9B8115F34}" srcId="{7CFD275C-7754-124C-8009-46260D9E31E3}" destId="{D8B1898F-E6CB-5B44-8F19-1ED1DAA9418E}" srcOrd="3" destOrd="0" parTransId="{CAFEFEAE-0716-8B48-8754-E93C89773134}" sibTransId="{F781EA37-AB64-454C-9F84-BA1AE112CC90}"/>
    <dgm:cxn modelId="{2F022ECC-41C4-244B-8D5D-EB52E65289B6}" type="presOf" srcId="{D8B1898F-E6CB-5B44-8F19-1ED1DAA9418E}" destId="{0CC6D0BF-DD94-894C-875C-5FFF86A696CB}" srcOrd="0" destOrd="3" presId="urn:microsoft.com/office/officeart/2005/8/layout/hList1"/>
    <dgm:cxn modelId="{76F7B789-5218-1A4C-98EA-AD12B6AE60E2}" srcId="{C8C8F235-9556-C842-B75B-E6D816293C09}" destId="{4571E0C6-365E-1447-B4B4-8C6F35D30EA2}" srcOrd="0" destOrd="0" parTransId="{72EE5B04-273B-DD4E-A8ED-E37368AEF95C}" sibTransId="{392E55EE-DFB3-D443-8AAC-3F89675481A3}"/>
    <dgm:cxn modelId="{63ABD240-B1DD-6B48-A9CE-5D8509F37D7D}" srcId="{C8C8F235-9556-C842-B75B-E6D816293C09}" destId="{3603999E-D663-CB4F-87E6-25C6000F1974}" srcOrd="3" destOrd="0" parTransId="{EF6CE166-0459-E04F-B44A-43C9E3F30B05}" sibTransId="{84007D96-6867-064C-8348-1944D251CD09}"/>
    <dgm:cxn modelId="{3847745C-77AA-1741-B111-491C99A8655B}" type="presOf" srcId="{21B0F5B3-096E-314C-AE2D-C2737B067172}" destId="{624DD25C-BC65-D240-B8D2-C2E49E30A26B}" srcOrd="0" destOrd="2" presId="urn:microsoft.com/office/officeart/2005/8/layout/hList1"/>
    <dgm:cxn modelId="{5D34472F-09BD-FE42-8F92-E273A98FB9C1}" type="presOf" srcId="{1CB7300A-1E93-8542-95BA-E9BCB20A81E5}" destId="{624DD25C-BC65-D240-B8D2-C2E49E30A26B}" srcOrd="0" destOrd="1" presId="urn:microsoft.com/office/officeart/2005/8/layout/hList1"/>
    <dgm:cxn modelId="{C6E1B1DE-0B52-BC47-9E1F-5B34789143A8}" srcId="{7CFD275C-7754-124C-8009-46260D9E31E3}" destId="{EE1BFEF5-DB66-EB44-9DE8-C6617978F6A0}" srcOrd="0" destOrd="0" parTransId="{74408EBD-1300-D948-B9EC-2A0CB0F603AB}" sibTransId="{13DA2983-78C7-8E41-8B15-1E4EE5ED8198}"/>
    <dgm:cxn modelId="{2DFF4D0F-D455-F146-B4C5-DA9E3402255D}" srcId="{7CFD275C-7754-124C-8009-46260D9E31E3}" destId="{0A6BA2E2-EB33-BF4F-8C4E-BDABDC492463}" srcOrd="1" destOrd="0" parTransId="{F03A2517-C26C-C44B-B8BB-1714D5D3CC23}" sibTransId="{03A03031-DD53-6146-9F45-3E963314461D}"/>
    <dgm:cxn modelId="{87355FE5-7A7D-224B-8489-BE1980D5D853}" srcId="{C8C8F235-9556-C842-B75B-E6D816293C09}" destId="{21B0F5B3-096E-314C-AE2D-C2737B067172}" srcOrd="2" destOrd="0" parTransId="{410E5B90-A3C9-884E-8DAB-1751F3F61571}" sibTransId="{98802D6C-5D9D-3747-99B4-A86365CB47FD}"/>
    <dgm:cxn modelId="{8718CF55-78FA-304C-B6FB-9B3756A68236}" srcId="{C8C8F235-9556-C842-B75B-E6D816293C09}" destId="{1CB7300A-1E93-8542-95BA-E9BCB20A81E5}" srcOrd="1" destOrd="0" parTransId="{8ABC40CD-C308-8346-8E73-26B6475C7EC6}" sibTransId="{5C59B446-FDE9-E841-99EA-57412E56E96F}"/>
    <dgm:cxn modelId="{6B51C5DE-D70B-0A4E-827E-3177A7425CD1}" type="presOf" srcId="{6699084F-C42D-C74B-A2C3-BE018EC4C1E0}" destId="{0CC6D0BF-DD94-894C-875C-5FFF86A696CB}" srcOrd="0" destOrd="2" presId="urn:microsoft.com/office/officeart/2005/8/layout/hList1"/>
    <dgm:cxn modelId="{CF9B61B1-8D59-EE4D-8FE8-DE2B6CB63160}" type="presOf" srcId="{A767B4A4-DEA6-E64E-84C7-989912609982}" destId="{A672182F-9621-5C47-8207-D10A17D06B32}" srcOrd="0" destOrd="0" presId="urn:microsoft.com/office/officeart/2005/8/layout/hList1"/>
    <dgm:cxn modelId="{336F8C55-8B62-0444-81BA-AEA620FD6C8A}" type="presOf" srcId="{7CFD275C-7754-124C-8009-46260D9E31E3}" destId="{DE6CD6EB-4BEF-814A-886D-74A85F9F1AFA}" srcOrd="0" destOrd="0" presId="urn:microsoft.com/office/officeart/2005/8/layout/hList1"/>
    <dgm:cxn modelId="{C9E55796-1747-2F42-A2B1-4F7AC0203647}" type="presOf" srcId="{3603999E-D663-CB4F-87E6-25C6000F1974}" destId="{624DD25C-BC65-D240-B8D2-C2E49E30A26B}" srcOrd="0" destOrd="3" presId="urn:microsoft.com/office/officeart/2005/8/layout/hList1"/>
    <dgm:cxn modelId="{82AB04D3-027C-B144-9769-09C679FEDF2B}" srcId="{A767B4A4-DEA6-E64E-84C7-989912609982}" destId="{7CFD275C-7754-124C-8009-46260D9E31E3}" srcOrd="1" destOrd="0" parTransId="{24357263-4F4F-624E-AD11-A9F1B655BC2F}" sibTransId="{60695DEA-4E70-B743-808C-E75EAD8C9BFC}"/>
    <dgm:cxn modelId="{19EA934D-64EC-4F42-A49B-1A77621CC15A}" type="presParOf" srcId="{A672182F-9621-5C47-8207-D10A17D06B32}" destId="{8E5F95DB-0778-084F-B312-250DA3BDBF16}" srcOrd="0" destOrd="0" presId="urn:microsoft.com/office/officeart/2005/8/layout/hList1"/>
    <dgm:cxn modelId="{1C2E0034-5208-3F43-9205-87FCAFE5B77D}" type="presParOf" srcId="{8E5F95DB-0778-084F-B312-250DA3BDBF16}" destId="{379C7810-9295-BD4B-B90E-71E7AB3AA83F}" srcOrd="0" destOrd="0" presId="urn:microsoft.com/office/officeart/2005/8/layout/hList1"/>
    <dgm:cxn modelId="{919CCAD6-A294-0A48-A939-2843E120CE66}" type="presParOf" srcId="{8E5F95DB-0778-084F-B312-250DA3BDBF16}" destId="{624DD25C-BC65-D240-B8D2-C2E49E30A26B}" srcOrd="1" destOrd="0" presId="urn:microsoft.com/office/officeart/2005/8/layout/hList1"/>
    <dgm:cxn modelId="{B68DE07A-4489-194D-88C1-326268788FAA}" type="presParOf" srcId="{A672182F-9621-5C47-8207-D10A17D06B32}" destId="{87A19D50-6A57-6642-8259-4337F4AAD550}" srcOrd="1" destOrd="0" presId="urn:microsoft.com/office/officeart/2005/8/layout/hList1"/>
    <dgm:cxn modelId="{4214966F-4325-2D45-9BFF-57BF902385D2}" type="presParOf" srcId="{A672182F-9621-5C47-8207-D10A17D06B32}" destId="{269578BE-9A73-7847-9E68-1206F3DD64C8}" srcOrd="2" destOrd="0" presId="urn:microsoft.com/office/officeart/2005/8/layout/hList1"/>
    <dgm:cxn modelId="{B8F8266C-B070-6C45-84E9-C413EF5D70DC}" type="presParOf" srcId="{269578BE-9A73-7847-9E68-1206F3DD64C8}" destId="{DE6CD6EB-4BEF-814A-886D-74A85F9F1AFA}" srcOrd="0" destOrd="0" presId="urn:microsoft.com/office/officeart/2005/8/layout/hList1"/>
    <dgm:cxn modelId="{E5380DFD-73AD-254D-AD3F-2331F07F9257}" type="presParOf" srcId="{269578BE-9A73-7847-9E68-1206F3DD64C8}" destId="{0CC6D0BF-DD94-894C-875C-5FFF86A696CB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2F5490-D799-2D46-8E7C-9D037FF712D1}">
      <dsp:nvSpPr>
        <dsp:cNvPr id="0" name=""/>
        <dsp:cNvSpPr/>
      </dsp:nvSpPr>
      <dsp:spPr>
        <a:xfrm>
          <a:off x="3094940" y="3070653"/>
          <a:ext cx="2039719" cy="2039719"/>
        </a:xfrm>
        <a:prstGeom prst="ellipse">
          <a:avLst/>
        </a:prstGeom>
        <a:solidFill>
          <a:srgbClr val="0D20E3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solidFill>
                <a:srgbClr val="FFFFFF"/>
              </a:solidFill>
            </a:rPr>
            <a:t>Hadoop</a:t>
          </a:r>
          <a:endParaRPr lang="en-US" sz="3400" kern="1200" dirty="0">
            <a:solidFill>
              <a:srgbClr val="FFFFFF"/>
            </a:solidFill>
          </a:endParaRPr>
        </a:p>
      </dsp:txBody>
      <dsp:txXfrm>
        <a:off x="3094940" y="3070653"/>
        <a:ext cx="2039719" cy="2039719"/>
      </dsp:txXfrm>
    </dsp:sp>
    <dsp:sp modelId="{E2D8FB1C-B5AB-DE4D-BE4D-7DADC91D920C}">
      <dsp:nvSpPr>
        <dsp:cNvPr id="0" name=""/>
        <dsp:cNvSpPr/>
      </dsp:nvSpPr>
      <dsp:spPr>
        <a:xfrm rot="10844798">
          <a:off x="716052" y="3770210"/>
          <a:ext cx="2248232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18E9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D047A8-285D-DE49-B8DE-6F06E8471F36}">
      <dsp:nvSpPr>
        <dsp:cNvPr id="0" name=""/>
        <dsp:cNvSpPr/>
      </dsp:nvSpPr>
      <dsp:spPr>
        <a:xfrm>
          <a:off x="2245" y="3475101"/>
          <a:ext cx="1427803" cy="1142242"/>
        </a:xfrm>
        <a:prstGeom prst="roundRect">
          <a:avLst>
            <a:gd name="adj" fmla="val 10000"/>
          </a:avLst>
        </a:prstGeom>
        <a:solidFill>
          <a:srgbClr val="0D20E3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MapReduce</a:t>
          </a:r>
        </a:p>
      </dsp:txBody>
      <dsp:txXfrm>
        <a:off x="2245" y="3475101"/>
        <a:ext cx="1427803" cy="1142242"/>
      </dsp:txXfrm>
    </dsp:sp>
    <dsp:sp modelId="{F0730774-C1C9-7E49-8792-280CFE3B2E16}">
      <dsp:nvSpPr>
        <dsp:cNvPr id="0" name=""/>
        <dsp:cNvSpPr/>
      </dsp:nvSpPr>
      <dsp:spPr>
        <a:xfrm rot="12638545">
          <a:off x="1013064" y="2634491"/>
          <a:ext cx="2269083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18E9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6A866-A759-5941-8778-D20697D6EBC7}">
      <dsp:nvSpPr>
        <dsp:cNvPr id="0" name=""/>
        <dsp:cNvSpPr/>
      </dsp:nvSpPr>
      <dsp:spPr>
        <a:xfrm>
          <a:off x="457584" y="1775778"/>
          <a:ext cx="1427803" cy="1142242"/>
        </a:xfrm>
        <a:prstGeom prst="roundRect">
          <a:avLst>
            <a:gd name="adj" fmla="val 10000"/>
          </a:avLst>
        </a:prstGeom>
        <a:solidFill>
          <a:srgbClr val="0D20E3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</a:rPr>
            <a:t>Zookeeper</a:t>
          </a:r>
        </a:p>
      </dsp:txBody>
      <dsp:txXfrm>
        <a:off x="457584" y="1775778"/>
        <a:ext cx="1427803" cy="1142242"/>
      </dsp:txXfrm>
    </dsp:sp>
    <dsp:sp modelId="{ED9F2830-18AD-B948-8EB3-0515D1BD4983}">
      <dsp:nvSpPr>
        <dsp:cNvPr id="0" name=""/>
        <dsp:cNvSpPr/>
      </dsp:nvSpPr>
      <dsp:spPr>
        <a:xfrm rot="14422152">
          <a:off x="1838009" y="1805013"/>
          <a:ext cx="2284290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18E9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066AE9-2A3C-3041-9899-0BFF50FAA1B8}">
      <dsp:nvSpPr>
        <dsp:cNvPr id="0" name=""/>
        <dsp:cNvSpPr/>
      </dsp:nvSpPr>
      <dsp:spPr>
        <a:xfrm>
          <a:off x="1701565" y="531765"/>
          <a:ext cx="1427803" cy="1142242"/>
        </a:xfrm>
        <a:prstGeom prst="roundRect">
          <a:avLst>
            <a:gd name="adj" fmla="val 10000"/>
          </a:avLst>
        </a:prstGeom>
        <a:solidFill>
          <a:srgbClr val="0D20E3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FFFFFF"/>
              </a:solidFill>
            </a:rPr>
            <a:t>HBase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1701565" y="531765"/>
        <a:ext cx="1427803" cy="1142242"/>
      </dsp:txXfrm>
    </dsp:sp>
    <dsp:sp modelId="{A382F733-F31D-274F-AE41-97D0B1A3DDF9}">
      <dsp:nvSpPr>
        <dsp:cNvPr id="0" name=""/>
        <dsp:cNvSpPr/>
      </dsp:nvSpPr>
      <dsp:spPr>
        <a:xfrm rot="16200000">
          <a:off x="2969890" y="1501814"/>
          <a:ext cx="2289819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18E9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E52127-4F20-7243-BF05-33A21E369DA8}">
      <dsp:nvSpPr>
        <dsp:cNvPr id="0" name=""/>
        <dsp:cNvSpPr/>
      </dsp:nvSpPr>
      <dsp:spPr>
        <a:xfrm>
          <a:off x="3400898" y="76443"/>
          <a:ext cx="1427803" cy="1142242"/>
        </a:xfrm>
        <a:prstGeom prst="roundRect">
          <a:avLst>
            <a:gd name="adj" fmla="val 10000"/>
          </a:avLst>
        </a:prstGeom>
        <a:solidFill>
          <a:srgbClr val="0D20E3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FFFFFF"/>
              </a:solidFill>
            </a:rPr>
            <a:t>JobTracker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3400898" y="76443"/>
        <a:ext cx="1427803" cy="1142242"/>
      </dsp:txXfrm>
    </dsp:sp>
    <dsp:sp modelId="{59D9EFFC-A25D-AE46-BA8A-41A4DB19A8EA}">
      <dsp:nvSpPr>
        <dsp:cNvPr id="0" name=""/>
        <dsp:cNvSpPr/>
      </dsp:nvSpPr>
      <dsp:spPr>
        <a:xfrm rot="17977848">
          <a:off x="4107300" y="1805013"/>
          <a:ext cx="2284290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18E9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E6A194-0169-3A4B-9C0C-10CF784BC42C}">
      <dsp:nvSpPr>
        <dsp:cNvPr id="0" name=""/>
        <dsp:cNvSpPr/>
      </dsp:nvSpPr>
      <dsp:spPr>
        <a:xfrm>
          <a:off x="5100230" y="531765"/>
          <a:ext cx="1427803" cy="1142242"/>
        </a:xfrm>
        <a:prstGeom prst="roundRect">
          <a:avLst>
            <a:gd name="adj" fmla="val 10000"/>
          </a:avLst>
        </a:prstGeom>
        <a:solidFill>
          <a:srgbClr val="0D20E3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FFFFFF"/>
              </a:solidFill>
            </a:rPr>
            <a:t>NameNode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5100230" y="531765"/>
        <a:ext cx="1427803" cy="1142242"/>
      </dsp:txXfrm>
    </dsp:sp>
    <dsp:sp modelId="{AF9EA5D6-5DAE-D048-A065-A5DA6D40A156}">
      <dsp:nvSpPr>
        <dsp:cNvPr id="0" name=""/>
        <dsp:cNvSpPr/>
      </dsp:nvSpPr>
      <dsp:spPr>
        <a:xfrm rot="19761455">
          <a:off x="4947452" y="2634491"/>
          <a:ext cx="2269083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18E9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4C0579-5AA3-E846-9DC9-95414F4E356D}">
      <dsp:nvSpPr>
        <dsp:cNvPr id="0" name=""/>
        <dsp:cNvSpPr/>
      </dsp:nvSpPr>
      <dsp:spPr>
        <a:xfrm>
          <a:off x="6344212" y="1775778"/>
          <a:ext cx="1427803" cy="1142242"/>
        </a:xfrm>
        <a:prstGeom prst="roundRect">
          <a:avLst>
            <a:gd name="adj" fmla="val 10000"/>
          </a:avLst>
        </a:prstGeom>
        <a:solidFill>
          <a:srgbClr val="0D20E3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</a:rPr>
            <a:t>Hive</a:t>
          </a:r>
        </a:p>
      </dsp:txBody>
      <dsp:txXfrm>
        <a:off x="6344212" y="1775778"/>
        <a:ext cx="1427803" cy="1142242"/>
      </dsp:txXfrm>
    </dsp:sp>
    <dsp:sp modelId="{23430FFF-4386-0B43-9C06-7066D8A905CB}">
      <dsp:nvSpPr>
        <dsp:cNvPr id="0" name=""/>
        <dsp:cNvSpPr/>
      </dsp:nvSpPr>
      <dsp:spPr>
        <a:xfrm rot="54476">
          <a:off x="5246684" y="3833078"/>
          <a:ext cx="1929306" cy="581319"/>
        </a:xfrm>
        <a:prstGeom prst="leftArrow">
          <a:avLst>
            <a:gd name="adj1" fmla="val 60000"/>
            <a:gd name="adj2" fmla="val 50000"/>
          </a:avLst>
        </a:prstGeom>
        <a:solidFill>
          <a:srgbClr val="18E9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0BE89C-7526-1245-BD65-7D1DDBA05CD4}">
      <dsp:nvSpPr>
        <dsp:cNvPr id="0" name=""/>
        <dsp:cNvSpPr/>
      </dsp:nvSpPr>
      <dsp:spPr>
        <a:xfrm>
          <a:off x="6461967" y="3567902"/>
          <a:ext cx="1427803" cy="1142242"/>
        </a:xfrm>
        <a:prstGeom prst="roundRect">
          <a:avLst>
            <a:gd name="adj" fmla="val 10000"/>
          </a:avLst>
        </a:prstGeom>
        <a:solidFill>
          <a:srgbClr val="0D20E3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</a:rPr>
            <a:t>HDFS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6461967" y="3567902"/>
        <a:ext cx="1427803" cy="11422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B650CD-B6E7-444C-B40E-9D68F387F576}">
      <dsp:nvSpPr>
        <dsp:cNvPr id="0" name=""/>
        <dsp:cNvSpPr/>
      </dsp:nvSpPr>
      <dsp:spPr>
        <a:xfrm>
          <a:off x="3727966" y="1000660"/>
          <a:ext cx="7555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872" y="45720"/>
              </a:lnTo>
              <a:lnTo>
                <a:pt x="394872" y="47122"/>
              </a:lnTo>
              <a:lnTo>
                <a:pt x="755545" y="47122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</a:schemeClr>
          </a:solidFill>
          <a:prstDash val="solid"/>
          <a:round/>
          <a:headEnd type="arrow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</a:endParaRPr>
        </a:p>
      </dsp:txBody>
      <dsp:txXfrm>
        <a:off x="4086086" y="1042369"/>
        <a:ext cx="39307" cy="8022"/>
      </dsp:txXfrm>
    </dsp:sp>
    <dsp:sp modelId="{1A0D85C7-5781-944B-8969-6EA2FB869340}">
      <dsp:nvSpPr>
        <dsp:cNvPr id="0" name=""/>
        <dsp:cNvSpPr/>
      </dsp:nvSpPr>
      <dsp:spPr>
        <a:xfrm>
          <a:off x="241830" y="0"/>
          <a:ext cx="3487935" cy="20927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solidFill>
                <a:srgbClr val="000000"/>
              </a:solidFill>
            </a:rPr>
            <a:t>Application</a:t>
          </a:r>
          <a:endParaRPr lang="en-US" sz="4700" kern="1200" dirty="0">
            <a:solidFill>
              <a:srgbClr val="000000"/>
            </a:solidFill>
          </a:endParaRPr>
        </a:p>
      </dsp:txBody>
      <dsp:txXfrm>
        <a:off x="241830" y="0"/>
        <a:ext cx="3487935" cy="2092761"/>
      </dsp:txXfrm>
    </dsp:sp>
    <dsp:sp modelId="{58017EB9-F476-994F-84A9-52981352600D}">
      <dsp:nvSpPr>
        <dsp:cNvPr id="0" name=""/>
        <dsp:cNvSpPr/>
      </dsp:nvSpPr>
      <dsp:spPr>
        <a:xfrm>
          <a:off x="1969719" y="2092363"/>
          <a:ext cx="4290161" cy="771625"/>
        </a:xfrm>
        <a:custGeom>
          <a:avLst/>
          <a:gdLst/>
          <a:ahLst/>
          <a:cxnLst/>
          <a:rect l="0" t="0" r="0" b="0"/>
          <a:pathLst>
            <a:path>
              <a:moveTo>
                <a:pt x="4290161" y="0"/>
              </a:moveTo>
              <a:lnTo>
                <a:pt x="4290161" y="402912"/>
              </a:lnTo>
              <a:lnTo>
                <a:pt x="0" y="402912"/>
              </a:lnTo>
              <a:lnTo>
                <a:pt x="0" y="771625"/>
              </a:lnTo>
            </a:path>
          </a:pathLst>
        </a:custGeom>
        <a:noFill/>
        <a:ln w="38100" cap="flat" cmpd="sng" algn="ctr">
          <a:solidFill>
            <a:schemeClr val="accent3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</a:endParaRPr>
        </a:p>
      </dsp:txBody>
      <dsp:txXfrm>
        <a:off x="4005686" y="2474165"/>
        <a:ext cx="218226" cy="8022"/>
      </dsp:txXfrm>
    </dsp:sp>
    <dsp:sp modelId="{2742482D-ABD0-CA4B-9226-9FB2E39ED511}">
      <dsp:nvSpPr>
        <dsp:cNvPr id="0" name=""/>
        <dsp:cNvSpPr/>
      </dsp:nvSpPr>
      <dsp:spPr>
        <a:xfrm>
          <a:off x="4515912" y="1402"/>
          <a:ext cx="3487935" cy="20927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>
              <a:solidFill>
                <a:srgbClr val="000000"/>
              </a:solidFill>
            </a:rPr>
            <a:t>JobTracker</a:t>
          </a:r>
          <a:endParaRPr lang="en-US" sz="4700" kern="1200" dirty="0">
            <a:solidFill>
              <a:srgbClr val="000000"/>
            </a:solidFill>
          </a:endParaRPr>
        </a:p>
      </dsp:txBody>
      <dsp:txXfrm>
        <a:off x="4515912" y="1402"/>
        <a:ext cx="3487935" cy="2092761"/>
      </dsp:txXfrm>
    </dsp:sp>
    <dsp:sp modelId="{708728F4-796A-1B49-AC45-722437E74A2C}">
      <dsp:nvSpPr>
        <dsp:cNvPr id="0" name=""/>
        <dsp:cNvSpPr/>
      </dsp:nvSpPr>
      <dsp:spPr>
        <a:xfrm>
          <a:off x="3711887" y="3897049"/>
          <a:ext cx="7716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1625" y="4572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</a:endParaRPr>
        </a:p>
      </dsp:txBody>
      <dsp:txXfrm>
        <a:off x="4077644" y="3938758"/>
        <a:ext cx="40111" cy="8022"/>
      </dsp:txXfrm>
    </dsp:sp>
    <dsp:sp modelId="{678D3949-BC37-5F48-AE01-57D2D6C1A72B}">
      <dsp:nvSpPr>
        <dsp:cNvPr id="0" name=""/>
        <dsp:cNvSpPr/>
      </dsp:nvSpPr>
      <dsp:spPr>
        <a:xfrm>
          <a:off x="225751" y="2896389"/>
          <a:ext cx="3487935" cy="20927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>
              <a:solidFill>
                <a:srgbClr val="000000"/>
              </a:solidFill>
            </a:rPr>
            <a:t>NameNode</a:t>
          </a:r>
          <a:endParaRPr lang="en-US" sz="4700" kern="1200" dirty="0">
            <a:solidFill>
              <a:srgbClr val="000000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smtClean="0">
              <a:solidFill>
                <a:srgbClr val="000000"/>
              </a:solidFill>
            </a:rPr>
            <a:t>HDFS</a:t>
          </a:r>
          <a:endParaRPr lang="en-US" sz="3700" kern="1200" dirty="0">
            <a:solidFill>
              <a:srgbClr val="000000"/>
            </a:solidFill>
          </a:endParaRPr>
        </a:p>
      </dsp:txBody>
      <dsp:txXfrm>
        <a:off x="225751" y="2896389"/>
        <a:ext cx="3487935" cy="2092761"/>
      </dsp:txXfrm>
    </dsp:sp>
    <dsp:sp modelId="{39D1D131-658E-E04F-816B-501981F83C96}">
      <dsp:nvSpPr>
        <dsp:cNvPr id="0" name=""/>
        <dsp:cNvSpPr/>
      </dsp:nvSpPr>
      <dsp:spPr>
        <a:xfrm>
          <a:off x="4515912" y="2896389"/>
          <a:ext cx="3487935" cy="20927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>
              <a:solidFill>
                <a:srgbClr val="000000"/>
              </a:solidFill>
            </a:rPr>
            <a:t>TaskTracker</a:t>
          </a:r>
          <a:endParaRPr lang="en-US" sz="4700" kern="1200" dirty="0">
            <a:solidFill>
              <a:srgbClr val="000000"/>
            </a:solidFill>
          </a:endParaRPr>
        </a:p>
      </dsp:txBody>
      <dsp:txXfrm>
        <a:off x="4515912" y="2896389"/>
        <a:ext cx="3487935" cy="20927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9C7810-9295-BD4B-B90E-71E7AB3AA83F}">
      <dsp:nvSpPr>
        <dsp:cNvPr id="0" name=""/>
        <dsp:cNvSpPr/>
      </dsp:nvSpPr>
      <dsp:spPr>
        <a:xfrm>
          <a:off x="40" y="94865"/>
          <a:ext cx="3845569" cy="946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Umfort</a:t>
          </a:r>
          <a:r>
            <a:rPr lang="en-US" sz="2600" kern="1200" dirty="0" smtClean="0"/>
            <a:t> current</a:t>
          </a:r>
          <a:endParaRPr lang="en-US" sz="2600" kern="1200" dirty="0"/>
        </a:p>
      </dsp:txBody>
      <dsp:txXfrm>
        <a:off x="40" y="94865"/>
        <a:ext cx="3845569" cy="946156"/>
      </dsp:txXfrm>
    </dsp:sp>
    <dsp:sp modelId="{624DD25C-BC65-D240-B8D2-C2E49E30A26B}">
      <dsp:nvSpPr>
        <dsp:cNvPr id="0" name=""/>
        <dsp:cNvSpPr/>
      </dsp:nvSpPr>
      <dsp:spPr>
        <a:xfrm>
          <a:off x="40" y="1041022"/>
          <a:ext cx="3845569" cy="3390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xCAT</a:t>
          </a:r>
          <a:r>
            <a:rPr lang="en-US" sz="2600" kern="1200" dirty="0" smtClean="0"/>
            <a:t> - Management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Linux ext3 over NFS - Storage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TORQUE – Job Distribution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MATLAB - Processing</a:t>
          </a:r>
          <a:endParaRPr lang="en-US" sz="2600" kern="1200" dirty="0"/>
        </a:p>
      </dsp:txBody>
      <dsp:txXfrm>
        <a:off x="40" y="1041022"/>
        <a:ext cx="3845569" cy="3390075"/>
      </dsp:txXfrm>
    </dsp:sp>
    <dsp:sp modelId="{DE6CD6EB-4BEF-814A-886D-74A85F9F1AFA}">
      <dsp:nvSpPr>
        <dsp:cNvPr id="0" name=""/>
        <dsp:cNvSpPr/>
      </dsp:nvSpPr>
      <dsp:spPr>
        <a:xfrm>
          <a:off x="4383989" y="94865"/>
          <a:ext cx="3845569" cy="946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Umfort</a:t>
          </a:r>
          <a:r>
            <a:rPr lang="en-US" sz="2600" kern="1200" dirty="0" smtClean="0"/>
            <a:t> proposed using </a:t>
          </a:r>
          <a:r>
            <a:rPr lang="en-US" sz="2600" kern="1200" dirty="0" err="1" smtClean="0"/>
            <a:t>Hadoop</a:t>
          </a:r>
          <a:endParaRPr lang="en-US" sz="2600" kern="1200" dirty="0"/>
        </a:p>
      </dsp:txBody>
      <dsp:txXfrm>
        <a:off x="4383989" y="94865"/>
        <a:ext cx="3845569" cy="946156"/>
      </dsp:txXfrm>
    </dsp:sp>
    <dsp:sp modelId="{0CC6D0BF-DD94-894C-875C-5FFF86A696CB}">
      <dsp:nvSpPr>
        <dsp:cNvPr id="0" name=""/>
        <dsp:cNvSpPr/>
      </dsp:nvSpPr>
      <dsp:spPr>
        <a:xfrm>
          <a:off x="4383989" y="1041022"/>
          <a:ext cx="3845569" cy="3390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Hadoop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NameNode</a:t>
          </a:r>
          <a:r>
            <a:rPr lang="en-US" sz="2600" kern="1200" dirty="0" smtClean="0"/>
            <a:t> and Zookeeper - Management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Hadoop</a:t>
          </a:r>
          <a:r>
            <a:rPr lang="en-US" sz="2600" kern="1200" dirty="0" smtClean="0"/>
            <a:t> Distribution File System (HDFS) – Storage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Hadoop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JobTracker</a:t>
          </a:r>
          <a:r>
            <a:rPr lang="en-US" sz="2600" kern="1200" dirty="0" smtClean="0"/>
            <a:t> – Job Distribution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MapReduce</a:t>
          </a:r>
          <a:r>
            <a:rPr lang="en-US" sz="2600" kern="1200" dirty="0" smtClean="0"/>
            <a:t> - Processing</a:t>
          </a:r>
          <a:endParaRPr lang="en-US" sz="2600" kern="1200" dirty="0"/>
        </a:p>
      </dsp:txBody>
      <dsp:txXfrm>
        <a:off x="4383989" y="1041022"/>
        <a:ext cx="3845569" cy="3390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CAA08-6D9C-DF4B-A7CA-FD502C489316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CB340-E6C1-9B46-8566-8EEEE7551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CB340-E6C1-9B46-8566-8EEEE75517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 of MapReduce technology for a local gridding algorithm for the generation of Digital Elevation Models</a:t>
            </a:r>
          </a:p>
          <a:p>
            <a:r>
              <a:rPr lang="en-US" dirty="0" smtClean="0"/>
              <a:t>They use Light Detection and Ranging (LIDAR) for measurements of evaluated grid cells. </a:t>
            </a:r>
          </a:p>
          <a:p>
            <a:r>
              <a:rPr lang="en-US" dirty="0" smtClean="0"/>
              <a:t>Data paralleling is how the implementation is used with Hadoop MapReduce.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173E-8F64-4CDB-9C85-1A6E6046A0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CB340-E6C1-9B46-8566-8EEEE75517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CB340-E6C1-9B46-8566-8EEEE75517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CB340-E6C1-9B46-8566-8EEEE75517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institutions and companies utilize Hadoop for educational and production purposes. Google, Facebook, the New York Times, and EBay are just a few of the many users of the Hadoop Platform. Case studies enable research into how each of the companies utilize Hadoop and lessons that may be leveraged.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173E-8F64-4CDB-9C85-1A6E6046A03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first created MapReduce, which was a programming model that expressed a simplified computation that was automatically parallelized and executed on a cluster.    </a:t>
            </a:r>
          </a:p>
          <a:p>
            <a:r>
              <a:rPr lang="en-US" dirty="0" smtClean="0"/>
              <a:t> It was created to solve the complexity problem of distributing large data sets across multiple machines, as well as a source for handling computational failures</a:t>
            </a:r>
          </a:p>
          <a:p>
            <a:r>
              <a:rPr lang="en-US" dirty="0" smtClean="0"/>
              <a:t>In 2007,  Google took the initiative to use Hadoop, which was joined with MapReduce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173E-8F64-4CDB-9C85-1A6E6046A03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mainly uses Hadoop for large-scale distributed data processing.</a:t>
            </a:r>
          </a:p>
          <a:p>
            <a:r>
              <a:rPr lang="en-US" dirty="0" err="1" smtClean="0"/>
              <a:t>Hadoop's</a:t>
            </a:r>
            <a:r>
              <a:rPr lang="en-US" dirty="0" smtClean="0"/>
              <a:t> Distributed File System was calculated to dependably store large files across machines in a cluster, and was inspired by Google’s file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173E-8F64-4CDB-9C85-1A6E6046A0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Facebook’s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Hadoop/Hive system consumed 15 terabytes each day of new data.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610 Hadoop nodes running in a solitary cluster.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Two major clusters:</a:t>
            </a:r>
          </a:p>
          <a:p>
            <a:pPr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	1100 machine cluster with 8800 cores and 12PB raw storage</a:t>
            </a:r>
          </a:p>
          <a:p>
            <a:pPr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	300 machine cluster with 2400 cores with approximately three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petabytes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of raw storage. 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Facebook uses java and streaming, as well as a data framework using Hive features.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Like Facebook,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Umfort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used various nodes and clusters to manage data. Using Hadoop would permit Polar Grid to administer data easily, and work as a tool for managing greater storage pools.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173E-8F64-4CDB-9C85-1A6E6046A03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EBay used Hadoop for image analysis and production use</a:t>
            </a:r>
          </a:p>
          <a:p>
            <a:r>
              <a:rPr lang="en-US" dirty="0" smtClean="0"/>
              <a:t>Using Hadoop:</a:t>
            </a:r>
          </a:p>
          <a:p>
            <a:pPr>
              <a:buNone/>
            </a:pPr>
            <a:r>
              <a:rPr lang="en-US" dirty="0" smtClean="0"/>
              <a:t>	Fair Scheduler - manage distributions; classify job pools, assign weights,</a:t>
            </a:r>
          </a:p>
          <a:p>
            <a:pPr>
              <a:buNone/>
            </a:pPr>
            <a:r>
              <a:rPr lang="en-US" dirty="0" smtClean="0"/>
              <a:t>	NameNode – managing the HDFS</a:t>
            </a:r>
          </a:p>
          <a:p>
            <a:pPr>
              <a:buNone/>
            </a:pPr>
            <a:r>
              <a:rPr lang="en-US" dirty="0" smtClean="0"/>
              <a:t>	Zookeeper – provides consistency for </a:t>
            </a:r>
            <a:r>
              <a:rPr lang="en-US" dirty="0" err="1" smtClean="0"/>
              <a:t>HBase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JobTracker - coordinating jobs and tasks</a:t>
            </a:r>
          </a:p>
          <a:p>
            <a:pPr>
              <a:buNone/>
            </a:pPr>
            <a:r>
              <a:rPr lang="en-US" dirty="0" smtClean="0"/>
              <a:t>	HBaseMaster - smoothed the process of coordination with blocks of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173E-8F64-4CDB-9C85-1A6E6046A0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5D0C-ABDE-0548-94C7-22266F76FEC2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77D7C-1AD2-6C41-B0EE-20B3827A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Macintosh%20HD:Users:cerserstudent:Downloads:DCpic.doc!OLE_LINK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0"/>
            <a:ext cx="8763000" cy="349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6966" y="394138"/>
            <a:ext cx="3921234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3222" dirty="0" smtClean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Study on the Viability of 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Hadoop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Usage on the 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Umfort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Cluster for the Processing and Storage of 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CReSIS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Polar Data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925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Mentor: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Je’aime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Powell, Dr.  </a:t>
            </a:r>
            <a:r>
              <a:rPr lang="en-US" smtClean="0">
                <a:solidFill>
                  <a:schemeClr val="tx1"/>
                </a:solidFill>
                <a:latin typeface="Times New Roman"/>
                <a:cs typeface="Times New Roman"/>
              </a:rPr>
              <a:t>Mohammad Hasan</a:t>
            </a:r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Members: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JerNettie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Burney, Jean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Bevins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, Cedric Hall, Glenn M. Koch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 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NameNode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Essential </a:t>
            </a:r>
            <a:r>
              <a:rPr lang="en-US" dirty="0">
                <a:latin typeface="Times New Roman"/>
                <a:cs typeface="Times New Roman"/>
              </a:rPr>
              <a:t>piece of the HDFS file </a:t>
            </a:r>
            <a:r>
              <a:rPr lang="en-US" dirty="0" smtClean="0">
                <a:latin typeface="Times New Roman"/>
                <a:cs typeface="Times New Roman"/>
              </a:rPr>
              <a:t>system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Keeps a directory </a:t>
            </a:r>
            <a:r>
              <a:rPr lang="en-US" dirty="0">
                <a:latin typeface="Times New Roman"/>
                <a:cs typeface="Times New Roman"/>
              </a:rPr>
              <a:t>tree of all files in the file </a:t>
            </a:r>
            <a:r>
              <a:rPr lang="en-US" dirty="0" smtClean="0">
                <a:latin typeface="Times New Roman"/>
                <a:cs typeface="Times New Roman"/>
              </a:rPr>
              <a:t>system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NameNode</a:t>
            </a:r>
            <a:r>
              <a:rPr lang="en-US" dirty="0">
                <a:latin typeface="Times New Roman"/>
                <a:cs typeface="Times New Roman"/>
              </a:rPr>
              <a:t>was considered a single point of failure for a HDFS </a:t>
            </a:r>
            <a:r>
              <a:rPr lang="en-US" dirty="0" smtClean="0">
                <a:latin typeface="Times New Roman"/>
                <a:cs typeface="Times New Roman"/>
              </a:rPr>
              <a:t>Cluster; </a:t>
            </a:r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hen </a:t>
            </a:r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dirty="0" err="1">
                <a:latin typeface="Times New Roman"/>
                <a:cs typeface="Times New Roman"/>
              </a:rPr>
              <a:t>NameNode</a:t>
            </a:r>
            <a:r>
              <a:rPr lang="en-US" dirty="0" smtClean="0">
                <a:latin typeface="Times New Roman"/>
                <a:cs typeface="Times New Roman"/>
              </a:rPr>
              <a:t>fails, </a:t>
            </a:r>
            <a:r>
              <a:rPr lang="en-US" dirty="0">
                <a:latin typeface="Times New Roman"/>
                <a:cs typeface="Times New Roman"/>
              </a:rPr>
              <a:t>the file system</a:t>
            </a:r>
            <a:r>
              <a:rPr lang="en-US" dirty="0" smtClean="0">
                <a:latin typeface="Times New Roman"/>
                <a:cs typeface="Times New Roman"/>
              </a:rPr>
              <a:t> goes offline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 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Hadoop</a:t>
            </a:r>
            <a:r>
              <a:rPr lang="en-US" dirty="0" smtClean="0">
                <a:latin typeface="Times New Roman"/>
                <a:cs typeface="Times New Roman"/>
              </a:rPr>
              <a:t> Process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6200000" flipV="1">
            <a:off x="7283104" y="4099126"/>
            <a:ext cx="787675" cy="160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 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HBase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 </a:t>
            </a:r>
            <a:r>
              <a:rPr lang="en-US" dirty="0" err="1">
                <a:latin typeface="Times New Roman"/>
                <a:cs typeface="Times New Roman"/>
              </a:rPr>
              <a:t>Hadoop</a:t>
            </a:r>
            <a:r>
              <a:rPr lang="en-US" dirty="0">
                <a:latin typeface="Times New Roman"/>
                <a:cs typeface="Times New Roman"/>
              </a:rPr>
              <a:t> Base (</a:t>
            </a:r>
            <a:r>
              <a:rPr lang="en-US" dirty="0" err="1">
                <a:latin typeface="Times New Roman"/>
                <a:cs typeface="Times New Roman"/>
              </a:rPr>
              <a:t>HBase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 is the </a:t>
            </a:r>
            <a:r>
              <a:rPr lang="en-US" dirty="0" err="1">
                <a:latin typeface="Times New Roman"/>
                <a:cs typeface="Times New Roman"/>
              </a:rPr>
              <a:t>Hadoop</a:t>
            </a:r>
            <a:r>
              <a:rPr lang="en-US" dirty="0" smtClean="0">
                <a:latin typeface="Times New Roman"/>
                <a:cs typeface="Times New Roman"/>
              </a:rPr>
              <a:t>database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goal of </a:t>
            </a:r>
            <a:r>
              <a:rPr lang="en-US" dirty="0" err="1">
                <a:latin typeface="Times New Roman"/>
                <a:cs typeface="Times New Roman"/>
              </a:rPr>
              <a:t>HBase</a:t>
            </a:r>
            <a:r>
              <a:rPr lang="en-US" dirty="0" smtClean="0">
                <a:latin typeface="Times New Roman"/>
                <a:cs typeface="Times New Roman"/>
              </a:rPr>
              <a:t> is to </a:t>
            </a:r>
            <a:r>
              <a:rPr lang="en-US" dirty="0">
                <a:latin typeface="Times New Roman"/>
                <a:cs typeface="Times New Roman"/>
              </a:rPr>
              <a:t>host very large tables, with billions of rows by millions of </a:t>
            </a:r>
            <a:r>
              <a:rPr lang="en-US" dirty="0" smtClean="0">
                <a:latin typeface="Times New Roman"/>
                <a:cs typeface="Times New Roman"/>
              </a:rPr>
              <a:t>columns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dirty="0">
                <a:latin typeface="Times New Roman"/>
                <a:cs typeface="Times New Roman"/>
              </a:rPr>
              <a:t>order to accomplish this </a:t>
            </a:r>
            <a:r>
              <a:rPr lang="en-US" dirty="0" err="1">
                <a:latin typeface="Times New Roman"/>
                <a:cs typeface="Times New Roman"/>
              </a:rPr>
              <a:t>HBase</a:t>
            </a:r>
            <a:r>
              <a:rPr lang="en-US" dirty="0" smtClean="0">
                <a:latin typeface="Times New Roman"/>
                <a:cs typeface="Times New Roman"/>
              </a:rPr>
              <a:t> uses tables </a:t>
            </a:r>
            <a:r>
              <a:rPr lang="en-US" dirty="0">
                <a:latin typeface="Times New Roman"/>
                <a:cs typeface="Times New Roman"/>
              </a:rPr>
              <a:t>including cascading, Hive and Pig  source </a:t>
            </a:r>
            <a:r>
              <a:rPr lang="en-US" dirty="0" smtClean="0">
                <a:latin typeface="Times New Roman"/>
                <a:cs typeface="Times New Roman"/>
              </a:rPr>
              <a:t>modules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hadoop-hb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59" y="5011024"/>
            <a:ext cx="6096000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31437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</a:t>
            </a:r>
            <a:r>
              <a:rPr lang="en-US" dirty="0"/>
              <a:t>institutions and companies utilize </a:t>
            </a:r>
            <a:r>
              <a:rPr lang="en-US" dirty="0" smtClean="0"/>
              <a:t>Hadoop</a:t>
            </a:r>
          </a:p>
          <a:p>
            <a:r>
              <a:rPr lang="en-US" dirty="0" smtClean="0"/>
              <a:t>Using the Services:</a:t>
            </a:r>
          </a:p>
          <a:p>
            <a:pPr>
              <a:buNone/>
            </a:pPr>
            <a:r>
              <a:rPr lang="en-US" dirty="0" smtClean="0"/>
              <a:t>	Facebook</a:t>
            </a:r>
            <a:br>
              <a:rPr lang="en-US" dirty="0" smtClean="0"/>
            </a:br>
            <a:r>
              <a:rPr lang="en-US" dirty="0" smtClean="0"/>
              <a:t>Ebay</a:t>
            </a:r>
          </a:p>
          <a:p>
            <a:pPr>
              <a:buNone/>
            </a:pPr>
            <a:r>
              <a:rPr lang="en-US" dirty="0" smtClean="0"/>
              <a:t>	Google</a:t>
            </a:r>
          </a:p>
          <a:p>
            <a:pPr>
              <a:buNone/>
            </a:pPr>
            <a:r>
              <a:rPr lang="en-US" dirty="0" smtClean="0"/>
              <a:t>	San Diego Supercomputing Center</a:t>
            </a:r>
          </a:p>
          <a:p>
            <a:pPr>
              <a:buNone/>
            </a:pPr>
            <a:endParaRPr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338" y="1889352"/>
            <a:ext cx="3717461" cy="3081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first created MapReduce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43" y="2829201"/>
            <a:ext cx="6836229" cy="284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21229"/>
          </a:xfrm>
        </p:spPr>
        <p:txBody>
          <a:bodyPr/>
          <a:lstStyle/>
          <a:p>
            <a:r>
              <a:rPr lang="en-US" dirty="0" smtClean="0"/>
              <a:t>Distributed File System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2721429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2257" y="459501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Hadoop Hive system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59495"/>
            <a:ext cx="4945743" cy="344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r>
              <a:rPr lang="en-US" dirty="0" smtClean="0"/>
              <a:t>EBay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9229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Fair Scheduler</a:t>
            </a:r>
          </a:p>
          <a:p>
            <a:pPr>
              <a:buNone/>
            </a:pPr>
            <a:r>
              <a:rPr lang="en-US" dirty="0" smtClean="0"/>
              <a:t>	NameNode </a:t>
            </a:r>
          </a:p>
          <a:p>
            <a:pPr>
              <a:buNone/>
            </a:pPr>
            <a:r>
              <a:rPr lang="en-US" dirty="0" smtClean="0"/>
              <a:t>	Zookeeper </a:t>
            </a:r>
          </a:p>
          <a:p>
            <a:pPr>
              <a:buNone/>
            </a:pPr>
            <a:r>
              <a:rPr lang="en-US" dirty="0" smtClean="0"/>
              <a:t>	JobTracker</a:t>
            </a:r>
          </a:p>
          <a:p>
            <a:pPr>
              <a:buNone/>
            </a:pPr>
            <a:r>
              <a:rPr lang="en-US" dirty="0" err="1" smtClean="0"/>
              <a:t>HBase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429" y="2132692"/>
            <a:ext cx="5330371" cy="3273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San Diego Supercomputer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MapReduce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3429000"/>
            <a:ext cx="73914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Abstract</a:t>
            </a:r>
            <a:br>
              <a:rPr lang="en-US" sz="4400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The primary focus of this research was to explore the capabilities of </a:t>
            </a:r>
            <a:r>
              <a:rPr lang="en-US" dirty="0" err="1" smtClean="0">
                <a:latin typeface="Times New Roman"/>
                <a:cs typeface="Times New Roman"/>
              </a:rPr>
              <a:t>Hadoop</a:t>
            </a:r>
            <a:r>
              <a:rPr lang="en-US" dirty="0" smtClean="0">
                <a:latin typeface="Times New Roman"/>
                <a:cs typeface="Times New Roman"/>
              </a:rPr>
              <a:t> as a software package to process, store and manage </a:t>
            </a:r>
            <a:r>
              <a:rPr lang="en-US" dirty="0" err="1" smtClean="0">
                <a:latin typeface="Times New Roman"/>
                <a:cs typeface="Times New Roman"/>
              </a:rPr>
              <a:t>CReSIS</a:t>
            </a:r>
            <a:r>
              <a:rPr lang="en-US" dirty="0" smtClean="0">
                <a:latin typeface="Times New Roman"/>
                <a:cs typeface="Times New Roman"/>
              </a:rPr>
              <a:t> polar data in a clustered environment. The investigation involved </a:t>
            </a:r>
            <a:r>
              <a:rPr lang="en-US" dirty="0" err="1" smtClean="0">
                <a:latin typeface="Times New Roman"/>
                <a:cs typeface="Times New Roman"/>
              </a:rPr>
              <a:t>Hadoop</a:t>
            </a:r>
            <a:r>
              <a:rPr lang="en-US" dirty="0" smtClean="0">
                <a:latin typeface="Times New Roman"/>
                <a:cs typeface="Times New Roman"/>
              </a:rPr>
              <a:t> functionality and usage through reviewed publications.The team’s research was aimed at determining if </a:t>
            </a:r>
            <a:r>
              <a:rPr lang="en-US" dirty="0" err="1" smtClean="0">
                <a:latin typeface="Times New Roman"/>
                <a:cs typeface="Times New Roman"/>
              </a:rPr>
              <a:t>Hadoop</a:t>
            </a:r>
            <a:r>
              <a:rPr lang="en-US" dirty="0" smtClean="0">
                <a:latin typeface="Times New Roman"/>
                <a:cs typeface="Times New Roman"/>
              </a:rPr>
              <a:t> was a viable software package to implement on the Elizabeth City State University (ECSU) </a:t>
            </a:r>
            <a:r>
              <a:rPr lang="en-US" dirty="0" err="1" smtClean="0">
                <a:latin typeface="Times New Roman"/>
                <a:cs typeface="Times New Roman"/>
              </a:rPr>
              <a:t>Umfort</a:t>
            </a:r>
            <a:r>
              <a:rPr lang="en-US" dirty="0" smtClean="0">
                <a:latin typeface="Times New Roman"/>
                <a:cs typeface="Times New Roman"/>
              </a:rPr>
              <a:t> computing cluster. Utilizing case studies; processing, storage, management, and job distribution methods were compared. A final determination of the benefits of </a:t>
            </a:r>
            <a:r>
              <a:rPr lang="en-US" dirty="0" err="1" smtClean="0">
                <a:latin typeface="Times New Roman"/>
                <a:cs typeface="Times New Roman"/>
              </a:rPr>
              <a:t>Hadoop</a:t>
            </a:r>
            <a:r>
              <a:rPr lang="en-US" dirty="0" smtClean="0">
                <a:latin typeface="Times New Roman"/>
                <a:cs typeface="Times New Roman"/>
              </a:rPr>
              <a:t> for the storing and processing of data on the </a:t>
            </a:r>
            <a:r>
              <a:rPr lang="en-US" dirty="0" err="1" smtClean="0">
                <a:latin typeface="Times New Roman"/>
                <a:cs typeface="Times New Roman"/>
              </a:rPr>
              <a:t>Umfort</a:t>
            </a:r>
            <a:r>
              <a:rPr lang="en-US" dirty="0" smtClean="0">
                <a:latin typeface="Times New Roman"/>
                <a:cs typeface="Times New Roman"/>
              </a:rPr>
              <a:t> cluster was then made. 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</a:t>
            </a:r>
            <a:r>
              <a:rPr lang="en-US" dirty="0" err="1" smtClean="0"/>
              <a:t>con’t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Homogeneous product</a:t>
            </a:r>
          </a:p>
          <a:p>
            <a:pPr lvl="1"/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Cost efficient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Installation 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Repeat of past summer 2009 Polar Grid team’s project using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Convert </a:t>
            </a:r>
            <a:r>
              <a:rPr lang="en-US" dirty="0" err="1" smtClean="0"/>
              <a:t>CReSIS</a:t>
            </a:r>
            <a:r>
              <a:rPr lang="en-US" dirty="0" smtClean="0"/>
              <a:t> data into </a:t>
            </a:r>
            <a:r>
              <a:rPr lang="en-US" smtClean="0"/>
              <a:t>GIS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200" cap="small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Introduction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9998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Hadoop</a:t>
            </a:r>
            <a:r>
              <a:rPr lang="en-US" dirty="0" smtClean="0">
                <a:latin typeface="Times New Roman"/>
                <a:cs typeface="Times New Roman"/>
              </a:rPr>
              <a:t> is a </a:t>
            </a:r>
            <a:r>
              <a:rPr lang="en-US" dirty="0">
                <a:latin typeface="Times New Roman"/>
                <a:cs typeface="Times New Roman"/>
              </a:rPr>
              <a:t>set of open source </a:t>
            </a:r>
            <a:r>
              <a:rPr lang="en-US" dirty="0" smtClean="0">
                <a:latin typeface="Times New Roman"/>
                <a:cs typeface="Times New Roman"/>
              </a:rPr>
              <a:t>technologies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Hadoop</a:t>
            </a:r>
            <a:r>
              <a:rPr lang="en-US" dirty="0">
                <a:latin typeface="Times New Roman"/>
                <a:cs typeface="Times New Roman"/>
              </a:rPr>
              <a:t>originated from the open source web search engine, Apache </a:t>
            </a:r>
            <a:r>
              <a:rPr lang="en-US" dirty="0" err="1">
                <a:latin typeface="Times New Roman"/>
                <a:cs typeface="Times New Roman"/>
              </a:rPr>
              <a:t>Nutch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Hadoop</a:t>
            </a:r>
            <a:r>
              <a:rPr lang="en-US" dirty="0">
                <a:latin typeface="Times New Roman"/>
                <a:cs typeface="Times New Roman"/>
              </a:rPr>
              <a:t>was adopted by over 100 different </a:t>
            </a:r>
            <a:r>
              <a:rPr lang="en-US" dirty="0" smtClean="0">
                <a:latin typeface="Times New Roman"/>
                <a:cs typeface="Times New Roman"/>
              </a:rPr>
              <a:t>companies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729413" y="1757363"/>
          <a:ext cx="1663700" cy="2794000"/>
        </p:xfrm>
        <a:graphic>
          <a:graphicData uri="http://schemas.openxmlformats.org/presentationml/2006/ole">
            <p:oleObj spid="_x0000_s18434" name="Document" r:id="rId4" imgW="0" imgH="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Hadoop</a:t>
            </a:r>
            <a:r>
              <a:rPr lang="en-US" dirty="0" smtClean="0">
                <a:latin typeface="Times New Roman"/>
                <a:cs typeface="Times New Roman"/>
              </a:rPr>
              <a:t> Functionality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Hadoop</a:t>
            </a:r>
            <a:r>
              <a:rPr lang="en-US" dirty="0">
                <a:latin typeface="Times New Roman"/>
                <a:cs typeface="Times New Roman"/>
              </a:rPr>
              <a:t>is broken down into different </a:t>
            </a:r>
            <a:r>
              <a:rPr lang="en-US" dirty="0" smtClean="0">
                <a:latin typeface="Times New Roman"/>
                <a:cs typeface="Times New Roman"/>
              </a:rPr>
              <a:t>parts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Some </a:t>
            </a:r>
            <a:r>
              <a:rPr lang="en-US" dirty="0">
                <a:latin typeface="Times New Roman"/>
                <a:cs typeface="Times New Roman"/>
              </a:rPr>
              <a:t>of the more imperative components of </a:t>
            </a:r>
            <a:r>
              <a:rPr lang="en-US" dirty="0" err="1">
                <a:latin typeface="Times New Roman"/>
                <a:cs typeface="Times New Roman"/>
              </a:rPr>
              <a:t>Hadoop</a:t>
            </a:r>
            <a:r>
              <a:rPr lang="en-US" dirty="0">
                <a:latin typeface="Times New Roman"/>
                <a:cs typeface="Times New Roman"/>
              </a:rPr>
              <a:t> include MapReduce, Zookeeper, HDFS, Hive, </a:t>
            </a:r>
            <a:r>
              <a:rPr lang="en-US" dirty="0" err="1">
                <a:latin typeface="Times New Roman"/>
                <a:cs typeface="Times New Roman"/>
              </a:rPr>
              <a:t>Jobtracker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Namenode</a:t>
            </a:r>
            <a:r>
              <a:rPr lang="en-US" dirty="0">
                <a:latin typeface="Times New Roman"/>
                <a:cs typeface="Times New Roman"/>
              </a:rPr>
              <a:t>, and </a:t>
            </a:r>
            <a:r>
              <a:rPr lang="en-US" dirty="0" err="1">
                <a:latin typeface="Times New Roman"/>
                <a:cs typeface="Times New Roman"/>
              </a:rPr>
              <a:t>HBase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Hadoop’s</a:t>
            </a:r>
            <a:r>
              <a:rPr lang="en-US" dirty="0">
                <a:latin typeface="Times New Roman"/>
                <a:cs typeface="Times New Roman"/>
              </a:rPr>
              <a:t>adaptive functionalities allow various organizations’ needs to be met.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Functionality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 1"/>
          <p:cNvGraphicFramePr/>
          <p:nvPr/>
        </p:nvGraphicFramePr>
        <p:xfrm>
          <a:off x="457200" y="1580114"/>
          <a:ext cx="8229600" cy="511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Framework that </a:t>
            </a:r>
            <a:r>
              <a:rPr lang="en-US" dirty="0">
                <a:latin typeface="Times New Roman"/>
                <a:cs typeface="Times New Roman"/>
              </a:rPr>
              <a:t>processes large </a:t>
            </a:r>
            <a:r>
              <a:rPr lang="en-US" dirty="0" smtClean="0">
                <a:latin typeface="Times New Roman"/>
                <a:cs typeface="Times New Roman"/>
              </a:rPr>
              <a:t>datasets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MapReduce is broken </a:t>
            </a:r>
            <a:r>
              <a:rPr lang="en-US" dirty="0">
                <a:latin typeface="Times New Roman"/>
                <a:cs typeface="Times New Roman"/>
              </a:rPr>
              <a:t>down into two </a:t>
            </a:r>
            <a:r>
              <a:rPr lang="en-US" dirty="0" smtClean="0">
                <a:latin typeface="Times New Roman"/>
                <a:cs typeface="Times New Roman"/>
              </a:rPr>
              <a:t>steps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Maps out operation to servers </a:t>
            </a:r>
            <a:r>
              <a:rPr lang="en-US" dirty="0">
                <a:latin typeface="Times New Roman"/>
                <a:cs typeface="Times New Roman"/>
              </a:rPr>
              <a:t>and</a:t>
            </a:r>
            <a:r>
              <a:rPr lang="en-US" dirty="0" smtClean="0">
                <a:latin typeface="Times New Roman"/>
                <a:cs typeface="Times New Roman"/>
              </a:rPr>
              <a:t> reduces </a:t>
            </a:r>
            <a:r>
              <a:rPr lang="en-US" dirty="0">
                <a:latin typeface="Times New Roman"/>
                <a:cs typeface="Times New Roman"/>
              </a:rPr>
              <a:t>the results</a:t>
            </a:r>
            <a:r>
              <a:rPr lang="en-US" dirty="0" smtClean="0">
                <a:latin typeface="Times New Roman"/>
                <a:cs typeface="Times New Roman"/>
              </a:rPr>
              <a:t> into </a:t>
            </a:r>
            <a:r>
              <a:rPr lang="en-US" dirty="0">
                <a:latin typeface="Times New Roman"/>
                <a:cs typeface="Times New Roman"/>
              </a:rPr>
              <a:t>a single result </a:t>
            </a:r>
            <a:r>
              <a:rPr lang="en-US" dirty="0" smtClean="0">
                <a:latin typeface="Times New Roman"/>
                <a:cs typeface="Times New Roman"/>
              </a:rPr>
              <a:t>set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mapreduce-logo-300x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04" y="5129326"/>
            <a:ext cx="4803148" cy="1144835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508084" y="274638"/>
            <a:ext cx="4101768" cy="1143000"/>
          </a:xfrm>
        </p:spPr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MapReduce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Data </a:t>
            </a:r>
            <a:r>
              <a:rPr lang="en-US" dirty="0">
                <a:latin typeface="Times New Roman"/>
                <a:cs typeface="Times New Roman"/>
              </a:rPr>
              <a:t>warehouse </a:t>
            </a:r>
            <a:r>
              <a:rPr lang="en-US" dirty="0" smtClean="0">
                <a:latin typeface="Times New Roman"/>
                <a:cs typeface="Times New Roman"/>
              </a:rPr>
              <a:t>infrastructure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Goal </a:t>
            </a:r>
            <a:r>
              <a:rPr lang="en-US" dirty="0">
                <a:latin typeface="Times New Roman"/>
                <a:cs typeface="Times New Roman"/>
              </a:rPr>
              <a:t>is to provide acceptable wait times for data browsing, and queries over small data sets or test </a:t>
            </a:r>
            <a:r>
              <a:rPr lang="en-US" dirty="0" smtClean="0">
                <a:latin typeface="Times New Roman"/>
                <a:cs typeface="Times New Roman"/>
              </a:rPr>
              <a:t>queries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hive_logo200-16422e15407f19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351" y="4847001"/>
            <a:ext cx="1989868" cy="14823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084" y="274638"/>
            <a:ext cx="4101768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Hive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Used </a:t>
            </a:r>
            <a:r>
              <a:rPr lang="en-US" dirty="0">
                <a:latin typeface="Times New Roman"/>
                <a:cs typeface="Times New Roman"/>
              </a:rPr>
              <a:t>to maintain configuration information, manage computer naming schemes, provide distributed synchronization, and provide group </a:t>
            </a:r>
            <a:r>
              <a:rPr lang="en-US" dirty="0" smtClean="0">
                <a:latin typeface="Times New Roman"/>
                <a:cs typeface="Times New Roman"/>
              </a:rPr>
              <a:t>services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zookeep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770" y="4387982"/>
            <a:ext cx="1525234" cy="21692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084" y="274638"/>
            <a:ext cx="4101768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Zookeeper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 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HDFS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Distributed </a:t>
            </a:r>
            <a:r>
              <a:rPr lang="en-US" dirty="0">
                <a:latin typeface="Times New Roman"/>
                <a:cs typeface="Times New Roman"/>
              </a:rPr>
              <a:t>storage system used by </a:t>
            </a:r>
            <a:r>
              <a:rPr lang="en-US" dirty="0" err="1" smtClean="0">
                <a:latin typeface="Times New Roman"/>
                <a:cs typeface="Times New Roman"/>
              </a:rPr>
              <a:t>Hadoop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Designed </a:t>
            </a:r>
            <a:r>
              <a:rPr lang="en-US" dirty="0">
                <a:latin typeface="Times New Roman"/>
                <a:cs typeface="Times New Roman"/>
              </a:rPr>
              <a:t>to work and run on low-cost </a:t>
            </a:r>
            <a:r>
              <a:rPr lang="en-US" dirty="0" smtClean="0">
                <a:latin typeface="Times New Roman"/>
                <a:cs typeface="Times New Roman"/>
              </a:rPr>
              <a:t>hardware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Works </a:t>
            </a:r>
            <a:r>
              <a:rPr lang="en-US" dirty="0">
                <a:latin typeface="Times New Roman"/>
                <a:cs typeface="Times New Roman"/>
              </a:rPr>
              <a:t>on operations even when the system </a:t>
            </a:r>
            <a:r>
              <a:rPr lang="en-US" dirty="0" smtClean="0">
                <a:latin typeface="Times New Roman"/>
                <a:cs typeface="Times New Roman"/>
              </a:rPr>
              <a:t>fails 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hdf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10" y="4823938"/>
            <a:ext cx="4441885" cy="1486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536</Words>
  <Application>Microsoft Macintosh PowerPoint</Application>
  <PresentationFormat>On-screen Show (4:3)</PresentationFormat>
  <Paragraphs>130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Macintosh HD:Users:cerserstudent:Downloads:DCpic.doc!OLE_LINK1</vt:lpstr>
      <vt:lpstr> AStudy on the Viability of Hadoop Usage on the Umfort Cluster for the Processing and Storage of CReSIS Polar Data</vt:lpstr>
      <vt:lpstr>Abstract </vt:lpstr>
      <vt:lpstr>Introduction </vt:lpstr>
      <vt:lpstr>Hadoop Functionality</vt:lpstr>
      <vt:lpstr>Functionality</vt:lpstr>
      <vt:lpstr>MapReduce</vt:lpstr>
      <vt:lpstr>Hive</vt:lpstr>
      <vt:lpstr>Zookeeper</vt:lpstr>
      <vt:lpstr>  HDFS</vt:lpstr>
      <vt:lpstr>  NameNode</vt:lpstr>
      <vt:lpstr>  Hadoop Process</vt:lpstr>
      <vt:lpstr>  HBase</vt:lpstr>
      <vt:lpstr>Case Studies</vt:lpstr>
      <vt:lpstr>  Google</vt:lpstr>
      <vt:lpstr>Google</vt:lpstr>
      <vt:lpstr>Facebook</vt:lpstr>
      <vt:lpstr>  EBay</vt:lpstr>
      <vt:lpstr>The San Diego Supercomputer Center</vt:lpstr>
      <vt:lpstr>Conclusion</vt:lpstr>
      <vt:lpstr>Conclusion (con’t…)</vt:lpstr>
      <vt:lpstr>Future Work</vt:lpstr>
    </vt:vector>
  </TitlesOfParts>
  <Company>Elizabeth City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Hadoop</dc:title>
  <dc:creator>CERSER ECSU</dc:creator>
  <cp:lastModifiedBy>CLHALL</cp:lastModifiedBy>
  <cp:revision>19</cp:revision>
  <cp:lastPrinted>2011-03-30T17:47:02Z</cp:lastPrinted>
  <dcterms:created xsi:type="dcterms:W3CDTF">2011-03-31T19:17:07Z</dcterms:created>
  <dcterms:modified xsi:type="dcterms:W3CDTF">2011-04-15T17:12:37Z</dcterms:modified>
</cp:coreProperties>
</file>