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sldIdLst>
    <p:sldId id="256" r:id="rId2"/>
    <p:sldId id="259" r:id="rId3"/>
    <p:sldId id="260" r:id="rId4"/>
    <p:sldId id="262" r:id="rId5"/>
    <p:sldId id="263" r:id="rId6"/>
    <p:sldId id="266" r:id="rId7"/>
    <p:sldId id="258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C337F"/>
    <a:srgbClr val="3A13DF"/>
    <a:srgbClr val="60148A"/>
    <a:srgbClr val="790DE5"/>
    <a:srgbClr val="6C23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 varScale="1">
        <p:scale>
          <a:sx n="68" d="100"/>
          <a:sy n="68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0C594-E5AC-4B37-9B97-1E246EB8D18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40FFD9-5A6B-46A4-8CDB-8AC5BB30D2FE}">
      <dgm:prSet phldrT="[Text]"/>
      <dgm:spPr/>
      <dgm:t>
        <a:bodyPr/>
        <a:lstStyle/>
        <a:p>
          <a:r>
            <a:rPr lang="en-US" dirty="0" smtClean="0"/>
            <a:t>SAR DATA</a:t>
          </a:r>
          <a:endParaRPr lang="en-GB" dirty="0"/>
        </a:p>
      </dgm:t>
    </dgm:pt>
    <dgm:pt modelId="{22FE15DB-8B5D-42B8-9308-070F9356873D}" type="parTrans" cxnId="{E313F6BD-08DC-4FFD-80C3-953FE92DFFA8}">
      <dgm:prSet/>
      <dgm:spPr/>
      <dgm:t>
        <a:bodyPr/>
        <a:lstStyle/>
        <a:p>
          <a:endParaRPr lang="en-GB"/>
        </a:p>
      </dgm:t>
    </dgm:pt>
    <dgm:pt modelId="{BDB9B0F4-7676-4C7E-A4B0-B01AE184E91B}" type="sibTrans" cxnId="{E313F6BD-08DC-4FFD-80C3-953FE92DFFA8}">
      <dgm:prSet/>
      <dgm:spPr/>
      <dgm:t>
        <a:bodyPr/>
        <a:lstStyle/>
        <a:p>
          <a:endParaRPr lang="en-GB"/>
        </a:p>
      </dgm:t>
    </dgm:pt>
    <dgm:pt modelId="{EA4DAFFB-DC20-4E17-9202-8B75586B0FE0}">
      <dgm:prSet phldrT="[Text]"/>
      <dgm:spPr/>
      <dgm:t>
        <a:bodyPr/>
        <a:lstStyle/>
        <a:p>
          <a:r>
            <a:rPr lang="en-US" dirty="0" smtClean="0"/>
            <a:t>TEXTURE ANALYSIS</a:t>
          </a:r>
          <a:endParaRPr lang="en-GB" dirty="0"/>
        </a:p>
      </dgm:t>
    </dgm:pt>
    <dgm:pt modelId="{BCED8A4C-B1CC-4C3F-9FB5-176C8A652394}" type="parTrans" cxnId="{9E2F0D36-9FE6-48E0-83AA-147B850E628C}">
      <dgm:prSet/>
      <dgm:spPr/>
      <dgm:t>
        <a:bodyPr/>
        <a:lstStyle/>
        <a:p>
          <a:endParaRPr lang="en-GB"/>
        </a:p>
      </dgm:t>
    </dgm:pt>
    <dgm:pt modelId="{1EC2B113-CD0E-4C39-A66E-BB663BDA9015}" type="sibTrans" cxnId="{9E2F0D36-9FE6-48E0-83AA-147B850E628C}">
      <dgm:prSet/>
      <dgm:spPr/>
      <dgm:t>
        <a:bodyPr/>
        <a:lstStyle/>
        <a:p>
          <a:endParaRPr lang="en-GB"/>
        </a:p>
      </dgm:t>
    </dgm:pt>
    <dgm:pt modelId="{29EF40EA-6681-4185-ADF2-9AE793885F21}">
      <dgm:prSet phldrT="[Text]"/>
      <dgm:spPr/>
      <dgm:t>
        <a:bodyPr/>
        <a:lstStyle/>
        <a:p>
          <a:r>
            <a:rPr lang="en-US" dirty="0" smtClean="0"/>
            <a:t>SCALING</a:t>
          </a:r>
          <a:endParaRPr lang="en-GB" dirty="0"/>
        </a:p>
      </dgm:t>
    </dgm:pt>
    <dgm:pt modelId="{A5D0827F-955E-4D24-BFA7-86AEA116FFBA}" type="parTrans" cxnId="{A12F09E1-6409-49BE-9417-51AAA81C7B3B}">
      <dgm:prSet/>
      <dgm:spPr/>
      <dgm:t>
        <a:bodyPr/>
        <a:lstStyle/>
        <a:p>
          <a:endParaRPr lang="en-GB"/>
        </a:p>
      </dgm:t>
    </dgm:pt>
    <dgm:pt modelId="{2CF58F77-C353-47B2-ACE3-D7099A13A4ED}" type="sibTrans" cxnId="{A12F09E1-6409-49BE-9417-51AAA81C7B3B}">
      <dgm:prSet/>
      <dgm:spPr/>
      <dgm:t>
        <a:bodyPr/>
        <a:lstStyle/>
        <a:p>
          <a:endParaRPr lang="en-GB"/>
        </a:p>
      </dgm:t>
    </dgm:pt>
    <dgm:pt modelId="{9EC86455-6666-451D-B6A6-BCEC54538792}">
      <dgm:prSet phldrT="[Text]"/>
      <dgm:spPr/>
      <dgm:t>
        <a:bodyPr/>
        <a:lstStyle/>
        <a:p>
          <a:r>
            <a:rPr lang="en-US" dirty="0" smtClean="0"/>
            <a:t>THRESHOLDING</a:t>
          </a:r>
          <a:endParaRPr lang="en-GB" dirty="0"/>
        </a:p>
      </dgm:t>
    </dgm:pt>
    <dgm:pt modelId="{AB114339-281B-42C3-A617-18304855BAC1}" type="parTrans" cxnId="{CE39AB9E-F358-448F-A68F-ABF444E900F1}">
      <dgm:prSet/>
      <dgm:spPr/>
      <dgm:t>
        <a:bodyPr/>
        <a:lstStyle/>
        <a:p>
          <a:endParaRPr lang="en-GB"/>
        </a:p>
      </dgm:t>
    </dgm:pt>
    <dgm:pt modelId="{3D81F64B-E7FD-4C76-BF1B-3449864C191D}" type="sibTrans" cxnId="{CE39AB9E-F358-448F-A68F-ABF444E900F1}">
      <dgm:prSet/>
      <dgm:spPr/>
      <dgm:t>
        <a:bodyPr/>
        <a:lstStyle/>
        <a:p>
          <a:endParaRPr lang="en-GB"/>
        </a:p>
      </dgm:t>
    </dgm:pt>
    <dgm:pt modelId="{3BF4716D-C93E-4644-9BF8-CBB2CD27CB92}">
      <dgm:prSet phldrT="[Text]"/>
      <dgm:spPr/>
      <dgm:t>
        <a:bodyPr/>
        <a:lstStyle/>
        <a:p>
          <a:r>
            <a:rPr lang="en-US" dirty="0" smtClean="0"/>
            <a:t>GAMMA FILTER</a:t>
          </a:r>
          <a:endParaRPr lang="en-GB" dirty="0"/>
        </a:p>
      </dgm:t>
    </dgm:pt>
    <dgm:pt modelId="{C3BBDDAB-E6F1-47F7-9303-73D8E7E34B57}" type="parTrans" cxnId="{09481685-3C89-47FA-8FAD-F8B065419DA7}">
      <dgm:prSet/>
      <dgm:spPr/>
      <dgm:t>
        <a:bodyPr/>
        <a:lstStyle/>
        <a:p>
          <a:endParaRPr lang="en-GB"/>
        </a:p>
      </dgm:t>
    </dgm:pt>
    <dgm:pt modelId="{C03355ED-1B0A-47EB-A4E0-97C1E559F14D}" type="sibTrans" cxnId="{09481685-3C89-47FA-8FAD-F8B065419DA7}">
      <dgm:prSet/>
      <dgm:spPr/>
      <dgm:t>
        <a:bodyPr/>
        <a:lstStyle/>
        <a:p>
          <a:endParaRPr lang="en-GB"/>
        </a:p>
      </dgm:t>
    </dgm:pt>
    <dgm:pt modelId="{435FB61E-DA99-42C5-B9BF-88057813A8F5}">
      <dgm:prSet phldrT="[Text]"/>
      <dgm:spPr/>
      <dgm:t>
        <a:bodyPr/>
        <a:lstStyle/>
        <a:p>
          <a:r>
            <a:rPr lang="en-US" dirty="0" smtClean="0"/>
            <a:t>SCALING</a:t>
          </a:r>
          <a:endParaRPr lang="en-GB" dirty="0"/>
        </a:p>
      </dgm:t>
    </dgm:pt>
    <dgm:pt modelId="{169D350C-F2E4-412B-8C27-9ACD8FBE544F}" type="parTrans" cxnId="{2016CBD7-267E-45D0-AA96-BFD7B968D274}">
      <dgm:prSet/>
      <dgm:spPr/>
      <dgm:t>
        <a:bodyPr/>
        <a:lstStyle/>
        <a:p>
          <a:endParaRPr lang="en-GB"/>
        </a:p>
      </dgm:t>
    </dgm:pt>
    <dgm:pt modelId="{54B61A0C-FA04-4F17-94D2-B4A34DE37454}" type="sibTrans" cxnId="{2016CBD7-267E-45D0-AA96-BFD7B968D274}">
      <dgm:prSet/>
      <dgm:spPr/>
      <dgm:t>
        <a:bodyPr/>
        <a:lstStyle/>
        <a:p>
          <a:endParaRPr lang="en-GB"/>
        </a:p>
      </dgm:t>
    </dgm:pt>
    <dgm:pt modelId="{37B6301D-541C-49C9-9D1D-F3EDC113A317}">
      <dgm:prSet phldrT="[Text]"/>
      <dgm:spPr/>
      <dgm:t>
        <a:bodyPr/>
        <a:lstStyle/>
        <a:p>
          <a:r>
            <a:rPr lang="en-US" dirty="0" smtClean="0"/>
            <a:t>UNSUPERVISED CLASSIFICATION</a:t>
          </a:r>
          <a:endParaRPr lang="en-GB" dirty="0"/>
        </a:p>
      </dgm:t>
    </dgm:pt>
    <dgm:pt modelId="{327CAFFE-74C6-4076-B8EC-A1FED9AB4E11}" type="parTrans" cxnId="{86E4A208-EFA5-4D5C-AC7D-9C3FF6D10260}">
      <dgm:prSet/>
      <dgm:spPr/>
      <dgm:t>
        <a:bodyPr/>
        <a:lstStyle/>
        <a:p>
          <a:endParaRPr lang="en-GB"/>
        </a:p>
      </dgm:t>
    </dgm:pt>
    <dgm:pt modelId="{91876138-C586-4869-86BD-799EFEEB927C}" type="sibTrans" cxnId="{86E4A208-EFA5-4D5C-AC7D-9C3FF6D10260}">
      <dgm:prSet/>
      <dgm:spPr/>
      <dgm:t>
        <a:bodyPr/>
        <a:lstStyle/>
        <a:p>
          <a:endParaRPr lang="en-GB"/>
        </a:p>
      </dgm:t>
    </dgm:pt>
    <dgm:pt modelId="{E732B1EA-4613-4E27-864E-2AD98167D4D1}">
      <dgm:prSet phldrT="[Text]"/>
      <dgm:spPr/>
      <dgm:t>
        <a:bodyPr/>
        <a:lstStyle/>
        <a:p>
          <a:r>
            <a:rPr lang="en-US" dirty="0" smtClean="0"/>
            <a:t>CONTOUR CREATION</a:t>
          </a:r>
          <a:endParaRPr lang="en-GB" dirty="0"/>
        </a:p>
      </dgm:t>
    </dgm:pt>
    <dgm:pt modelId="{3187C476-4CFF-42C0-A1D0-3EEE064E40C5}" type="parTrans" cxnId="{4BA5C743-1CC7-46C6-A18A-10796F2A9FB7}">
      <dgm:prSet/>
      <dgm:spPr/>
      <dgm:t>
        <a:bodyPr/>
        <a:lstStyle/>
        <a:p>
          <a:endParaRPr lang="en-GB"/>
        </a:p>
      </dgm:t>
    </dgm:pt>
    <dgm:pt modelId="{2B372E05-1F14-40B1-8569-06DFD96332FE}" type="sibTrans" cxnId="{4BA5C743-1CC7-46C6-A18A-10796F2A9FB7}">
      <dgm:prSet/>
      <dgm:spPr/>
      <dgm:t>
        <a:bodyPr/>
        <a:lstStyle/>
        <a:p>
          <a:endParaRPr lang="en-GB"/>
        </a:p>
      </dgm:t>
    </dgm:pt>
    <dgm:pt modelId="{983F7718-36C2-4E7A-81D6-79A1787FB15B}">
      <dgm:prSet phldrT="[Text]"/>
      <dgm:spPr/>
      <dgm:t>
        <a:bodyPr/>
        <a:lstStyle/>
        <a:p>
          <a:r>
            <a:rPr lang="en-US" dirty="0" smtClean="0"/>
            <a:t>OIL SPILL OUT PUT VECTOR</a:t>
          </a:r>
          <a:endParaRPr lang="en-GB" dirty="0"/>
        </a:p>
      </dgm:t>
    </dgm:pt>
    <dgm:pt modelId="{D8FB6713-C127-400B-BE06-0E0BEDAFD096}" type="parTrans" cxnId="{FEF59DAE-555D-411C-AD60-1DDBBAC7A364}">
      <dgm:prSet/>
      <dgm:spPr/>
      <dgm:t>
        <a:bodyPr/>
        <a:lstStyle/>
        <a:p>
          <a:endParaRPr lang="en-GB"/>
        </a:p>
      </dgm:t>
    </dgm:pt>
    <dgm:pt modelId="{BF0A5E04-06AA-4F1D-A819-03C18155F43B}" type="sibTrans" cxnId="{FEF59DAE-555D-411C-AD60-1DDBBAC7A364}">
      <dgm:prSet/>
      <dgm:spPr/>
      <dgm:t>
        <a:bodyPr/>
        <a:lstStyle/>
        <a:p>
          <a:endParaRPr lang="en-GB"/>
        </a:p>
      </dgm:t>
    </dgm:pt>
    <dgm:pt modelId="{BCDFBBBE-C37D-4667-BAA8-2B412C9E72BA}" type="pres">
      <dgm:prSet presAssocID="{0790C594-E5AC-4B37-9B97-1E246EB8D18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8BB99E3F-3F40-4570-AE67-6B4AC6243258}" type="pres">
      <dgm:prSet presAssocID="{0540FFD9-5A6B-46A4-8CDB-8AC5BB30D2FE}" presName="compNode" presStyleCnt="0"/>
      <dgm:spPr/>
    </dgm:pt>
    <dgm:pt modelId="{4B4C3913-B1B0-4F78-86A9-767E988049BB}" type="pres">
      <dgm:prSet presAssocID="{0540FFD9-5A6B-46A4-8CDB-8AC5BB30D2FE}" presName="dummyConnPt" presStyleCnt="0"/>
      <dgm:spPr/>
    </dgm:pt>
    <dgm:pt modelId="{A74BF3A2-3CA5-4A00-9990-DB3FE2883714}" type="pres">
      <dgm:prSet presAssocID="{0540FFD9-5A6B-46A4-8CDB-8AC5BB30D2F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6694F1-C465-4DF5-9093-89C2B95D3A4C}" type="pres">
      <dgm:prSet presAssocID="{BDB9B0F4-7676-4C7E-A4B0-B01AE184E91B}" presName="sibTrans" presStyleLbl="bgSibTrans2D1" presStyleIdx="0" presStyleCnt="8"/>
      <dgm:spPr/>
      <dgm:t>
        <a:bodyPr/>
        <a:lstStyle/>
        <a:p>
          <a:endParaRPr lang="en-GB"/>
        </a:p>
      </dgm:t>
    </dgm:pt>
    <dgm:pt modelId="{3CC53C62-2F8D-456C-A485-B4721765EBC2}" type="pres">
      <dgm:prSet presAssocID="{EA4DAFFB-DC20-4E17-9202-8B75586B0FE0}" presName="compNode" presStyleCnt="0"/>
      <dgm:spPr/>
    </dgm:pt>
    <dgm:pt modelId="{A5052CAB-1DE7-48E7-BEE7-865A97A507C5}" type="pres">
      <dgm:prSet presAssocID="{EA4DAFFB-DC20-4E17-9202-8B75586B0FE0}" presName="dummyConnPt" presStyleCnt="0"/>
      <dgm:spPr/>
    </dgm:pt>
    <dgm:pt modelId="{7593B67C-CB1E-43F5-BE2B-086FBB0F0863}" type="pres">
      <dgm:prSet presAssocID="{EA4DAFFB-DC20-4E17-9202-8B75586B0FE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518245-1D4D-41E7-B2FF-506702CE1870}" type="pres">
      <dgm:prSet presAssocID="{1EC2B113-CD0E-4C39-A66E-BB663BDA9015}" presName="sibTrans" presStyleLbl="bgSibTrans2D1" presStyleIdx="1" presStyleCnt="8"/>
      <dgm:spPr/>
      <dgm:t>
        <a:bodyPr/>
        <a:lstStyle/>
        <a:p>
          <a:endParaRPr lang="en-GB"/>
        </a:p>
      </dgm:t>
    </dgm:pt>
    <dgm:pt modelId="{69F88DCB-C31C-40EA-A2E3-50E26B6BA200}" type="pres">
      <dgm:prSet presAssocID="{29EF40EA-6681-4185-ADF2-9AE793885F21}" presName="compNode" presStyleCnt="0"/>
      <dgm:spPr/>
    </dgm:pt>
    <dgm:pt modelId="{5F3B2868-79B8-40C9-8232-7509C75CDA79}" type="pres">
      <dgm:prSet presAssocID="{29EF40EA-6681-4185-ADF2-9AE793885F21}" presName="dummyConnPt" presStyleCnt="0"/>
      <dgm:spPr/>
    </dgm:pt>
    <dgm:pt modelId="{7E83F95A-41A2-49AA-A9C9-A193E13DA3AA}" type="pres">
      <dgm:prSet presAssocID="{29EF40EA-6681-4185-ADF2-9AE793885F2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28DFA4-1893-4333-BEE3-CC419D702975}" type="pres">
      <dgm:prSet presAssocID="{2CF58F77-C353-47B2-ACE3-D7099A13A4ED}" presName="sibTrans" presStyleLbl="bgSibTrans2D1" presStyleIdx="2" presStyleCnt="8"/>
      <dgm:spPr/>
      <dgm:t>
        <a:bodyPr/>
        <a:lstStyle/>
        <a:p>
          <a:endParaRPr lang="en-GB"/>
        </a:p>
      </dgm:t>
    </dgm:pt>
    <dgm:pt modelId="{C5EFF33B-2ACA-4C35-95C1-11C3D7AC884A}" type="pres">
      <dgm:prSet presAssocID="{9EC86455-6666-451D-B6A6-BCEC54538792}" presName="compNode" presStyleCnt="0"/>
      <dgm:spPr/>
    </dgm:pt>
    <dgm:pt modelId="{BF24BA6B-A168-4A7F-93AB-F374F810C856}" type="pres">
      <dgm:prSet presAssocID="{9EC86455-6666-451D-B6A6-BCEC54538792}" presName="dummyConnPt" presStyleCnt="0"/>
      <dgm:spPr/>
    </dgm:pt>
    <dgm:pt modelId="{4152A6BA-10DF-4B51-8934-00236013C257}" type="pres">
      <dgm:prSet presAssocID="{9EC86455-6666-451D-B6A6-BCEC5453879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DFE7A8-06D3-4BB5-82BF-C3AF300C058C}" type="pres">
      <dgm:prSet presAssocID="{3D81F64B-E7FD-4C76-BF1B-3449864C191D}" presName="sibTrans" presStyleLbl="bgSibTrans2D1" presStyleIdx="3" presStyleCnt="8"/>
      <dgm:spPr/>
      <dgm:t>
        <a:bodyPr/>
        <a:lstStyle/>
        <a:p>
          <a:endParaRPr lang="en-GB"/>
        </a:p>
      </dgm:t>
    </dgm:pt>
    <dgm:pt modelId="{51F48325-1E64-4075-A7EE-36CBDC50F781}" type="pres">
      <dgm:prSet presAssocID="{3BF4716D-C93E-4644-9BF8-CBB2CD27CB92}" presName="compNode" presStyleCnt="0"/>
      <dgm:spPr/>
    </dgm:pt>
    <dgm:pt modelId="{96182548-5596-4B98-8C75-468B6897FAA7}" type="pres">
      <dgm:prSet presAssocID="{3BF4716D-C93E-4644-9BF8-CBB2CD27CB92}" presName="dummyConnPt" presStyleCnt="0"/>
      <dgm:spPr/>
    </dgm:pt>
    <dgm:pt modelId="{F4189F00-AC41-4BDF-9831-9FD0C3BF7898}" type="pres">
      <dgm:prSet presAssocID="{3BF4716D-C93E-4644-9BF8-CBB2CD27CB9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4D5687-07DC-46B0-9A88-526516D0EB64}" type="pres">
      <dgm:prSet presAssocID="{C03355ED-1B0A-47EB-A4E0-97C1E559F14D}" presName="sibTrans" presStyleLbl="bgSibTrans2D1" presStyleIdx="4" presStyleCnt="8"/>
      <dgm:spPr/>
      <dgm:t>
        <a:bodyPr/>
        <a:lstStyle/>
        <a:p>
          <a:endParaRPr lang="en-GB"/>
        </a:p>
      </dgm:t>
    </dgm:pt>
    <dgm:pt modelId="{6F79F584-373D-495B-BC5D-4C1BCE55DC49}" type="pres">
      <dgm:prSet presAssocID="{435FB61E-DA99-42C5-B9BF-88057813A8F5}" presName="compNode" presStyleCnt="0"/>
      <dgm:spPr/>
    </dgm:pt>
    <dgm:pt modelId="{0318475C-D9AA-44A0-BF4E-C386539C1554}" type="pres">
      <dgm:prSet presAssocID="{435FB61E-DA99-42C5-B9BF-88057813A8F5}" presName="dummyConnPt" presStyleCnt="0"/>
      <dgm:spPr/>
    </dgm:pt>
    <dgm:pt modelId="{939FD174-3574-4718-8801-B9807297121D}" type="pres">
      <dgm:prSet presAssocID="{435FB61E-DA99-42C5-B9BF-88057813A8F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107BDC-41BF-4EEE-9956-47C52EAB2363}" type="pres">
      <dgm:prSet presAssocID="{54B61A0C-FA04-4F17-94D2-B4A34DE37454}" presName="sibTrans" presStyleLbl="bgSibTrans2D1" presStyleIdx="5" presStyleCnt="8"/>
      <dgm:spPr/>
      <dgm:t>
        <a:bodyPr/>
        <a:lstStyle/>
        <a:p>
          <a:endParaRPr lang="en-GB"/>
        </a:p>
      </dgm:t>
    </dgm:pt>
    <dgm:pt modelId="{3EC89854-DDAA-4C2F-8982-94B19E9FB360}" type="pres">
      <dgm:prSet presAssocID="{37B6301D-541C-49C9-9D1D-F3EDC113A317}" presName="compNode" presStyleCnt="0"/>
      <dgm:spPr/>
    </dgm:pt>
    <dgm:pt modelId="{AC90497C-6181-445C-BCCA-16ED69196CD7}" type="pres">
      <dgm:prSet presAssocID="{37B6301D-541C-49C9-9D1D-F3EDC113A317}" presName="dummyConnPt" presStyleCnt="0"/>
      <dgm:spPr/>
    </dgm:pt>
    <dgm:pt modelId="{9264DFBE-311E-456C-AB32-0E1468F0A39B}" type="pres">
      <dgm:prSet presAssocID="{37B6301D-541C-49C9-9D1D-F3EDC113A317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47AEA1-6798-4C5F-9AB9-352560503BBE}" type="pres">
      <dgm:prSet presAssocID="{91876138-C586-4869-86BD-799EFEEB927C}" presName="sibTrans" presStyleLbl="bgSibTrans2D1" presStyleIdx="6" presStyleCnt="8"/>
      <dgm:spPr/>
      <dgm:t>
        <a:bodyPr/>
        <a:lstStyle/>
        <a:p>
          <a:endParaRPr lang="en-GB"/>
        </a:p>
      </dgm:t>
    </dgm:pt>
    <dgm:pt modelId="{9D597203-299A-4F5C-9172-68DFEED50EB8}" type="pres">
      <dgm:prSet presAssocID="{E732B1EA-4613-4E27-864E-2AD98167D4D1}" presName="compNode" presStyleCnt="0"/>
      <dgm:spPr/>
    </dgm:pt>
    <dgm:pt modelId="{65BBC6C7-22E6-49EF-B0B2-286343C06DF9}" type="pres">
      <dgm:prSet presAssocID="{E732B1EA-4613-4E27-864E-2AD98167D4D1}" presName="dummyConnPt" presStyleCnt="0"/>
      <dgm:spPr/>
    </dgm:pt>
    <dgm:pt modelId="{1290C366-A85B-45D7-A5DE-C2966B60B75D}" type="pres">
      <dgm:prSet presAssocID="{E732B1EA-4613-4E27-864E-2AD98167D4D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A95448-96C3-41D6-A56C-2AB000355ED4}" type="pres">
      <dgm:prSet presAssocID="{2B372E05-1F14-40B1-8569-06DFD96332FE}" presName="sibTrans" presStyleLbl="bgSibTrans2D1" presStyleIdx="7" presStyleCnt="8"/>
      <dgm:spPr/>
      <dgm:t>
        <a:bodyPr/>
        <a:lstStyle/>
        <a:p>
          <a:endParaRPr lang="en-GB"/>
        </a:p>
      </dgm:t>
    </dgm:pt>
    <dgm:pt modelId="{EB91FCB2-85AE-41AE-A6D1-2F460E2AFBF7}" type="pres">
      <dgm:prSet presAssocID="{983F7718-36C2-4E7A-81D6-79A1787FB15B}" presName="compNode" presStyleCnt="0"/>
      <dgm:spPr/>
    </dgm:pt>
    <dgm:pt modelId="{B28CCCE0-54D2-4495-8FDD-EB25495FA824}" type="pres">
      <dgm:prSet presAssocID="{983F7718-36C2-4E7A-81D6-79A1787FB15B}" presName="dummyConnPt" presStyleCnt="0"/>
      <dgm:spPr/>
    </dgm:pt>
    <dgm:pt modelId="{4099E704-EECE-478E-95EB-468CB848BCF4}" type="pres">
      <dgm:prSet presAssocID="{983F7718-36C2-4E7A-81D6-79A1787FB15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12F09E1-6409-49BE-9417-51AAA81C7B3B}" srcId="{0790C594-E5AC-4B37-9B97-1E246EB8D188}" destId="{29EF40EA-6681-4185-ADF2-9AE793885F21}" srcOrd="2" destOrd="0" parTransId="{A5D0827F-955E-4D24-BFA7-86AEA116FFBA}" sibTransId="{2CF58F77-C353-47B2-ACE3-D7099A13A4ED}"/>
    <dgm:cxn modelId="{B5C359CB-F632-4665-8B58-1AFC97149C9F}" type="presOf" srcId="{E732B1EA-4613-4E27-864E-2AD98167D4D1}" destId="{1290C366-A85B-45D7-A5DE-C2966B60B75D}" srcOrd="0" destOrd="0" presId="urn:microsoft.com/office/officeart/2005/8/layout/bProcess4"/>
    <dgm:cxn modelId="{E313F6BD-08DC-4FFD-80C3-953FE92DFFA8}" srcId="{0790C594-E5AC-4B37-9B97-1E246EB8D188}" destId="{0540FFD9-5A6B-46A4-8CDB-8AC5BB30D2FE}" srcOrd="0" destOrd="0" parTransId="{22FE15DB-8B5D-42B8-9308-070F9356873D}" sibTransId="{BDB9B0F4-7676-4C7E-A4B0-B01AE184E91B}"/>
    <dgm:cxn modelId="{3E959C4B-7AFF-41C2-A847-DB43A6CE017C}" type="presOf" srcId="{9EC86455-6666-451D-B6A6-BCEC54538792}" destId="{4152A6BA-10DF-4B51-8934-00236013C257}" srcOrd="0" destOrd="0" presId="urn:microsoft.com/office/officeart/2005/8/layout/bProcess4"/>
    <dgm:cxn modelId="{F32C8E96-6F7B-472D-B400-C3410703A3CE}" type="presOf" srcId="{BDB9B0F4-7676-4C7E-A4B0-B01AE184E91B}" destId="{A36694F1-C465-4DF5-9093-89C2B95D3A4C}" srcOrd="0" destOrd="0" presId="urn:microsoft.com/office/officeart/2005/8/layout/bProcess4"/>
    <dgm:cxn modelId="{09481685-3C89-47FA-8FAD-F8B065419DA7}" srcId="{0790C594-E5AC-4B37-9B97-1E246EB8D188}" destId="{3BF4716D-C93E-4644-9BF8-CBB2CD27CB92}" srcOrd="4" destOrd="0" parTransId="{C3BBDDAB-E6F1-47F7-9303-73D8E7E34B57}" sibTransId="{C03355ED-1B0A-47EB-A4E0-97C1E559F14D}"/>
    <dgm:cxn modelId="{2D149B17-520C-4F8E-865A-02F844C456AF}" type="presOf" srcId="{435FB61E-DA99-42C5-B9BF-88057813A8F5}" destId="{939FD174-3574-4718-8801-B9807297121D}" srcOrd="0" destOrd="0" presId="urn:microsoft.com/office/officeart/2005/8/layout/bProcess4"/>
    <dgm:cxn modelId="{CE39AB9E-F358-448F-A68F-ABF444E900F1}" srcId="{0790C594-E5AC-4B37-9B97-1E246EB8D188}" destId="{9EC86455-6666-451D-B6A6-BCEC54538792}" srcOrd="3" destOrd="0" parTransId="{AB114339-281B-42C3-A617-18304855BAC1}" sibTransId="{3D81F64B-E7FD-4C76-BF1B-3449864C191D}"/>
    <dgm:cxn modelId="{86E4A208-EFA5-4D5C-AC7D-9C3FF6D10260}" srcId="{0790C594-E5AC-4B37-9B97-1E246EB8D188}" destId="{37B6301D-541C-49C9-9D1D-F3EDC113A317}" srcOrd="6" destOrd="0" parTransId="{327CAFFE-74C6-4076-B8EC-A1FED9AB4E11}" sibTransId="{91876138-C586-4869-86BD-799EFEEB927C}"/>
    <dgm:cxn modelId="{54FB7E04-271C-49C9-ABA0-282D59E013DE}" type="presOf" srcId="{29EF40EA-6681-4185-ADF2-9AE793885F21}" destId="{7E83F95A-41A2-49AA-A9C9-A193E13DA3AA}" srcOrd="0" destOrd="0" presId="urn:microsoft.com/office/officeart/2005/8/layout/bProcess4"/>
    <dgm:cxn modelId="{9B37244C-7F70-4E3F-A15B-4FC062BD37D7}" type="presOf" srcId="{91876138-C586-4869-86BD-799EFEEB927C}" destId="{F947AEA1-6798-4C5F-9AB9-352560503BBE}" srcOrd="0" destOrd="0" presId="urn:microsoft.com/office/officeart/2005/8/layout/bProcess4"/>
    <dgm:cxn modelId="{F745C50F-91A2-4B63-9B3D-6768BBF6941E}" type="presOf" srcId="{3D81F64B-E7FD-4C76-BF1B-3449864C191D}" destId="{3EDFE7A8-06D3-4BB5-82BF-C3AF300C058C}" srcOrd="0" destOrd="0" presId="urn:microsoft.com/office/officeart/2005/8/layout/bProcess4"/>
    <dgm:cxn modelId="{ED8529FA-E2C2-489E-BEEE-FB5AA6F6E1C3}" type="presOf" srcId="{2B372E05-1F14-40B1-8569-06DFD96332FE}" destId="{21A95448-96C3-41D6-A56C-2AB000355ED4}" srcOrd="0" destOrd="0" presId="urn:microsoft.com/office/officeart/2005/8/layout/bProcess4"/>
    <dgm:cxn modelId="{ED70C4B6-3FCA-412C-A749-C34B046FC2A6}" type="presOf" srcId="{EA4DAFFB-DC20-4E17-9202-8B75586B0FE0}" destId="{7593B67C-CB1E-43F5-BE2B-086FBB0F0863}" srcOrd="0" destOrd="0" presId="urn:microsoft.com/office/officeart/2005/8/layout/bProcess4"/>
    <dgm:cxn modelId="{262E392C-25B3-415F-A2AE-16769196E473}" type="presOf" srcId="{983F7718-36C2-4E7A-81D6-79A1787FB15B}" destId="{4099E704-EECE-478E-95EB-468CB848BCF4}" srcOrd="0" destOrd="0" presId="urn:microsoft.com/office/officeart/2005/8/layout/bProcess4"/>
    <dgm:cxn modelId="{2016CBD7-267E-45D0-AA96-BFD7B968D274}" srcId="{0790C594-E5AC-4B37-9B97-1E246EB8D188}" destId="{435FB61E-DA99-42C5-B9BF-88057813A8F5}" srcOrd="5" destOrd="0" parTransId="{169D350C-F2E4-412B-8C27-9ACD8FBE544F}" sibTransId="{54B61A0C-FA04-4F17-94D2-B4A34DE37454}"/>
    <dgm:cxn modelId="{DE7BBAB0-3313-4EC9-B40E-D08AACBBFE88}" type="presOf" srcId="{3BF4716D-C93E-4644-9BF8-CBB2CD27CB92}" destId="{F4189F00-AC41-4BDF-9831-9FD0C3BF7898}" srcOrd="0" destOrd="0" presId="urn:microsoft.com/office/officeart/2005/8/layout/bProcess4"/>
    <dgm:cxn modelId="{9E2F0D36-9FE6-48E0-83AA-147B850E628C}" srcId="{0790C594-E5AC-4B37-9B97-1E246EB8D188}" destId="{EA4DAFFB-DC20-4E17-9202-8B75586B0FE0}" srcOrd="1" destOrd="0" parTransId="{BCED8A4C-B1CC-4C3F-9FB5-176C8A652394}" sibTransId="{1EC2B113-CD0E-4C39-A66E-BB663BDA9015}"/>
    <dgm:cxn modelId="{4BA5C743-1CC7-46C6-A18A-10796F2A9FB7}" srcId="{0790C594-E5AC-4B37-9B97-1E246EB8D188}" destId="{E732B1EA-4613-4E27-864E-2AD98167D4D1}" srcOrd="7" destOrd="0" parTransId="{3187C476-4CFF-42C0-A1D0-3EEE064E40C5}" sibTransId="{2B372E05-1F14-40B1-8569-06DFD96332FE}"/>
    <dgm:cxn modelId="{B7DF0DAC-A8EA-4E13-84B7-A2A5B2B1B3A3}" type="presOf" srcId="{0540FFD9-5A6B-46A4-8CDB-8AC5BB30D2FE}" destId="{A74BF3A2-3CA5-4A00-9990-DB3FE2883714}" srcOrd="0" destOrd="0" presId="urn:microsoft.com/office/officeart/2005/8/layout/bProcess4"/>
    <dgm:cxn modelId="{27B80591-5358-452B-9049-A723CED7ABDD}" type="presOf" srcId="{C03355ED-1B0A-47EB-A4E0-97C1E559F14D}" destId="{8C4D5687-07DC-46B0-9A88-526516D0EB64}" srcOrd="0" destOrd="0" presId="urn:microsoft.com/office/officeart/2005/8/layout/bProcess4"/>
    <dgm:cxn modelId="{945C319C-90E8-44C2-BD4D-01E7FBC02C75}" type="presOf" srcId="{2CF58F77-C353-47B2-ACE3-D7099A13A4ED}" destId="{9128DFA4-1893-4333-BEE3-CC419D702975}" srcOrd="0" destOrd="0" presId="urn:microsoft.com/office/officeart/2005/8/layout/bProcess4"/>
    <dgm:cxn modelId="{A0F99338-C46A-4CFB-965F-DC765C8E398B}" type="presOf" srcId="{1EC2B113-CD0E-4C39-A66E-BB663BDA9015}" destId="{03518245-1D4D-41E7-B2FF-506702CE1870}" srcOrd="0" destOrd="0" presId="urn:microsoft.com/office/officeart/2005/8/layout/bProcess4"/>
    <dgm:cxn modelId="{91DC6A51-F13B-4ACA-94F3-5B1F49393462}" type="presOf" srcId="{37B6301D-541C-49C9-9D1D-F3EDC113A317}" destId="{9264DFBE-311E-456C-AB32-0E1468F0A39B}" srcOrd="0" destOrd="0" presId="urn:microsoft.com/office/officeart/2005/8/layout/bProcess4"/>
    <dgm:cxn modelId="{FEF59DAE-555D-411C-AD60-1DDBBAC7A364}" srcId="{0790C594-E5AC-4B37-9B97-1E246EB8D188}" destId="{983F7718-36C2-4E7A-81D6-79A1787FB15B}" srcOrd="8" destOrd="0" parTransId="{D8FB6713-C127-400B-BE06-0E0BEDAFD096}" sibTransId="{BF0A5E04-06AA-4F1D-A819-03C18155F43B}"/>
    <dgm:cxn modelId="{E1DF6CEB-721A-4946-8DE5-D27A55047E8A}" type="presOf" srcId="{0790C594-E5AC-4B37-9B97-1E246EB8D188}" destId="{BCDFBBBE-C37D-4667-BAA8-2B412C9E72BA}" srcOrd="0" destOrd="0" presId="urn:microsoft.com/office/officeart/2005/8/layout/bProcess4"/>
    <dgm:cxn modelId="{2645FE94-55FA-40A7-8686-1E576A50E1A3}" type="presOf" srcId="{54B61A0C-FA04-4F17-94D2-B4A34DE37454}" destId="{28107BDC-41BF-4EEE-9956-47C52EAB2363}" srcOrd="0" destOrd="0" presId="urn:microsoft.com/office/officeart/2005/8/layout/bProcess4"/>
    <dgm:cxn modelId="{5FD4D25C-57B9-4DFA-81DD-B8B9E5CD5D73}" type="presParOf" srcId="{BCDFBBBE-C37D-4667-BAA8-2B412C9E72BA}" destId="{8BB99E3F-3F40-4570-AE67-6B4AC6243258}" srcOrd="0" destOrd="0" presId="urn:microsoft.com/office/officeart/2005/8/layout/bProcess4"/>
    <dgm:cxn modelId="{D3C39DD4-5348-45C3-ABD9-CAC58FA47C75}" type="presParOf" srcId="{8BB99E3F-3F40-4570-AE67-6B4AC6243258}" destId="{4B4C3913-B1B0-4F78-86A9-767E988049BB}" srcOrd="0" destOrd="0" presId="urn:microsoft.com/office/officeart/2005/8/layout/bProcess4"/>
    <dgm:cxn modelId="{2D87CF61-959C-426B-AD33-4E7DE85353C6}" type="presParOf" srcId="{8BB99E3F-3F40-4570-AE67-6B4AC6243258}" destId="{A74BF3A2-3CA5-4A00-9990-DB3FE2883714}" srcOrd="1" destOrd="0" presId="urn:microsoft.com/office/officeart/2005/8/layout/bProcess4"/>
    <dgm:cxn modelId="{1AF7FFDC-FA88-418C-AE34-F8C9FF4B0357}" type="presParOf" srcId="{BCDFBBBE-C37D-4667-BAA8-2B412C9E72BA}" destId="{A36694F1-C465-4DF5-9093-89C2B95D3A4C}" srcOrd="1" destOrd="0" presId="urn:microsoft.com/office/officeart/2005/8/layout/bProcess4"/>
    <dgm:cxn modelId="{9AB2E1CF-7DB8-4040-B3DB-8E0A331272F7}" type="presParOf" srcId="{BCDFBBBE-C37D-4667-BAA8-2B412C9E72BA}" destId="{3CC53C62-2F8D-456C-A485-B4721765EBC2}" srcOrd="2" destOrd="0" presId="urn:microsoft.com/office/officeart/2005/8/layout/bProcess4"/>
    <dgm:cxn modelId="{3DB52EC0-C93A-42B9-A85E-2AD790C10171}" type="presParOf" srcId="{3CC53C62-2F8D-456C-A485-B4721765EBC2}" destId="{A5052CAB-1DE7-48E7-BEE7-865A97A507C5}" srcOrd="0" destOrd="0" presId="urn:microsoft.com/office/officeart/2005/8/layout/bProcess4"/>
    <dgm:cxn modelId="{E3136D4D-FE59-42B4-9992-EC2505FACA7D}" type="presParOf" srcId="{3CC53C62-2F8D-456C-A485-B4721765EBC2}" destId="{7593B67C-CB1E-43F5-BE2B-086FBB0F0863}" srcOrd="1" destOrd="0" presId="urn:microsoft.com/office/officeart/2005/8/layout/bProcess4"/>
    <dgm:cxn modelId="{5E7D9D83-CD74-487C-A0EC-E15A9DA032BF}" type="presParOf" srcId="{BCDFBBBE-C37D-4667-BAA8-2B412C9E72BA}" destId="{03518245-1D4D-41E7-B2FF-506702CE1870}" srcOrd="3" destOrd="0" presId="urn:microsoft.com/office/officeart/2005/8/layout/bProcess4"/>
    <dgm:cxn modelId="{8C9C68FF-CBA9-488F-83AB-B346977AC4C8}" type="presParOf" srcId="{BCDFBBBE-C37D-4667-BAA8-2B412C9E72BA}" destId="{69F88DCB-C31C-40EA-A2E3-50E26B6BA200}" srcOrd="4" destOrd="0" presId="urn:microsoft.com/office/officeart/2005/8/layout/bProcess4"/>
    <dgm:cxn modelId="{4FA79406-11FD-48BC-A550-242BEF61F11B}" type="presParOf" srcId="{69F88DCB-C31C-40EA-A2E3-50E26B6BA200}" destId="{5F3B2868-79B8-40C9-8232-7509C75CDA79}" srcOrd="0" destOrd="0" presId="urn:microsoft.com/office/officeart/2005/8/layout/bProcess4"/>
    <dgm:cxn modelId="{D592FDE5-5659-4BE9-9A15-4922FA15FEEA}" type="presParOf" srcId="{69F88DCB-C31C-40EA-A2E3-50E26B6BA200}" destId="{7E83F95A-41A2-49AA-A9C9-A193E13DA3AA}" srcOrd="1" destOrd="0" presId="urn:microsoft.com/office/officeart/2005/8/layout/bProcess4"/>
    <dgm:cxn modelId="{EA694822-1211-4C95-B8AA-C8FBA65AFFFB}" type="presParOf" srcId="{BCDFBBBE-C37D-4667-BAA8-2B412C9E72BA}" destId="{9128DFA4-1893-4333-BEE3-CC419D702975}" srcOrd="5" destOrd="0" presId="urn:microsoft.com/office/officeart/2005/8/layout/bProcess4"/>
    <dgm:cxn modelId="{890BA356-14B4-4931-BDFA-785DAF3EA43A}" type="presParOf" srcId="{BCDFBBBE-C37D-4667-BAA8-2B412C9E72BA}" destId="{C5EFF33B-2ACA-4C35-95C1-11C3D7AC884A}" srcOrd="6" destOrd="0" presId="urn:microsoft.com/office/officeart/2005/8/layout/bProcess4"/>
    <dgm:cxn modelId="{C1199E64-0D92-4042-B717-40178A6EE5E7}" type="presParOf" srcId="{C5EFF33B-2ACA-4C35-95C1-11C3D7AC884A}" destId="{BF24BA6B-A168-4A7F-93AB-F374F810C856}" srcOrd="0" destOrd="0" presId="urn:microsoft.com/office/officeart/2005/8/layout/bProcess4"/>
    <dgm:cxn modelId="{2B6F7D0B-4F1E-4279-B57A-6F3B69B14933}" type="presParOf" srcId="{C5EFF33B-2ACA-4C35-95C1-11C3D7AC884A}" destId="{4152A6BA-10DF-4B51-8934-00236013C257}" srcOrd="1" destOrd="0" presId="urn:microsoft.com/office/officeart/2005/8/layout/bProcess4"/>
    <dgm:cxn modelId="{9085FA12-93A7-4637-BF6C-C51A7EAEDEBB}" type="presParOf" srcId="{BCDFBBBE-C37D-4667-BAA8-2B412C9E72BA}" destId="{3EDFE7A8-06D3-4BB5-82BF-C3AF300C058C}" srcOrd="7" destOrd="0" presId="urn:microsoft.com/office/officeart/2005/8/layout/bProcess4"/>
    <dgm:cxn modelId="{B96C2ABE-AD91-4D87-82FB-EC1CDE405231}" type="presParOf" srcId="{BCDFBBBE-C37D-4667-BAA8-2B412C9E72BA}" destId="{51F48325-1E64-4075-A7EE-36CBDC50F781}" srcOrd="8" destOrd="0" presId="urn:microsoft.com/office/officeart/2005/8/layout/bProcess4"/>
    <dgm:cxn modelId="{6C2925AA-EB3B-4EF1-93EB-8D98AC144F1D}" type="presParOf" srcId="{51F48325-1E64-4075-A7EE-36CBDC50F781}" destId="{96182548-5596-4B98-8C75-468B6897FAA7}" srcOrd="0" destOrd="0" presId="urn:microsoft.com/office/officeart/2005/8/layout/bProcess4"/>
    <dgm:cxn modelId="{0267977C-7C03-40DD-A7F5-2E6E2C281307}" type="presParOf" srcId="{51F48325-1E64-4075-A7EE-36CBDC50F781}" destId="{F4189F00-AC41-4BDF-9831-9FD0C3BF7898}" srcOrd="1" destOrd="0" presId="urn:microsoft.com/office/officeart/2005/8/layout/bProcess4"/>
    <dgm:cxn modelId="{CC1739C4-1006-4AC8-A35D-30C08F5BBD88}" type="presParOf" srcId="{BCDFBBBE-C37D-4667-BAA8-2B412C9E72BA}" destId="{8C4D5687-07DC-46B0-9A88-526516D0EB64}" srcOrd="9" destOrd="0" presId="urn:microsoft.com/office/officeart/2005/8/layout/bProcess4"/>
    <dgm:cxn modelId="{9C099898-E3CF-477F-81CB-FF1663540908}" type="presParOf" srcId="{BCDFBBBE-C37D-4667-BAA8-2B412C9E72BA}" destId="{6F79F584-373D-495B-BC5D-4C1BCE55DC49}" srcOrd="10" destOrd="0" presId="urn:microsoft.com/office/officeart/2005/8/layout/bProcess4"/>
    <dgm:cxn modelId="{9F4D2E02-2A78-4402-8B5A-E68970CB405E}" type="presParOf" srcId="{6F79F584-373D-495B-BC5D-4C1BCE55DC49}" destId="{0318475C-D9AA-44A0-BF4E-C386539C1554}" srcOrd="0" destOrd="0" presId="urn:microsoft.com/office/officeart/2005/8/layout/bProcess4"/>
    <dgm:cxn modelId="{1916EBA9-911C-453C-8AA0-643F518521E2}" type="presParOf" srcId="{6F79F584-373D-495B-BC5D-4C1BCE55DC49}" destId="{939FD174-3574-4718-8801-B9807297121D}" srcOrd="1" destOrd="0" presId="urn:microsoft.com/office/officeart/2005/8/layout/bProcess4"/>
    <dgm:cxn modelId="{D0FF13D8-1B64-443E-966B-1264EEAD7795}" type="presParOf" srcId="{BCDFBBBE-C37D-4667-BAA8-2B412C9E72BA}" destId="{28107BDC-41BF-4EEE-9956-47C52EAB2363}" srcOrd="11" destOrd="0" presId="urn:microsoft.com/office/officeart/2005/8/layout/bProcess4"/>
    <dgm:cxn modelId="{1E24FF17-9EA9-4743-A74D-2CAD5BD5C2AD}" type="presParOf" srcId="{BCDFBBBE-C37D-4667-BAA8-2B412C9E72BA}" destId="{3EC89854-DDAA-4C2F-8982-94B19E9FB360}" srcOrd="12" destOrd="0" presId="urn:microsoft.com/office/officeart/2005/8/layout/bProcess4"/>
    <dgm:cxn modelId="{C3E5F972-91FB-4B86-A7EC-2EDB5360E6FA}" type="presParOf" srcId="{3EC89854-DDAA-4C2F-8982-94B19E9FB360}" destId="{AC90497C-6181-445C-BCCA-16ED69196CD7}" srcOrd="0" destOrd="0" presId="urn:microsoft.com/office/officeart/2005/8/layout/bProcess4"/>
    <dgm:cxn modelId="{BB4B321D-CB3E-49BA-84E6-DC10F6D25964}" type="presParOf" srcId="{3EC89854-DDAA-4C2F-8982-94B19E9FB360}" destId="{9264DFBE-311E-456C-AB32-0E1468F0A39B}" srcOrd="1" destOrd="0" presId="urn:microsoft.com/office/officeart/2005/8/layout/bProcess4"/>
    <dgm:cxn modelId="{BB3A868C-03C0-4D16-AAF7-B22AD8256056}" type="presParOf" srcId="{BCDFBBBE-C37D-4667-BAA8-2B412C9E72BA}" destId="{F947AEA1-6798-4C5F-9AB9-352560503BBE}" srcOrd="13" destOrd="0" presId="urn:microsoft.com/office/officeart/2005/8/layout/bProcess4"/>
    <dgm:cxn modelId="{D2D9F714-83EF-4803-92C4-0C40E0BD1128}" type="presParOf" srcId="{BCDFBBBE-C37D-4667-BAA8-2B412C9E72BA}" destId="{9D597203-299A-4F5C-9172-68DFEED50EB8}" srcOrd="14" destOrd="0" presId="urn:microsoft.com/office/officeart/2005/8/layout/bProcess4"/>
    <dgm:cxn modelId="{26C6F9B7-0767-4228-AF2D-3D9CCA651875}" type="presParOf" srcId="{9D597203-299A-4F5C-9172-68DFEED50EB8}" destId="{65BBC6C7-22E6-49EF-B0B2-286343C06DF9}" srcOrd="0" destOrd="0" presId="urn:microsoft.com/office/officeart/2005/8/layout/bProcess4"/>
    <dgm:cxn modelId="{E515E31A-7597-4A34-A711-34AD85231550}" type="presParOf" srcId="{9D597203-299A-4F5C-9172-68DFEED50EB8}" destId="{1290C366-A85B-45D7-A5DE-C2966B60B75D}" srcOrd="1" destOrd="0" presId="urn:microsoft.com/office/officeart/2005/8/layout/bProcess4"/>
    <dgm:cxn modelId="{E0E3F134-17A6-4865-BB13-3FE4600F81DA}" type="presParOf" srcId="{BCDFBBBE-C37D-4667-BAA8-2B412C9E72BA}" destId="{21A95448-96C3-41D6-A56C-2AB000355ED4}" srcOrd="15" destOrd="0" presId="urn:microsoft.com/office/officeart/2005/8/layout/bProcess4"/>
    <dgm:cxn modelId="{F672B0DB-DBA1-4C6F-B44F-F4D4865CDDF9}" type="presParOf" srcId="{BCDFBBBE-C37D-4667-BAA8-2B412C9E72BA}" destId="{EB91FCB2-85AE-41AE-A6D1-2F460E2AFBF7}" srcOrd="16" destOrd="0" presId="urn:microsoft.com/office/officeart/2005/8/layout/bProcess4"/>
    <dgm:cxn modelId="{1A7F14C0-F938-4678-A9DB-E8985CCA03FA}" type="presParOf" srcId="{EB91FCB2-85AE-41AE-A6D1-2F460E2AFBF7}" destId="{B28CCCE0-54D2-4495-8FDD-EB25495FA824}" srcOrd="0" destOrd="0" presId="urn:microsoft.com/office/officeart/2005/8/layout/bProcess4"/>
    <dgm:cxn modelId="{6F411C97-9EC4-4920-A0F8-E3BB8015086D}" type="presParOf" srcId="{EB91FCB2-85AE-41AE-A6D1-2F460E2AFBF7}" destId="{4099E704-EECE-478E-95EB-468CB848BCF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6694F1-C465-4DF5-9093-89C2B95D3A4C}">
      <dsp:nvSpPr>
        <dsp:cNvPr id="0" name=""/>
        <dsp:cNvSpPr/>
      </dsp:nvSpPr>
      <dsp:spPr>
        <a:xfrm rot="5400000">
          <a:off x="221517" y="884091"/>
          <a:ext cx="1379817" cy="16659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BF3A2-3CA5-4A00-9990-DB3FE2883714}">
      <dsp:nvSpPr>
        <dsp:cNvPr id="0" name=""/>
        <dsp:cNvSpPr/>
      </dsp:nvSpPr>
      <dsp:spPr>
        <a:xfrm>
          <a:off x="536965" y="585"/>
          <a:ext cx="1851076" cy="1110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SAR DATA</a:t>
          </a:r>
          <a:endParaRPr lang="en-GB" sz="1600" kern="1200" dirty="0"/>
        </a:p>
      </dsp:txBody>
      <dsp:txXfrm>
        <a:off x="536965" y="585"/>
        <a:ext cx="1851076" cy="1110646"/>
      </dsp:txXfrm>
    </dsp:sp>
    <dsp:sp modelId="{03518245-1D4D-41E7-B2FF-506702CE1870}">
      <dsp:nvSpPr>
        <dsp:cNvPr id="0" name=""/>
        <dsp:cNvSpPr/>
      </dsp:nvSpPr>
      <dsp:spPr>
        <a:xfrm rot="5400000">
          <a:off x="221517" y="2272399"/>
          <a:ext cx="1379817" cy="16659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3B67C-CB1E-43F5-BE2B-086FBB0F0863}">
      <dsp:nvSpPr>
        <dsp:cNvPr id="0" name=""/>
        <dsp:cNvSpPr/>
      </dsp:nvSpPr>
      <dsp:spPr>
        <a:xfrm>
          <a:off x="536965" y="1388892"/>
          <a:ext cx="1851076" cy="1110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TEXTURE ANALYSIS</a:t>
          </a:r>
          <a:endParaRPr lang="en-GB" sz="1600" kern="1200" dirty="0"/>
        </a:p>
      </dsp:txBody>
      <dsp:txXfrm>
        <a:off x="536965" y="1388892"/>
        <a:ext cx="1851076" cy="1110646"/>
      </dsp:txXfrm>
    </dsp:sp>
    <dsp:sp modelId="{9128DFA4-1893-4333-BEE3-CC419D702975}">
      <dsp:nvSpPr>
        <dsp:cNvPr id="0" name=""/>
        <dsp:cNvSpPr/>
      </dsp:nvSpPr>
      <dsp:spPr>
        <a:xfrm>
          <a:off x="915671" y="2966553"/>
          <a:ext cx="2453441" cy="16659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3F95A-41A2-49AA-A9C9-A193E13DA3AA}">
      <dsp:nvSpPr>
        <dsp:cNvPr id="0" name=""/>
        <dsp:cNvSpPr/>
      </dsp:nvSpPr>
      <dsp:spPr>
        <a:xfrm>
          <a:off x="536965" y="2777200"/>
          <a:ext cx="1851076" cy="1110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SCALING</a:t>
          </a:r>
          <a:endParaRPr lang="en-GB" sz="1600" kern="1200" dirty="0"/>
        </a:p>
      </dsp:txBody>
      <dsp:txXfrm>
        <a:off x="536965" y="2777200"/>
        <a:ext cx="1851076" cy="1110646"/>
      </dsp:txXfrm>
    </dsp:sp>
    <dsp:sp modelId="{3EDFE7A8-06D3-4BB5-82BF-C3AF300C058C}">
      <dsp:nvSpPr>
        <dsp:cNvPr id="0" name=""/>
        <dsp:cNvSpPr/>
      </dsp:nvSpPr>
      <dsp:spPr>
        <a:xfrm rot="16200000">
          <a:off x="2683449" y="2272399"/>
          <a:ext cx="1379817" cy="16659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2A6BA-10DF-4B51-8934-00236013C257}">
      <dsp:nvSpPr>
        <dsp:cNvPr id="0" name=""/>
        <dsp:cNvSpPr/>
      </dsp:nvSpPr>
      <dsp:spPr>
        <a:xfrm>
          <a:off x="2998897" y="2777200"/>
          <a:ext cx="1851076" cy="1110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THRESHOLDING</a:t>
          </a:r>
          <a:endParaRPr lang="en-GB" sz="1600" kern="1200" dirty="0"/>
        </a:p>
      </dsp:txBody>
      <dsp:txXfrm>
        <a:off x="2998897" y="2777200"/>
        <a:ext cx="1851076" cy="1110646"/>
      </dsp:txXfrm>
    </dsp:sp>
    <dsp:sp modelId="{8C4D5687-07DC-46B0-9A88-526516D0EB64}">
      <dsp:nvSpPr>
        <dsp:cNvPr id="0" name=""/>
        <dsp:cNvSpPr/>
      </dsp:nvSpPr>
      <dsp:spPr>
        <a:xfrm rot="16200000">
          <a:off x="2683449" y="884091"/>
          <a:ext cx="1379817" cy="16659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89F00-AC41-4BDF-9831-9FD0C3BF7898}">
      <dsp:nvSpPr>
        <dsp:cNvPr id="0" name=""/>
        <dsp:cNvSpPr/>
      </dsp:nvSpPr>
      <dsp:spPr>
        <a:xfrm>
          <a:off x="2998897" y="1388892"/>
          <a:ext cx="1851076" cy="1110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GAMMA FILTER</a:t>
          </a:r>
          <a:endParaRPr lang="en-GB" sz="1600" kern="1200" dirty="0"/>
        </a:p>
      </dsp:txBody>
      <dsp:txXfrm>
        <a:off x="2998897" y="1388892"/>
        <a:ext cx="1851076" cy="1110646"/>
      </dsp:txXfrm>
    </dsp:sp>
    <dsp:sp modelId="{28107BDC-41BF-4EEE-9956-47C52EAB2363}">
      <dsp:nvSpPr>
        <dsp:cNvPr id="0" name=""/>
        <dsp:cNvSpPr/>
      </dsp:nvSpPr>
      <dsp:spPr>
        <a:xfrm>
          <a:off x="3377603" y="189938"/>
          <a:ext cx="2453441" cy="16659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FD174-3574-4718-8801-B9807297121D}">
      <dsp:nvSpPr>
        <dsp:cNvPr id="0" name=""/>
        <dsp:cNvSpPr/>
      </dsp:nvSpPr>
      <dsp:spPr>
        <a:xfrm>
          <a:off x="2998897" y="585"/>
          <a:ext cx="1851076" cy="1110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SCALING</a:t>
          </a:r>
          <a:endParaRPr lang="en-GB" sz="1600" kern="1200" dirty="0"/>
        </a:p>
      </dsp:txBody>
      <dsp:txXfrm>
        <a:off x="2998897" y="585"/>
        <a:ext cx="1851076" cy="1110646"/>
      </dsp:txXfrm>
    </dsp:sp>
    <dsp:sp modelId="{F947AEA1-6798-4C5F-9AB9-352560503BBE}">
      <dsp:nvSpPr>
        <dsp:cNvPr id="0" name=""/>
        <dsp:cNvSpPr/>
      </dsp:nvSpPr>
      <dsp:spPr>
        <a:xfrm rot="5400000">
          <a:off x="5145381" y="884091"/>
          <a:ext cx="1379817" cy="16659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4DFBE-311E-456C-AB32-0E1468F0A39B}">
      <dsp:nvSpPr>
        <dsp:cNvPr id="0" name=""/>
        <dsp:cNvSpPr/>
      </dsp:nvSpPr>
      <dsp:spPr>
        <a:xfrm>
          <a:off x="5460829" y="585"/>
          <a:ext cx="1851076" cy="1110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UNSUPERVISED CLASSIFICATION</a:t>
          </a:r>
          <a:endParaRPr lang="en-GB" sz="1600" kern="1200" dirty="0"/>
        </a:p>
      </dsp:txBody>
      <dsp:txXfrm>
        <a:off x="5460829" y="585"/>
        <a:ext cx="1851076" cy="1110646"/>
      </dsp:txXfrm>
    </dsp:sp>
    <dsp:sp modelId="{21A95448-96C3-41D6-A56C-2AB000355ED4}">
      <dsp:nvSpPr>
        <dsp:cNvPr id="0" name=""/>
        <dsp:cNvSpPr/>
      </dsp:nvSpPr>
      <dsp:spPr>
        <a:xfrm rot="5400000">
          <a:off x="5145381" y="2272399"/>
          <a:ext cx="1379817" cy="16659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0C366-A85B-45D7-A5DE-C2966B60B75D}">
      <dsp:nvSpPr>
        <dsp:cNvPr id="0" name=""/>
        <dsp:cNvSpPr/>
      </dsp:nvSpPr>
      <dsp:spPr>
        <a:xfrm>
          <a:off x="5460829" y="1388892"/>
          <a:ext cx="1851076" cy="1110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CONTOUR CREATION</a:t>
          </a:r>
          <a:endParaRPr lang="en-GB" sz="1600" kern="1200" dirty="0"/>
        </a:p>
      </dsp:txBody>
      <dsp:txXfrm>
        <a:off x="5460829" y="1388892"/>
        <a:ext cx="1851076" cy="1110646"/>
      </dsp:txXfrm>
    </dsp:sp>
    <dsp:sp modelId="{4099E704-EECE-478E-95EB-468CB848BCF4}">
      <dsp:nvSpPr>
        <dsp:cNvPr id="0" name=""/>
        <dsp:cNvSpPr/>
      </dsp:nvSpPr>
      <dsp:spPr>
        <a:xfrm>
          <a:off x="5460829" y="2777200"/>
          <a:ext cx="1851076" cy="1110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OIL SPILL OUT PUT VECTOR</a:t>
          </a:r>
          <a:endParaRPr lang="en-GB" sz="1600" kern="1200" dirty="0"/>
        </a:p>
      </dsp:txBody>
      <dsp:txXfrm>
        <a:off x="5460829" y="2777200"/>
        <a:ext cx="1851076" cy="1110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66F1-4D68-4EE1-A102-E74AD0A2D7C8}" type="datetimeFigureOut">
              <a:rPr lang="en-GB" smtClean="0"/>
              <a:pPr/>
              <a:t>17/01/2011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7154C-2CD6-4615-AD69-F0D7831DE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7154C-2CD6-4615-AD69-F0D7831DE8D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>
                <a:alpha val="98000"/>
              </a:srgbClr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GB" smtClean="0"/>
              <a:t>Oceanography &amp; Fisheries Department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49F6E6-4872-4EA6-B95B-06797F02C99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790DE5"/>
                </a:solidFill>
              </a:rPr>
              <a:t>MAPPING OF OIL SLICKS FROM SYNTHETIC APERTURE RADAR (SAR) IMAGERIES</a:t>
            </a:r>
            <a:br>
              <a:rPr lang="en-US" dirty="0" smtClean="0">
                <a:solidFill>
                  <a:srgbClr val="790DE5"/>
                </a:solidFill>
              </a:rPr>
            </a:br>
            <a:r>
              <a:rPr lang="en-US" dirty="0" smtClean="0">
                <a:solidFill>
                  <a:srgbClr val="790DE5"/>
                </a:solidFill>
              </a:rPr>
              <a:t/>
            </a:r>
            <a:br>
              <a:rPr lang="en-US" dirty="0" smtClean="0">
                <a:solidFill>
                  <a:srgbClr val="790DE5"/>
                </a:solidFill>
              </a:rPr>
            </a:br>
            <a:r>
              <a:rPr lang="en-US" sz="2700" i="1" dirty="0" smtClean="0">
                <a:solidFill>
                  <a:srgbClr val="790DE5"/>
                </a:solidFill>
              </a:rPr>
              <a:t>BY</a:t>
            </a:r>
            <a:br>
              <a:rPr lang="en-US" sz="2700" i="1" dirty="0" smtClean="0">
                <a:solidFill>
                  <a:srgbClr val="790DE5"/>
                </a:solidFill>
              </a:rPr>
            </a:br>
            <a:r>
              <a:rPr lang="en-US" sz="2700" i="1" dirty="0" smtClean="0">
                <a:solidFill>
                  <a:srgbClr val="790DE5"/>
                </a:solidFill>
              </a:rPr>
              <a:t>AMADI  A. SEFAH-TWEREFOUR</a:t>
            </a:r>
            <a:endParaRPr lang="en-GB" sz="2700" dirty="0">
              <a:solidFill>
                <a:srgbClr val="790DE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805264"/>
            <a:ext cx="7854696" cy="105273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solidFill>
                  <a:srgbClr val="0033CC"/>
                </a:solidFill>
              </a:rPr>
              <a:t>Bachelor of Science Undergraduate Dissertation</a:t>
            </a:r>
          </a:p>
          <a:p>
            <a:pPr algn="ctr"/>
            <a:r>
              <a:rPr lang="en-US" dirty="0" smtClean="0">
                <a:solidFill>
                  <a:srgbClr val="0033CC"/>
                </a:solidFill>
              </a:rPr>
              <a:t>Department of Oceanography and Fisheries</a:t>
            </a:r>
          </a:p>
          <a:p>
            <a:pPr algn="ctr"/>
            <a:r>
              <a:rPr lang="en-US" dirty="0" smtClean="0">
                <a:solidFill>
                  <a:srgbClr val="0033CC"/>
                </a:solidFill>
              </a:rPr>
              <a:t>University of Ghana, </a:t>
            </a:r>
            <a:r>
              <a:rPr lang="en-US" dirty="0" err="1" smtClean="0">
                <a:solidFill>
                  <a:srgbClr val="0033CC"/>
                </a:solidFill>
              </a:rPr>
              <a:t>Legon</a:t>
            </a:r>
            <a:r>
              <a:rPr lang="en-US" dirty="0" smtClean="0">
                <a:solidFill>
                  <a:srgbClr val="0033CC"/>
                </a:solidFill>
              </a:rPr>
              <a:t>-Ghana</a:t>
            </a:r>
            <a:endParaRPr lang="en-GB" dirty="0" smtClean="0">
              <a:solidFill>
                <a:srgbClr val="0033CC"/>
              </a:solidFill>
            </a:endParaRPr>
          </a:p>
          <a:p>
            <a:endParaRPr lang="en-GB" dirty="0"/>
          </a:p>
        </p:txBody>
      </p:sp>
      <p:pic>
        <p:nvPicPr>
          <p:cNvPr id="5" name="Picture 26" descr="ug_logo_75x8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41268"/>
            <a:ext cx="864096" cy="97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6" descr="ug_logo_75x8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674" y="5805264"/>
            <a:ext cx="871758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OVERVIEW</a:t>
            </a:r>
            <a:endParaRPr lang="en-GB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Autofit/>
          </a:bodyPr>
          <a:lstStyle/>
          <a:p>
            <a:r>
              <a:rPr lang="en-US" sz="3600" dirty="0" smtClean="0"/>
              <a:t>Background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Synthetic Aperture Radar (SAR)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Methodology</a:t>
            </a:r>
          </a:p>
          <a:p>
            <a:endParaRPr lang="en-US" sz="3600" dirty="0" smtClean="0"/>
          </a:p>
          <a:p>
            <a:r>
              <a:rPr lang="en-US" sz="3600" dirty="0" smtClean="0"/>
              <a:t>Some results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64807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BACKGROUND</a:t>
            </a:r>
            <a:endParaRPr lang="en-GB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i="1" dirty="0" smtClean="0">
                <a:solidFill>
                  <a:srgbClr val="3A13DF"/>
                </a:solidFill>
              </a:rPr>
              <a:t>Introduction</a:t>
            </a:r>
          </a:p>
          <a:p>
            <a:r>
              <a:rPr lang="en-US" dirty="0" smtClean="0"/>
              <a:t>Increasing energy needs of  humans related to increased oil exploration and exploitation</a:t>
            </a:r>
          </a:p>
          <a:p>
            <a:r>
              <a:rPr lang="en-US" dirty="0" smtClean="0"/>
              <a:t>Oil spills originate from rigs and tankers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3A13DF"/>
                </a:solidFill>
              </a:rPr>
              <a:t>Objective</a:t>
            </a:r>
          </a:p>
          <a:p>
            <a:r>
              <a:rPr lang="en-US" dirty="0" smtClean="0"/>
              <a:t>Develop  oil spill  detection algorithms for known regions</a:t>
            </a:r>
          </a:p>
          <a:p>
            <a:r>
              <a:rPr lang="en-US" dirty="0" smtClean="0"/>
              <a:t>To develop algorithms  for oil spill mapping  </a:t>
            </a:r>
          </a:p>
          <a:p>
            <a:r>
              <a:rPr lang="en-US" sz="2800" i="1" dirty="0" smtClean="0">
                <a:solidFill>
                  <a:srgbClr val="3A13DF"/>
                </a:solidFill>
              </a:rPr>
              <a:t>Justification</a:t>
            </a:r>
          </a:p>
          <a:p>
            <a:r>
              <a:rPr lang="en-US" sz="2400" dirty="0" smtClean="0"/>
              <a:t>Oil in Ghana</a:t>
            </a:r>
          </a:p>
          <a:p>
            <a:r>
              <a:rPr lang="en-US" sz="2400" dirty="0" smtClean="0"/>
              <a:t>Facilitation of  response </a:t>
            </a:r>
          </a:p>
          <a:p>
            <a:pPr>
              <a:buNone/>
            </a:pPr>
            <a:r>
              <a:rPr lang="en-US" sz="2400" dirty="0" smtClean="0"/>
              <a:t>time to protect</a:t>
            </a:r>
          </a:p>
          <a:p>
            <a:pPr>
              <a:buNone/>
            </a:pPr>
            <a:r>
              <a:rPr lang="en-US" sz="2400" dirty="0" smtClean="0"/>
              <a:t>coastal resources</a:t>
            </a:r>
          </a:p>
          <a:p>
            <a:pPr>
              <a:buNone/>
            </a:pPr>
            <a:r>
              <a:rPr lang="en-US" sz="2400" dirty="0" smtClean="0"/>
              <a:t>and ecosystems</a:t>
            </a:r>
          </a:p>
          <a:p>
            <a:endParaRPr lang="en-US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6" descr="Oil Blocks 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1" y="4149080"/>
            <a:ext cx="4813946" cy="252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149080"/>
            <a:ext cx="493204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r>
              <a:rPr lang="en-US" dirty="0" smtClean="0"/>
              <a:t>18/01/2011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924800" y="6448251"/>
            <a:ext cx="762000" cy="365125"/>
          </a:xfrm>
        </p:spPr>
        <p:txBody>
          <a:bodyPr/>
          <a:lstStyle/>
          <a:p>
            <a:fld id="{9049F6E6-4872-4EA6-B95B-06797F02C99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55776" y="6448251"/>
            <a:ext cx="3352800" cy="365125"/>
          </a:xfrm>
        </p:spPr>
        <p:txBody>
          <a:bodyPr/>
          <a:lstStyle/>
          <a:p>
            <a:r>
              <a:rPr lang="en-GB" smtClean="0"/>
              <a:t>Oceanography &amp; Fisheries Department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SYNTHETIC APERTURE RADAR (SAR)</a:t>
            </a:r>
            <a:endParaRPr lang="en-GB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i="1" dirty="0" smtClean="0">
                <a:solidFill>
                  <a:srgbClr val="3A13DF"/>
                </a:solidFill>
              </a:rPr>
              <a:t>Why SAR sensors in oil spill monitoring?</a:t>
            </a:r>
          </a:p>
          <a:p>
            <a:r>
              <a:rPr lang="en-US" dirty="0" smtClean="0"/>
              <a:t>Microwave radiation –data capture in cloudy areas</a:t>
            </a:r>
          </a:p>
          <a:p>
            <a:r>
              <a:rPr lang="en-US" dirty="0" smtClean="0"/>
              <a:t>Active sensing</a:t>
            </a:r>
          </a:p>
          <a:p>
            <a:r>
              <a:rPr lang="en-US" dirty="0" smtClean="0"/>
              <a:t>Yet high resolution imageries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3A13DF"/>
                </a:solidFill>
              </a:rPr>
              <a:t>Mechanism of operation of SAR</a:t>
            </a:r>
          </a:p>
          <a:p>
            <a:r>
              <a:rPr lang="en-US" dirty="0" smtClean="0"/>
              <a:t>Use of back scattering of capillary </a:t>
            </a:r>
          </a:p>
          <a:p>
            <a:pPr>
              <a:buNone/>
            </a:pPr>
            <a:r>
              <a:rPr lang="en-US" dirty="0" smtClean="0"/>
              <a:t>waves (Bragg scattering mechanism)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i="1" dirty="0" err="1" smtClean="0"/>
              <a:t>Uboupin</a:t>
            </a:r>
            <a:r>
              <a:rPr lang="en-US" i="1" dirty="0" smtClean="0"/>
              <a:t> et al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Sea surface roughness responsible </a:t>
            </a:r>
          </a:p>
          <a:p>
            <a:pPr>
              <a:buNone/>
            </a:pPr>
            <a:r>
              <a:rPr lang="en-US" dirty="0" smtClean="0"/>
              <a:t>for backscattering (</a:t>
            </a:r>
            <a:r>
              <a:rPr lang="en-US" i="1" dirty="0" err="1" smtClean="0"/>
              <a:t>Assilzadeh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and </a:t>
            </a:r>
            <a:r>
              <a:rPr lang="en-US" i="1" dirty="0" err="1" smtClean="0"/>
              <a:t>Gao</a:t>
            </a:r>
            <a:r>
              <a:rPr lang="en-US" i="1" dirty="0" smtClean="0"/>
              <a:t>, </a:t>
            </a:r>
            <a:r>
              <a:rPr lang="en-US" dirty="0" smtClean="0"/>
              <a:t>2008)</a:t>
            </a:r>
          </a:p>
          <a:p>
            <a:endParaRPr lang="en-GB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/>
          <a:srcRect l="10961"/>
          <a:stretch>
            <a:fillRect/>
          </a:stretch>
        </p:blipFill>
        <p:spPr bwMode="auto">
          <a:xfrm>
            <a:off x="5724128" y="3933056"/>
            <a:ext cx="327585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METHODOLOGY</a:t>
            </a:r>
            <a:endParaRPr lang="en-GB" sz="4400" dirty="0">
              <a:solidFill>
                <a:srgbClr val="C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9552" y="2276872"/>
          <a:ext cx="784887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26398" y="6228020"/>
            <a:ext cx="2729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Assilzadeh</a:t>
            </a:r>
            <a:r>
              <a:rPr lang="en-US" i="1" dirty="0" smtClean="0"/>
              <a:t> and </a:t>
            </a:r>
            <a:r>
              <a:rPr lang="en-US" i="1" dirty="0" err="1" smtClean="0"/>
              <a:t>Gao</a:t>
            </a:r>
            <a:r>
              <a:rPr lang="en-US" dirty="0" smtClean="0"/>
              <a:t>, 2008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Oceanography &amp; Fisheries Department</a:t>
            </a:r>
            <a:endParaRPr lang="en-GB" dirty="0"/>
          </a:p>
        </p:txBody>
      </p:sp>
      <p:sp>
        <p:nvSpPr>
          <p:cNvPr id="10" name="Down Arrow 9"/>
          <p:cNvSpPr/>
          <p:nvPr/>
        </p:nvSpPr>
        <p:spPr>
          <a:xfrm>
            <a:off x="395536" y="35307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5969856" y="16482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95536" y="14127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MATLAB – Image processing software used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Acquisition and development of new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8069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SOME RESULTS</a:t>
            </a:r>
            <a:endParaRPr lang="en-GB" sz="44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DAWNSTAA\Desktop\s1_times_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5856" y="1644134"/>
            <a:ext cx="2520279" cy="2216914"/>
          </a:xfrm>
          <a:prstGeom prst="rect">
            <a:avLst/>
          </a:prstGeom>
          <a:noFill/>
        </p:spPr>
      </p:pic>
      <p:pic>
        <p:nvPicPr>
          <p:cNvPr id="1027" name="Picture 3" descr="C:\Users\DAWNSTAA\Desktop\s1_comparing_mean_thresholdin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192" y="1628800"/>
            <a:ext cx="2611123" cy="2232248"/>
          </a:xfrm>
          <a:prstGeom prst="rect">
            <a:avLst/>
          </a:prstGeom>
          <a:noFill/>
        </p:spPr>
      </p:pic>
      <p:pic>
        <p:nvPicPr>
          <p:cNvPr id="1028" name="Picture 4" descr="C:\Users\DAWNSTAA\Desktop\original_greyscale_imag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1628800"/>
            <a:ext cx="2520280" cy="220913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78698" y="3789040"/>
            <a:ext cx="206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image (s1)</a:t>
            </a:r>
            <a:endParaRPr lang="en-GB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77008" y="4149080"/>
            <a:ext cx="4267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203848" y="3789040"/>
            <a:ext cx="273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Binary image (s1*(m/std))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252567" y="3789040"/>
            <a:ext cx="289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Binary image (s1&gt;mean(s1))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292554" y="6300028"/>
            <a:ext cx="10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</a:t>
            </a:r>
            <a:r>
              <a:rPr lang="en-US" dirty="0" smtClean="0"/>
              <a:t>of </a:t>
            </a:r>
            <a:r>
              <a:rPr lang="en-US" dirty="0" smtClean="0"/>
              <a:t>s1</a:t>
            </a:r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667000" y="6381328"/>
            <a:ext cx="3352800" cy="365125"/>
          </a:xfrm>
        </p:spPr>
        <p:txBody>
          <a:bodyPr/>
          <a:lstStyle/>
          <a:p>
            <a:r>
              <a:rPr lang="en-GB" dirty="0" smtClean="0"/>
              <a:t>Oceanography &amp; Fisheries Department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CHALLENGE</a:t>
            </a:r>
            <a:endParaRPr lang="en-GB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en-US" dirty="0" smtClean="0"/>
              <a:t>Unavailability </a:t>
            </a:r>
            <a:r>
              <a:rPr lang="en-US" dirty="0" smtClean="0"/>
              <a:t>of data from the Gulf of Guinea Region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spill image from region so far, being used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80928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3645024"/>
            <a:ext cx="1699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Gulf of Guinea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Region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2828785"/>
            <a:ext cx="3059832" cy="217932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THANK  YOU!</a:t>
            </a:r>
            <a:endParaRPr lang="en-GB" sz="6600" dirty="0"/>
          </a:p>
        </p:txBody>
      </p:sp>
      <p:pic>
        <p:nvPicPr>
          <p:cNvPr id="2058" name="Picture 1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 l="11050" r="11050"/>
          <a:stretch>
            <a:fillRect/>
          </a:stretch>
        </p:blipFill>
        <p:spPr bwMode="auto">
          <a:xfrm rot="420000">
            <a:off x="3174937" y="1113179"/>
            <a:ext cx="5233685" cy="412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18/01/2011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F6E6-4872-4EA6-B95B-06797F02C99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Oceanography &amp; Fisheries Department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2509</TotalTime>
  <Words>282</Words>
  <Application>Microsoft Office PowerPoint</Application>
  <PresentationFormat>On-screen Show (4:3)</PresentationFormat>
  <Paragraphs>88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MAPPING OF OIL SLICKS FROM SYNTHETIC APERTURE RADAR (SAR) IMAGERIES  BY AMADI  A. SEFAH-TWEREFOUR</vt:lpstr>
      <vt:lpstr>OVERVIEW</vt:lpstr>
      <vt:lpstr>BACKGROUND</vt:lpstr>
      <vt:lpstr>SYNTHETIC APERTURE RADAR (SAR)</vt:lpstr>
      <vt:lpstr>METHODOLOGY</vt:lpstr>
      <vt:lpstr>SOME RESULTS</vt:lpstr>
      <vt:lpstr>CHALLENGE</vt:lpstr>
      <vt:lpstr>Slide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DAWNSTAA</dc:creator>
  <cp:lastModifiedBy>DAWNSTAA</cp:lastModifiedBy>
  <cp:revision>111</cp:revision>
  <dcterms:created xsi:type="dcterms:W3CDTF">2011-01-13T00:37:45Z</dcterms:created>
  <dcterms:modified xsi:type="dcterms:W3CDTF">2011-01-18T10:06:36Z</dcterms:modified>
</cp:coreProperties>
</file>