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7" r:id="rId3"/>
    <p:sldId id="264" r:id="rId4"/>
    <p:sldId id="267" r:id="rId5"/>
    <p:sldId id="263" r:id="rId6"/>
    <p:sldId id="265" r:id="rId7"/>
    <p:sldId id="266" r:id="rId8"/>
    <p:sldId id="275" r:id="rId9"/>
    <p:sldId id="261" r:id="rId10"/>
    <p:sldId id="262" r:id="rId11"/>
    <p:sldId id="273" r:id="rId12"/>
    <p:sldId id="274" r:id="rId13"/>
    <p:sldId id="276" r:id="rId14"/>
    <p:sldId id="268" r:id="rId15"/>
    <p:sldId id="269" r:id="rId16"/>
    <p:sldId id="270" r:id="rId17"/>
    <p:sldId id="271" r:id="rId18"/>
    <p:sldId id="277" r:id="rId19"/>
    <p:sldId id="259"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14" y="-8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CERSER\data%20from%20lab\samples\example%20sample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CERSER\data%20from%20lab\samples\sample%20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CERSER\data%20from%20lab\samples\sample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CERSER\data%20from%20lab\samples\sample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ERSER\Work%20from%20mentor\Pope%20and%20F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CERSER\Work%20from%20mentor\Dr.Yua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CERSER\Work%20from%20mentor\Amazon%20Riv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CERSER\data%20from%20lab\samples\example%20sample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CERSER\data%20from%20lab\samples\example%20sample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CERSER\data%20from%20lab\samples\example%20sample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CERSER\data%20from%20lab\samples\example%20sample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CERSER\data%20from%20lab\samples\sample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 1</a:t>
            </a:r>
          </a:p>
        </c:rich>
      </c:tx>
      <c:layout/>
    </c:title>
    <c:plotArea>
      <c:layout/>
      <c:scatterChart>
        <c:scatterStyle val="smoothMarker"/>
        <c:ser>
          <c:idx val="0"/>
          <c:order val="0"/>
          <c:tx>
            <c:strRef>
              <c:f>'example sample11'!$D$1</c:f>
              <c:strCache>
                <c:ptCount val="1"/>
                <c:pt idx="0">
                  <c:v>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sample11'!$D$2:$D$912</c:f>
              <c:numCache>
                <c:formatCode>General</c:formatCode>
                <c:ptCount val="911"/>
                <c:pt idx="0">
                  <c:v>2.6847437220000012</c:v>
                </c:pt>
                <c:pt idx="1">
                  <c:v>2.8186721799999943</c:v>
                </c:pt>
                <c:pt idx="2">
                  <c:v>2.8612284659999987</c:v>
                </c:pt>
                <c:pt idx="3">
                  <c:v>2.8606212929999999</c:v>
                </c:pt>
                <c:pt idx="4">
                  <c:v>2.8418443999999967</c:v>
                </c:pt>
                <c:pt idx="5">
                  <c:v>2.8481907840000011</c:v>
                </c:pt>
                <c:pt idx="6">
                  <c:v>2.8338597619999999</c:v>
                </c:pt>
                <c:pt idx="7">
                  <c:v>2.8448543549999998</c:v>
                </c:pt>
                <c:pt idx="8">
                  <c:v>2.8014233909999997</c:v>
                </c:pt>
                <c:pt idx="9">
                  <c:v>2.737615108</c:v>
                </c:pt>
                <c:pt idx="10">
                  <c:v>2.6884245870000045</c:v>
                </c:pt>
                <c:pt idx="11">
                  <c:v>2.6290936470000044</c:v>
                </c:pt>
                <c:pt idx="12">
                  <c:v>2.5343268710000002</c:v>
                </c:pt>
                <c:pt idx="13">
                  <c:v>2.3170781139999943</c:v>
                </c:pt>
                <c:pt idx="14">
                  <c:v>2.0334831869999999</c:v>
                </c:pt>
                <c:pt idx="15">
                  <c:v>1.7540912630000001</c:v>
                </c:pt>
                <c:pt idx="16">
                  <c:v>1.4994848569999977</c:v>
                </c:pt>
                <c:pt idx="17">
                  <c:v>1.2774910929999945</c:v>
                </c:pt>
                <c:pt idx="18">
                  <c:v>1.087740739</c:v>
                </c:pt>
                <c:pt idx="19">
                  <c:v>0.9287980400000011</c:v>
                </c:pt>
                <c:pt idx="20">
                  <c:v>0.79243866600000001</c:v>
                </c:pt>
                <c:pt idx="21">
                  <c:v>0.67835855500000108</c:v>
                </c:pt>
                <c:pt idx="22">
                  <c:v>0.58356873200000003</c:v>
                </c:pt>
                <c:pt idx="23">
                  <c:v>0.50554402700000001</c:v>
                </c:pt>
                <c:pt idx="24">
                  <c:v>0.44280815100000109</c:v>
                </c:pt>
                <c:pt idx="25">
                  <c:v>0.39122231800000007</c:v>
                </c:pt>
                <c:pt idx="26">
                  <c:v>0.34967470200000111</c:v>
                </c:pt>
                <c:pt idx="27">
                  <c:v>0.3165009820000011</c:v>
                </c:pt>
                <c:pt idx="28">
                  <c:v>0.28996499400000109</c:v>
                </c:pt>
                <c:pt idx="29">
                  <c:v>0.26897017200000106</c:v>
                </c:pt>
                <c:pt idx="30">
                  <c:v>0.25220330599999996</c:v>
                </c:pt>
                <c:pt idx="31">
                  <c:v>0.23851935100000005</c:v>
                </c:pt>
                <c:pt idx="32">
                  <c:v>0.22730382300000002</c:v>
                </c:pt>
                <c:pt idx="33">
                  <c:v>0.21800756500000001</c:v>
                </c:pt>
                <c:pt idx="34">
                  <c:v>0.21029170400000002</c:v>
                </c:pt>
                <c:pt idx="35">
                  <c:v>0.20353651</c:v>
                </c:pt>
                <c:pt idx="36">
                  <c:v>0.19765138600000004</c:v>
                </c:pt>
                <c:pt idx="37">
                  <c:v>0.19246149100000107</c:v>
                </c:pt>
                <c:pt idx="38">
                  <c:v>0.18769486700000002</c:v>
                </c:pt>
                <c:pt idx="39">
                  <c:v>0.18340396900000003</c:v>
                </c:pt>
                <c:pt idx="40">
                  <c:v>0.17937056199999998</c:v>
                </c:pt>
                <c:pt idx="41">
                  <c:v>0.175523122</c:v>
                </c:pt>
                <c:pt idx="42">
                  <c:v>0.17189200700000001</c:v>
                </c:pt>
                <c:pt idx="43">
                  <c:v>0.16847117700000003</c:v>
                </c:pt>
                <c:pt idx="44">
                  <c:v>0.16521088300000106</c:v>
                </c:pt>
                <c:pt idx="45">
                  <c:v>0.16211923000000106</c:v>
                </c:pt>
                <c:pt idx="46">
                  <c:v>0.15916013700000003</c:v>
                </c:pt>
                <c:pt idx="47">
                  <c:v>0.15630594900000003</c:v>
                </c:pt>
                <c:pt idx="48">
                  <c:v>0.15366347600000002</c:v>
                </c:pt>
                <c:pt idx="49">
                  <c:v>0.151125749</c:v>
                </c:pt>
                <c:pt idx="50">
                  <c:v>0.14877971000000001</c:v>
                </c:pt>
                <c:pt idx="51">
                  <c:v>0.14662631400000001</c:v>
                </c:pt>
                <c:pt idx="52">
                  <c:v>0.14462502799999999</c:v>
                </c:pt>
                <c:pt idx="53">
                  <c:v>0.14281670300000002</c:v>
                </c:pt>
                <c:pt idx="54">
                  <c:v>0.141162713</c:v>
                </c:pt>
                <c:pt idx="55">
                  <c:v>0.13954528200000005</c:v>
                </c:pt>
                <c:pt idx="56">
                  <c:v>0.138092677</c:v>
                </c:pt>
                <c:pt idx="57">
                  <c:v>0.13680044800000002</c:v>
                </c:pt>
                <c:pt idx="58">
                  <c:v>0.13555447300000001</c:v>
                </c:pt>
                <c:pt idx="59">
                  <c:v>0.13433043200000003</c:v>
                </c:pt>
                <c:pt idx="60">
                  <c:v>0.133125464</c:v>
                </c:pt>
                <c:pt idx="61">
                  <c:v>0.13201650000000001</c:v>
                </c:pt>
                <c:pt idx="62">
                  <c:v>0.13086303100000002</c:v>
                </c:pt>
                <c:pt idx="63">
                  <c:v>0.12973245000000003</c:v>
                </c:pt>
                <c:pt idx="64">
                  <c:v>0.12859932600000001</c:v>
                </c:pt>
                <c:pt idx="65">
                  <c:v>0.12735954899999999</c:v>
                </c:pt>
                <c:pt idx="66">
                  <c:v>0.12606128100000003</c:v>
                </c:pt>
                <c:pt idx="67">
                  <c:v>0.12478860200000001</c:v>
                </c:pt>
                <c:pt idx="68">
                  <c:v>0.12348302200000001</c:v>
                </c:pt>
                <c:pt idx="69">
                  <c:v>0.12212673800000003</c:v>
                </c:pt>
                <c:pt idx="70">
                  <c:v>0.12066046400000001</c:v>
                </c:pt>
                <c:pt idx="71">
                  <c:v>0.11909659700000003</c:v>
                </c:pt>
                <c:pt idx="72">
                  <c:v>0.11755085000000001</c:v>
                </c:pt>
                <c:pt idx="73">
                  <c:v>0.11589384100000003</c:v>
                </c:pt>
                <c:pt idx="74">
                  <c:v>0.11419630100000003</c:v>
                </c:pt>
                <c:pt idx="75">
                  <c:v>0.11252196600000001</c:v>
                </c:pt>
                <c:pt idx="76">
                  <c:v>0.11079359100000002</c:v>
                </c:pt>
                <c:pt idx="77">
                  <c:v>0.10898510600000001</c:v>
                </c:pt>
                <c:pt idx="78">
                  <c:v>0.10711352000000002</c:v>
                </c:pt>
                <c:pt idx="79">
                  <c:v>0.10524082200000001</c:v>
                </c:pt>
                <c:pt idx="80">
                  <c:v>0.10335699699999999</c:v>
                </c:pt>
                <c:pt idx="81">
                  <c:v>0.10150305400000001</c:v>
                </c:pt>
                <c:pt idx="82">
                  <c:v>9.9586328000000335E-2</c:v>
                </c:pt>
                <c:pt idx="83">
                  <c:v>9.7628752000000235E-2</c:v>
                </c:pt>
                <c:pt idx="84">
                  <c:v>9.5769405000000224E-2</c:v>
                </c:pt>
                <c:pt idx="85">
                  <c:v>9.3883991000000014E-2</c:v>
                </c:pt>
                <c:pt idx="86">
                  <c:v>9.2009385000000013E-2</c:v>
                </c:pt>
                <c:pt idx="87">
                  <c:v>9.0162277000000041E-2</c:v>
                </c:pt>
                <c:pt idx="88">
                  <c:v>8.8361740000000036E-2</c:v>
                </c:pt>
                <c:pt idx="89">
                  <c:v>8.638684000000002E-2</c:v>
                </c:pt>
                <c:pt idx="90">
                  <c:v>8.4606965000000423E-2</c:v>
                </c:pt>
                <c:pt idx="91">
                  <c:v>8.2737923000000213E-2</c:v>
                </c:pt>
                <c:pt idx="92">
                  <c:v>8.0968062000000202E-2</c:v>
                </c:pt>
                <c:pt idx="93">
                  <c:v>7.910649000000021E-2</c:v>
                </c:pt>
                <c:pt idx="94">
                  <c:v>7.7302297000000311E-2</c:v>
                </c:pt>
                <c:pt idx="95">
                  <c:v>7.5481733000000106E-2</c:v>
                </c:pt>
                <c:pt idx="96">
                  <c:v>7.3645115000000011E-2</c:v>
                </c:pt>
                <c:pt idx="97">
                  <c:v>7.194344200000001E-2</c:v>
                </c:pt>
                <c:pt idx="98">
                  <c:v>7.025162400000011E-2</c:v>
                </c:pt>
                <c:pt idx="99">
                  <c:v>6.8553448000000017E-2</c:v>
                </c:pt>
                <c:pt idx="100">
                  <c:v>6.692282400000002E-2</c:v>
                </c:pt>
                <c:pt idx="101">
                  <c:v>6.5212091000000208E-2</c:v>
                </c:pt>
                <c:pt idx="102">
                  <c:v>6.3584328000000009E-2</c:v>
                </c:pt>
                <c:pt idx="103">
                  <c:v>6.2013626000000224E-2</c:v>
                </c:pt>
                <c:pt idx="104">
                  <c:v>6.0469468000000012E-2</c:v>
                </c:pt>
                <c:pt idx="105">
                  <c:v>5.8896065000000108E-2</c:v>
                </c:pt>
                <c:pt idx="106">
                  <c:v>5.7367643000000211E-2</c:v>
                </c:pt>
                <c:pt idx="107">
                  <c:v>5.5858612000000113E-2</c:v>
                </c:pt>
                <c:pt idx="108">
                  <c:v>5.4356893000000218E-2</c:v>
                </c:pt>
                <c:pt idx="109">
                  <c:v>5.2913666000000116E-2</c:v>
                </c:pt>
                <c:pt idx="110">
                  <c:v>5.1552455000000011E-2</c:v>
                </c:pt>
                <c:pt idx="111">
                  <c:v>5.0238927000000114E-2</c:v>
                </c:pt>
                <c:pt idx="112">
                  <c:v>4.8961639000000105E-2</c:v>
                </c:pt>
                <c:pt idx="113">
                  <c:v>4.774061800000011E-2</c:v>
                </c:pt>
                <c:pt idx="114">
                  <c:v>4.6366374000000106E-2</c:v>
                </c:pt>
                <c:pt idx="115">
                  <c:v>4.5271555999999914E-2</c:v>
                </c:pt>
                <c:pt idx="116">
                  <c:v>4.4287523000000106E-2</c:v>
                </c:pt>
                <c:pt idx="117">
                  <c:v>4.3242455000000006E-2</c:v>
                </c:pt>
                <c:pt idx="118">
                  <c:v>4.2242527000000113E-2</c:v>
                </c:pt>
                <c:pt idx="119">
                  <c:v>4.110654200000001E-2</c:v>
                </c:pt>
                <c:pt idx="120">
                  <c:v>3.9997578000000103E-2</c:v>
                </c:pt>
                <c:pt idx="121">
                  <c:v>3.9121787000000012E-2</c:v>
                </c:pt>
                <c:pt idx="122">
                  <c:v>3.8167953000000004E-2</c:v>
                </c:pt>
                <c:pt idx="123">
                  <c:v>3.7212531000000007E-2</c:v>
                </c:pt>
                <c:pt idx="124">
                  <c:v>3.6211014000000104E-2</c:v>
                </c:pt>
                <c:pt idx="125">
                  <c:v>3.5441081000000096E-2</c:v>
                </c:pt>
                <c:pt idx="126">
                  <c:v>3.4567674000000007E-2</c:v>
                </c:pt>
                <c:pt idx="127">
                  <c:v>3.375434900000001E-2</c:v>
                </c:pt>
                <c:pt idx="128">
                  <c:v>3.2856941000000105E-2</c:v>
                </c:pt>
                <c:pt idx="129">
                  <c:v>3.2015006000000103E-2</c:v>
                </c:pt>
                <c:pt idx="130">
                  <c:v>3.132422800000001E-2</c:v>
                </c:pt>
                <c:pt idx="131">
                  <c:v>3.0623436000000007E-2</c:v>
                </c:pt>
                <c:pt idx="132">
                  <c:v>2.9812336000000005E-2</c:v>
                </c:pt>
                <c:pt idx="133">
                  <c:v>2.9045105000000106E-2</c:v>
                </c:pt>
                <c:pt idx="134">
                  <c:v>2.837499000000001E-2</c:v>
                </c:pt>
                <c:pt idx="135">
                  <c:v>2.7666569000000005E-2</c:v>
                </c:pt>
                <c:pt idx="136">
                  <c:v>2.696148600000001E-2</c:v>
                </c:pt>
                <c:pt idx="137">
                  <c:v>2.6303132000000107E-2</c:v>
                </c:pt>
                <c:pt idx="138">
                  <c:v>2.5767962000000005E-2</c:v>
                </c:pt>
                <c:pt idx="139">
                  <c:v>2.5053342000000107E-2</c:v>
                </c:pt>
                <c:pt idx="140">
                  <c:v>2.4547577000000004E-2</c:v>
                </c:pt>
                <c:pt idx="141">
                  <c:v>2.3922920000000007E-2</c:v>
                </c:pt>
                <c:pt idx="142">
                  <c:v>2.3258209000000005E-2</c:v>
                </c:pt>
                <c:pt idx="143">
                  <c:v>2.2734006000000005E-2</c:v>
                </c:pt>
                <c:pt idx="144">
                  <c:v>2.2252083000000002E-2</c:v>
                </c:pt>
                <c:pt idx="145">
                  <c:v>2.1679242000000102E-2</c:v>
                </c:pt>
                <c:pt idx="146">
                  <c:v>2.1217982000000104E-2</c:v>
                </c:pt>
                <c:pt idx="147">
                  <c:v>2.0644824000000003E-2</c:v>
                </c:pt>
                <c:pt idx="148">
                  <c:v>2.0076116000000005E-2</c:v>
                </c:pt>
                <c:pt idx="149">
                  <c:v>1.9651254000000007E-2</c:v>
                </c:pt>
                <c:pt idx="150">
                  <c:v>1.9189517000000003E-2</c:v>
                </c:pt>
                <c:pt idx="151">
                  <c:v>1.8749077999999999E-2</c:v>
                </c:pt>
                <c:pt idx="152">
                  <c:v>1.8272718E-2</c:v>
                </c:pt>
                <c:pt idx="153">
                  <c:v>1.7774900000000007E-2</c:v>
                </c:pt>
                <c:pt idx="154">
                  <c:v>1.7323812000000004E-2</c:v>
                </c:pt>
                <c:pt idx="155">
                  <c:v>1.6880830000000104E-2</c:v>
                </c:pt>
                <c:pt idx="156">
                  <c:v>1.6494433000000006E-2</c:v>
                </c:pt>
                <c:pt idx="157">
                  <c:v>1.6161124000000006E-2</c:v>
                </c:pt>
                <c:pt idx="158">
                  <c:v>1.5606085000000004E-2</c:v>
                </c:pt>
                <c:pt idx="159">
                  <c:v>1.5085697000000002E-2</c:v>
                </c:pt>
                <c:pt idx="160">
                  <c:v>1.4712334000000002E-2</c:v>
                </c:pt>
                <c:pt idx="161">
                  <c:v>1.4298757E-2</c:v>
                </c:pt>
                <c:pt idx="162">
                  <c:v>1.3917446000000002E-2</c:v>
                </c:pt>
                <c:pt idx="163">
                  <c:v>1.3498147E-2</c:v>
                </c:pt>
                <c:pt idx="164">
                  <c:v>1.3126691000000001E-2</c:v>
                </c:pt>
                <c:pt idx="165">
                  <c:v>1.2753328000000001E-2</c:v>
                </c:pt>
                <c:pt idx="166">
                  <c:v>1.2412071E-2</c:v>
                </c:pt>
                <c:pt idx="167">
                  <c:v>1.2092431000000001E-2</c:v>
                </c:pt>
                <c:pt idx="168">
                  <c:v>1.1786461000000003E-2</c:v>
                </c:pt>
                <c:pt idx="169">
                  <c:v>1.2109280000000002E-2</c:v>
                </c:pt>
                <c:pt idx="170">
                  <c:v>1.2307962000000002E-2</c:v>
                </c:pt>
                <c:pt idx="171">
                  <c:v>1.2501717000000001E-2</c:v>
                </c:pt>
                <c:pt idx="172">
                  <c:v>1.2524605000000003E-2</c:v>
                </c:pt>
                <c:pt idx="173">
                  <c:v>1.1855125000000003E-2</c:v>
                </c:pt>
                <c:pt idx="174">
                  <c:v>1.1174997000000002E-2</c:v>
                </c:pt>
                <c:pt idx="175">
                  <c:v>1.0499159000000001E-2</c:v>
                </c:pt>
                <c:pt idx="176">
                  <c:v>9.7711880000000122E-3</c:v>
                </c:pt>
                <c:pt idx="177">
                  <c:v>9.4305670000000234E-3</c:v>
                </c:pt>
                <c:pt idx="178">
                  <c:v>9.3426700000000234E-3</c:v>
                </c:pt>
                <c:pt idx="179">
                  <c:v>9.0635620000000319E-3</c:v>
                </c:pt>
                <c:pt idx="180">
                  <c:v>9.0206460000000314E-3</c:v>
                </c:pt>
                <c:pt idx="181">
                  <c:v>8.8456470000000311E-3</c:v>
                </c:pt>
                <c:pt idx="182">
                  <c:v>8.5660620000000236E-3</c:v>
                </c:pt>
                <c:pt idx="183">
                  <c:v>8.5244180000000006E-3</c:v>
                </c:pt>
                <c:pt idx="184">
                  <c:v>8.4633830000000292E-3</c:v>
                </c:pt>
                <c:pt idx="185">
                  <c:v>8.6291630000000005E-3</c:v>
                </c:pt>
                <c:pt idx="186">
                  <c:v>8.1973080000000004E-3</c:v>
                </c:pt>
                <c:pt idx="187">
                  <c:v>8.2527800000000307E-3</c:v>
                </c:pt>
                <c:pt idx="188">
                  <c:v>8.3238280000000001E-3</c:v>
                </c:pt>
                <c:pt idx="189">
                  <c:v>8.4190370000000302E-3</c:v>
                </c:pt>
                <c:pt idx="190">
                  <c:v>7.4372290000000209E-3</c:v>
                </c:pt>
                <c:pt idx="191">
                  <c:v>7.0675210000000124E-3</c:v>
                </c:pt>
                <c:pt idx="192">
                  <c:v>7.2455410000000116E-3</c:v>
                </c:pt>
                <c:pt idx="193">
                  <c:v>6.7030590000000216E-3</c:v>
                </c:pt>
                <c:pt idx="194">
                  <c:v>6.5402980000000225E-3</c:v>
                </c:pt>
                <c:pt idx="195">
                  <c:v>6.1197280000000126E-3</c:v>
                </c:pt>
                <c:pt idx="196">
                  <c:v>6.2438650000000116E-3</c:v>
                </c:pt>
                <c:pt idx="197">
                  <c:v>6.8842570000000117E-3</c:v>
                </c:pt>
                <c:pt idx="198">
                  <c:v>7.0649780000000013E-3</c:v>
                </c:pt>
                <c:pt idx="199">
                  <c:v>5.8437980000000129E-3</c:v>
                </c:pt>
                <c:pt idx="200">
                  <c:v>5.1883060000000123E-3</c:v>
                </c:pt>
                <c:pt idx="201">
                  <c:v>5.5173240000000005E-3</c:v>
                </c:pt>
                <c:pt idx="202">
                  <c:v>7.378260000000021E-3</c:v>
                </c:pt>
                <c:pt idx="203">
                  <c:v>6.2298770000000113E-3</c:v>
                </c:pt>
                <c:pt idx="204">
                  <c:v>6.039461000000022E-3</c:v>
                </c:pt>
                <c:pt idx="205">
                  <c:v>4.9269990000000118E-3</c:v>
                </c:pt>
                <c:pt idx="206">
                  <c:v>5.0069490000000105E-3</c:v>
                </c:pt>
                <c:pt idx="207">
                  <c:v>5.9305830000000118E-3</c:v>
                </c:pt>
                <c:pt idx="208">
                  <c:v>6.9289210000000132E-3</c:v>
                </c:pt>
                <c:pt idx="209">
                  <c:v>5.8097840000000123E-3</c:v>
                </c:pt>
                <c:pt idx="210">
                  <c:v>4.8888520000000008E-3</c:v>
                </c:pt>
                <c:pt idx="211">
                  <c:v>4.179001000000012E-3</c:v>
                </c:pt>
                <c:pt idx="212">
                  <c:v>4.1406950000000015E-3</c:v>
                </c:pt>
                <c:pt idx="213">
                  <c:v>4.1236880000000021E-3</c:v>
                </c:pt>
                <c:pt idx="214">
                  <c:v>5.2173930000000111E-3</c:v>
                </c:pt>
                <c:pt idx="215">
                  <c:v>5.6103070000000105E-3</c:v>
                </c:pt>
                <c:pt idx="216">
                  <c:v>4.2389230000000108E-3</c:v>
                </c:pt>
                <c:pt idx="217">
                  <c:v>3.7686030000000114E-3</c:v>
                </c:pt>
                <c:pt idx="218">
                  <c:v>3.9168990000000006E-3</c:v>
                </c:pt>
                <c:pt idx="219">
                  <c:v>3.5165150000000009E-3</c:v>
                </c:pt>
                <c:pt idx="220">
                  <c:v>3.3060710000000007E-3</c:v>
                </c:pt>
                <c:pt idx="221">
                  <c:v>3.6161740000000111E-3</c:v>
                </c:pt>
                <c:pt idx="222">
                  <c:v>4.5978230000000113E-3</c:v>
                </c:pt>
                <c:pt idx="223">
                  <c:v>4.5277280000000017E-3</c:v>
                </c:pt>
                <c:pt idx="224">
                  <c:v>3.7738480000000015E-3</c:v>
                </c:pt>
                <c:pt idx="225">
                  <c:v>3.0708310000000108E-3</c:v>
                </c:pt>
                <c:pt idx="226">
                  <c:v>3.1305950000000107E-3</c:v>
                </c:pt>
                <c:pt idx="227">
                  <c:v>3.2660170000000108E-3</c:v>
                </c:pt>
                <c:pt idx="228">
                  <c:v>2.7969680000000008E-3</c:v>
                </c:pt>
                <c:pt idx="229">
                  <c:v>3.1760530000000012E-3</c:v>
                </c:pt>
                <c:pt idx="230">
                  <c:v>4.7512050000000109E-3</c:v>
                </c:pt>
                <c:pt idx="231">
                  <c:v>5.3621930000000125E-3</c:v>
                </c:pt>
                <c:pt idx="232">
                  <c:v>5.5850350000000116E-3</c:v>
                </c:pt>
                <c:pt idx="233">
                  <c:v>4.5688950000000016E-3</c:v>
                </c:pt>
                <c:pt idx="234">
                  <c:v>3.8318630000000018E-3</c:v>
                </c:pt>
                <c:pt idx="235">
                  <c:v>2.5871590000000107E-3</c:v>
                </c:pt>
                <c:pt idx="236">
                  <c:v>3.5401980000000109E-3</c:v>
                </c:pt>
                <c:pt idx="237">
                  <c:v>3.522714000000011E-3</c:v>
                </c:pt>
                <c:pt idx="238">
                  <c:v>3.8002330000000114E-3</c:v>
                </c:pt>
                <c:pt idx="239">
                  <c:v>5.4984090000000114E-3</c:v>
                </c:pt>
                <c:pt idx="240">
                  <c:v>5.6476590000000106E-3</c:v>
                </c:pt>
                <c:pt idx="241">
                  <c:v>3.9391520000000117E-3</c:v>
                </c:pt>
                <c:pt idx="242">
                  <c:v>3.6463740000000112E-3</c:v>
                </c:pt>
                <c:pt idx="243">
                  <c:v>3.8522080000000015E-3</c:v>
                </c:pt>
                <c:pt idx="244">
                  <c:v>1.5276270000000006E-3</c:v>
                </c:pt>
                <c:pt idx="245">
                  <c:v>2.8082530000000014E-3</c:v>
                </c:pt>
                <c:pt idx="246">
                  <c:v>3.3078190000000009E-3</c:v>
                </c:pt>
                <c:pt idx="247">
                  <c:v>3.4561160000000008E-3</c:v>
                </c:pt>
                <c:pt idx="248">
                  <c:v>3.9046610000000111E-3</c:v>
                </c:pt>
                <c:pt idx="249">
                  <c:v>2.9465360000000104E-3</c:v>
                </c:pt>
                <c:pt idx="250">
                  <c:v>4.4542950000000109E-3</c:v>
                </c:pt>
                <c:pt idx="251">
                  <c:v>3.2018030000000113E-3</c:v>
                </c:pt>
                <c:pt idx="252">
                  <c:v>3.2383600000000113E-3</c:v>
                </c:pt>
                <c:pt idx="253">
                  <c:v>3.6360420000000012E-3</c:v>
                </c:pt>
                <c:pt idx="254">
                  <c:v>3.2862030000000114E-3</c:v>
                </c:pt>
                <c:pt idx="255">
                  <c:v>3.3809340000000108E-3</c:v>
                </c:pt>
                <c:pt idx="256">
                  <c:v>2.9687880000000113E-3</c:v>
                </c:pt>
                <c:pt idx="257">
                  <c:v>2.8572080000000013E-3</c:v>
                </c:pt>
                <c:pt idx="258">
                  <c:v>2.9114090000000007E-3</c:v>
                </c:pt>
                <c:pt idx="259">
                  <c:v>2.608140000000011E-3</c:v>
                </c:pt>
                <c:pt idx="260">
                  <c:v>2.3256940000000001E-3</c:v>
                </c:pt>
                <c:pt idx="261">
                  <c:v>2.1065080000000004E-3</c:v>
                </c:pt>
                <c:pt idx="262">
                  <c:v>1.8312140000000003E-3</c:v>
                </c:pt>
                <c:pt idx="263">
                  <c:v>1.7155010000000006E-3</c:v>
                </c:pt>
                <c:pt idx="264">
                  <c:v>1.7164550000000104E-3</c:v>
                </c:pt>
                <c:pt idx="265">
                  <c:v>1.3969740000000005E-3</c:v>
                </c:pt>
                <c:pt idx="266">
                  <c:v>1.8035570000000003E-3</c:v>
                </c:pt>
                <c:pt idx="267">
                  <c:v>2.3355480000000007E-3</c:v>
                </c:pt>
                <c:pt idx="268">
                  <c:v>2.5699930000000104E-3</c:v>
                </c:pt>
                <c:pt idx="269">
                  <c:v>2.2754670000000002E-3</c:v>
                </c:pt>
                <c:pt idx="270">
                  <c:v>2.8158820000000005E-3</c:v>
                </c:pt>
                <c:pt idx="271">
                  <c:v>1.4710430000000002E-3</c:v>
                </c:pt>
                <c:pt idx="272">
                  <c:v>1.8402740000000005E-3</c:v>
                </c:pt>
                <c:pt idx="273">
                  <c:v>2.3209250000000002E-3</c:v>
                </c:pt>
                <c:pt idx="274">
                  <c:v>3.1053230000000105E-3</c:v>
                </c:pt>
                <c:pt idx="275">
                  <c:v>3.3917430000000017E-3</c:v>
                </c:pt>
                <c:pt idx="276">
                  <c:v>2.5521910000000101E-3</c:v>
                </c:pt>
                <c:pt idx="277">
                  <c:v>2.8319360000000006E-3</c:v>
                </c:pt>
                <c:pt idx="278">
                  <c:v>2.4979910000000106E-3</c:v>
                </c:pt>
                <c:pt idx="279">
                  <c:v>1.4753340000000005E-3</c:v>
                </c:pt>
                <c:pt idx="280">
                  <c:v>1.1281970000000003E-3</c:v>
                </c:pt>
                <c:pt idx="281">
                  <c:v>1.018683E-3</c:v>
                </c:pt>
                <c:pt idx="282">
                  <c:v>1.7507870000000106E-3</c:v>
                </c:pt>
                <c:pt idx="283">
                  <c:v>1.5913650000000004E-3</c:v>
                </c:pt>
                <c:pt idx="284">
                  <c:v>2.0340280000000007E-3</c:v>
                </c:pt>
                <c:pt idx="285">
                  <c:v>2.0284650000000006E-3</c:v>
                </c:pt>
                <c:pt idx="286">
                  <c:v>1.8974940000000004E-3</c:v>
                </c:pt>
                <c:pt idx="287">
                  <c:v>2.0036700000000004E-3</c:v>
                </c:pt>
                <c:pt idx="288">
                  <c:v>1.1302630000000003E-3</c:v>
                </c:pt>
                <c:pt idx="289">
                  <c:v>1.7557140000000007E-3</c:v>
                </c:pt>
                <c:pt idx="290">
                  <c:v>1.6379360000000006E-3</c:v>
                </c:pt>
                <c:pt idx="291">
                  <c:v>1.7905240000000008E-3</c:v>
                </c:pt>
                <c:pt idx="292">
                  <c:v>1.8423400000000005E-3</c:v>
                </c:pt>
                <c:pt idx="293">
                  <c:v>1.3871190000000005E-3</c:v>
                </c:pt>
                <c:pt idx="294">
                  <c:v>6.3773790000000111E-3</c:v>
                </c:pt>
                <c:pt idx="295">
                  <c:v>4.9560860000000123E-3</c:v>
                </c:pt>
                <c:pt idx="296">
                  <c:v>9.5319700000000025E-4</c:v>
                </c:pt>
                <c:pt idx="297">
                  <c:v>1.5948610000000006E-3</c:v>
                </c:pt>
                <c:pt idx="298">
                  <c:v>2.0888650000000009E-3</c:v>
                </c:pt>
                <c:pt idx="299">
                  <c:v>2.1069840000000001E-3</c:v>
                </c:pt>
                <c:pt idx="300">
                  <c:v>1.9013090000000005E-3</c:v>
                </c:pt>
                <c:pt idx="301">
                  <c:v>1.4864600000000004E-3</c:v>
                </c:pt>
                <c:pt idx="302">
                  <c:v>1.6830760000000004E-3</c:v>
                </c:pt>
                <c:pt idx="303">
                  <c:v>1.6334850000000003E-3</c:v>
                </c:pt>
                <c:pt idx="304">
                  <c:v>1.2555120000000003E-3</c:v>
                </c:pt>
                <c:pt idx="305">
                  <c:v>1.7372770000000006E-3</c:v>
                </c:pt>
                <c:pt idx="306">
                  <c:v>1.8469490000000005E-3</c:v>
                </c:pt>
                <c:pt idx="307">
                  <c:v>1.5536940000000004E-3</c:v>
                </c:pt>
                <c:pt idx="308">
                  <c:v>1.8728570000000103E-3</c:v>
                </c:pt>
                <c:pt idx="309">
                  <c:v>1.1816020000000001E-3</c:v>
                </c:pt>
                <c:pt idx="310">
                  <c:v>1.4510150000000002E-3</c:v>
                </c:pt>
                <c:pt idx="311">
                  <c:v>1.6034440000000003E-3</c:v>
                </c:pt>
                <c:pt idx="312">
                  <c:v>1.7285350000000106E-3</c:v>
                </c:pt>
                <c:pt idx="313">
                  <c:v>1.4653210000000003E-3</c:v>
                </c:pt>
                <c:pt idx="314">
                  <c:v>1.7997420000000106E-3</c:v>
                </c:pt>
                <c:pt idx="315">
                  <c:v>1.3839400000000004E-3</c:v>
                </c:pt>
                <c:pt idx="316">
                  <c:v>8.6704900000000331E-4</c:v>
                </c:pt>
                <c:pt idx="317">
                  <c:v>1.1638010000000001E-3</c:v>
                </c:pt>
                <c:pt idx="318">
                  <c:v>9.3507800000000433E-4</c:v>
                </c:pt>
                <c:pt idx="319">
                  <c:v>1.1912979999999999E-3</c:v>
                </c:pt>
                <c:pt idx="320">
                  <c:v>1.5856420000000004E-3</c:v>
                </c:pt>
                <c:pt idx="321">
                  <c:v>1.4630950000000002E-3</c:v>
                </c:pt>
                <c:pt idx="322">
                  <c:v>1.3937950000000002E-3</c:v>
                </c:pt>
                <c:pt idx="323">
                  <c:v>1.2105310000000004E-3</c:v>
                </c:pt>
                <c:pt idx="324">
                  <c:v>9.1791200000000228E-4</c:v>
                </c:pt>
                <c:pt idx="325">
                  <c:v>8.2778900000000217E-4</c:v>
                </c:pt>
                <c:pt idx="326">
                  <c:v>9.4286600000000227E-4</c:v>
                </c:pt>
                <c:pt idx="327">
                  <c:v>9.0217600000000225E-4</c:v>
                </c:pt>
                <c:pt idx="328">
                  <c:v>1.2296040000000005E-3</c:v>
                </c:pt>
                <c:pt idx="329">
                  <c:v>1.0207490000000003E-3</c:v>
                </c:pt>
                <c:pt idx="330">
                  <c:v>8.4098200000000216E-4</c:v>
                </c:pt>
                <c:pt idx="331">
                  <c:v>7.7883400000000331E-4</c:v>
                </c:pt>
                <c:pt idx="332">
                  <c:v>7.2654100000000123E-4</c:v>
                </c:pt>
                <c:pt idx="333">
                  <c:v>7.2209000000000129E-4</c:v>
                </c:pt>
                <c:pt idx="334">
                  <c:v>6.5946600000000211E-4</c:v>
                </c:pt>
                <c:pt idx="335">
                  <c:v>7.5578700000000114E-4</c:v>
                </c:pt>
                <c:pt idx="336">
                  <c:v>8.2270300000000134E-4</c:v>
                </c:pt>
                <c:pt idx="337">
                  <c:v>6.9284400000000214E-4</c:v>
                </c:pt>
                <c:pt idx="338">
                  <c:v>7.6373400000000213E-4</c:v>
                </c:pt>
                <c:pt idx="339">
                  <c:v>6.7075100000000122E-4</c:v>
                </c:pt>
                <c:pt idx="340">
                  <c:v>6.6328000000000112E-4</c:v>
                </c:pt>
                <c:pt idx="341">
                  <c:v>7.2288500000000123E-4</c:v>
                </c:pt>
                <c:pt idx="342">
                  <c:v>7.5101900000000131E-4</c:v>
                </c:pt>
                <c:pt idx="343">
                  <c:v>7.6580000000000127E-4</c:v>
                </c:pt>
                <c:pt idx="344">
                  <c:v>7.6754900000000213E-4</c:v>
                </c:pt>
                <c:pt idx="345">
                  <c:v>7.2733600000000323E-4</c:v>
                </c:pt>
                <c:pt idx="346">
                  <c:v>6.189350000000021E-4</c:v>
                </c:pt>
                <c:pt idx="347">
                  <c:v>8.0426500000000214E-4</c:v>
                </c:pt>
                <c:pt idx="348">
                  <c:v>8.0204000000000223E-4</c:v>
                </c:pt>
                <c:pt idx="349">
                  <c:v>6.0304000000000206E-4</c:v>
                </c:pt>
                <c:pt idx="350">
                  <c:v>7.3337600000000314E-4</c:v>
                </c:pt>
                <c:pt idx="351">
                  <c:v>8.5036000000000324E-4</c:v>
                </c:pt>
                <c:pt idx="352">
                  <c:v>6.9459300000000214E-4</c:v>
                </c:pt>
                <c:pt idx="353">
                  <c:v>6.6820800000000119E-4</c:v>
                </c:pt>
                <c:pt idx="354">
                  <c:v>5.6584700000000116E-4</c:v>
                </c:pt>
                <c:pt idx="355">
                  <c:v>5.2436200000000207E-4</c:v>
                </c:pt>
                <c:pt idx="356">
                  <c:v>7.5960200000000223E-4</c:v>
                </c:pt>
                <c:pt idx="357">
                  <c:v>9.7513200000000041E-4</c:v>
                </c:pt>
                <c:pt idx="358">
                  <c:v>7.4148200000000121E-4</c:v>
                </c:pt>
                <c:pt idx="359">
                  <c:v>6.399150000000011E-4</c:v>
                </c:pt>
                <c:pt idx="360">
                  <c:v>4.0483500000000112E-4</c:v>
                </c:pt>
                <c:pt idx="361">
                  <c:v>5.5313100000000206E-4</c:v>
                </c:pt>
                <c:pt idx="362">
                  <c:v>5.0751400000000101E-4</c:v>
                </c:pt>
                <c:pt idx="363">
                  <c:v>4.5188300000000118E-4</c:v>
                </c:pt>
                <c:pt idx="364">
                  <c:v>6.3149100000000019E-4</c:v>
                </c:pt>
                <c:pt idx="365">
                  <c:v>6.7170500000000117E-4</c:v>
                </c:pt>
                <c:pt idx="366">
                  <c:v>4.0451700000000013E-4</c:v>
                </c:pt>
                <c:pt idx="367">
                  <c:v>4.2597500000000118E-4</c:v>
                </c:pt>
                <c:pt idx="368">
                  <c:v>2.2284200000000106E-4</c:v>
                </c:pt>
                <c:pt idx="369">
                  <c:v>4.6984400000000111E-4</c:v>
                </c:pt>
                <c:pt idx="370">
                  <c:v>4.6205500000000012E-4</c:v>
                </c:pt>
                <c:pt idx="371">
                  <c:v>3.5635600000000103E-4</c:v>
                </c:pt>
                <c:pt idx="372">
                  <c:v>3.6923100000000106E-4</c:v>
                </c:pt>
                <c:pt idx="373">
                  <c:v>3.3887200000000107E-4</c:v>
                </c:pt>
                <c:pt idx="374">
                  <c:v>2.1839100000000107E-4</c:v>
                </c:pt>
                <c:pt idx="375" formatCode="0.00E+00">
                  <c:v>-6.1988800000000114E-5</c:v>
                </c:pt>
                <c:pt idx="376">
                  <c:v>1.7627100000000106E-4</c:v>
                </c:pt>
                <c:pt idx="377" formatCode="0.00E+00">
                  <c:v>4.2915300000000114E-5</c:v>
                </c:pt>
                <c:pt idx="378">
                  <c:v>3.4570700000000109E-4</c:v>
                </c:pt>
                <c:pt idx="379">
                  <c:v>6.6677700000000023E-4</c:v>
                </c:pt>
                <c:pt idx="380">
                  <c:v>9.1854700000000328E-4</c:v>
                </c:pt>
                <c:pt idx="381">
                  <c:v>1.3874370000000005E-3</c:v>
                </c:pt>
                <c:pt idx="382">
                  <c:v>1.3321240000000007E-3</c:v>
                </c:pt>
                <c:pt idx="383">
                  <c:v>1.2296040000000005E-3</c:v>
                </c:pt>
                <c:pt idx="384">
                  <c:v>1.2520150000000002E-3</c:v>
                </c:pt>
                <c:pt idx="385">
                  <c:v>2.3198130000000004E-3</c:v>
                </c:pt>
                <c:pt idx="386">
                  <c:v>1.2688640000000004E-3</c:v>
                </c:pt>
                <c:pt idx="387">
                  <c:v>1.8178620000000006E-3</c:v>
                </c:pt>
                <c:pt idx="388">
                  <c:v>1.1234280000000003E-3</c:v>
                </c:pt>
                <c:pt idx="389">
                  <c:v>2.0867980000000008E-3</c:v>
                </c:pt>
                <c:pt idx="390">
                  <c:v>1.3249720000000006E-3</c:v>
                </c:pt>
                <c:pt idx="391">
                  <c:v>2.3840270000000103E-3</c:v>
                </c:pt>
                <c:pt idx="392">
                  <c:v>-7.5435600000000214E-4</c:v>
                </c:pt>
                <c:pt idx="393">
                  <c:v>3.6462100000000106E-4</c:v>
                </c:pt>
                <c:pt idx="394">
                  <c:v>1.9008320000000007E-3</c:v>
                </c:pt>
                <c:pt idx="395">
                  <c:v>6.7345300000000127E-4</c:v>
                </c:pt>
                <c:pt idx="396">
                  <c:v>6.3928000000000108E-4</c:v>
                </c:pt>
                <c:pt idx="397">
                  <c:v>3.1439500000000111E-4</c:v>
                </c:pt>
                <c:pt idx="398">
                  <c:v>-1.4082600000000004E-4</c:v>
                </c:pt>
                <c:pt idx="399" formatCode="0.00E+00">
                  <c:v>7.2956100000000235E-5</c:v>
                </c:pt>
                <c:pt idx="400">
                  <c:v>-2.7577100000000115E-4</c:v>
                </c:pt>
                <c:pt idx="401">
                  <c:v>7.0810300000000213E-4</c:v>
                </c:pt>
                <c:pt idx="402">
                  <c:v>1.4521280000000004E-3</c:v>
                </c:pt>
                <c:pt idx="403">
                  <c:v>2.2172900000000105E-4</c:v>
                </c:pt>
                <c:pt idx="404">
                  <c:v>4.2549800000000017E-4</c:v>
                </c:pt>
                <c:pt idx="405" formatCode="0.00E+00">
                  <c:v>-5.7061500000000226E-5</c:v>
                </c:pt>
                <c:pt idx="406">
                  <c:v>3.3362700000000013E-4</c:v>
                </c:pt>
                <c:pt idx="407">
                  <c:v>7.9949700000000123E-4</c:v>
                </c:pt>
                <c:pt idx="408">
                  <c:v>1.3182960000000003E-3</c:v>
                </c:pt>
                <c:pt idx="409">
                  <c:v>7.1382500000000213E-4</c:v>
                </c:pt>
                <c:pt idx="410">
                  <c:v>1.1614160000000002E-3</c:v>
                </c:pt>
                <c:pt idx="411">
                  <c:v>6.6487000000000122E-4</c:v>
                </c:pt>
                <c:pt idx="412">
                  <c:v>3.8226400000000016E-4</c:v>
                </c:pt>
                <c:pt idx="413" formatCode="0.00E+00">
                  <c:v>2.1139800000000112E-5</c:v>
                </c:pt>
                <c:pt idx="414">
                  <c:v>3.8019800000000113E-4</c:v>
                </c:pt>
                <c:pt idx="415">
                  <c:v>5.2833600000000208E-4</c:v>
                </c:pt>
                <c:pt idx="416">
                  <c:v>5.3246800000000013E-4</c:v>
                </c:pt>
                <c:pt idx="417">
                  <c:v>6.7790300000000216E-4</c:v>
                </c:pt>
                <c:pt idx="418">
                  <c:v>2.1282800000000103E-4</c:v>
                </c:pt>
                <c:pt idx="419">
                  <c:v>6.341930000000011E-4</c:v>
                </c:pt>
                <c:pt idx="420" formatCode="0.00E+00">
                  <c:v>-2.5431300000000117E-6</c:v>
                </c:pt>
                <c:pt idx="421">
                  <c:v>1.8278800000000005E-4</c:v>
                </c:pt>
                <c:pt idx="422">
                  <c:v>1.1094400000000003E-4</c:v>
                </c:pt>
                <c:pt idx="423">
                  <c:v>2.8387700000000014E-4</c:v>
                </c:pt>
                <c:pt idx="424">
                  <c:v>5.3739500000000095E-4</c:v>
                </c:pt>
                <c:pt idx="425">
                  <c:v>4.1675600000000011E-4</c:v>
                </c:pt>
                <c:pt idx="426" formatCode="0.00E+00">
                  <c:v>7.947290000000045E-7</c:v>
                </c:pt>
                <c:pt idx="427">
                  <c:v>-3.0994400000000009E-4</c:v>
                </c:pt>
                <c:pt idx="428">
                  <c:v>-2.7434000000000106E-4</c:v>
                </c:pt>
                <c:pt idx="429">
                  <c:v>2.853080000000011E-4</c:v>
                </c:pt>
                <c:pt idx="430">
                  <c:v>-5.4709100000000107E-4</c:v>
                </c:pt>
                <c:pt idx="431">
                  <c:v>1.6021700000000104E-4</c:v>
                </c:pt>
                <c:pt idx="432">
                  <c:v>4.3392200000000217E-4</c:v>
                </c:pt>
                <c:pt idx="433">
                  <c:v>3.3601100000000108E-4</c:v>
                </c:pt>
                <c:pt idx="434">
                  <c:v>-2.3031200000000107E-4</c:v>
                </c:pt>
                <c:pt idx="435">
                  <c:v>-7.6691300000000134E-4</c:v>
                </c:pt>
                <c:pt idx="436">
                  <c:v>-6.0065600000000214E-4</c:v>
                </c:pt>
                <c:pt idx="437">
                  <c:v>-4.4838600000000211E-4</c:v>
                </c:pt>
                <c:pt idx="438">
                  <c:v>-4.1246400000000019E-4</c:v>
                </c:pt>
                <c:pt idx="439">
                  <c:v>-3.054940000000011E-4</c:v>
                </c:pt>
                <c:pt idx="440">
                  <c:v>-5.4725000000000108E-4</c:v>
                </c:pt>
                <c:pt idx="441">
                  <c:v>-6.189350000000021E-4</c:v>
                </c:pt>
                <c:pt idx="442">
                  <c:v>-7.2002400000000324E-4</c:v>
                </c:pt>
                <c:pt idx="443">
                  <c:v>-5.3437600000000199E-4</c:v>
                </c:pt>
                <c:pt idx="444">
                  <c:v>-5.0369900000000111E-4</c:v>
                </c:pt>
                <c:pt idx="445">
                  <c:v>-2.5606200000000107E-4</c:v>
                </c:pt>
                <c:pt idx="446">
                  <c:v>-2.5431300000000107E-4</c:v>
                </c:pt>
                <c:pt idx="447">
                  <c:v>-2.1759700000000009E-4</c:v>
                </c:pt>
                <c:pt idx="448">
                  <c:v>-3.1900400000000109E-4</c:v>
                </c:pt>
                <c:pt idx="449">
                  <c:v>-6.1289500000000024E-4</c:v>
                </c:pt>
                <c:pt idx="450">
                  <c:v>-5.1021600000000116E-4</c:v>
                </c:pt>
                <c:pt idx="451">
                  <c:v>-5.8809900000000111E-4</c:v>
                </c:pt>
                <c:pt idx="452">
                  <c:v>-6.0304000000000206E-4</c:v>
                </c:pt>
                <c:pt idx="453">
                  <c:v>-6.8155900000000118E-4</c:v>
                </c:pt>
                <c:pt idx="454">
                  <c:v>-7.3162700000000216E-4</c:v>
                </c:pt>
                <c:pt idx="455">
                  <c:v>-6.0621900000000126E-4</c:v>
                </c:pt>
                <c:pt idx="456">
                  <c:v>-7.244750000000022E-4</c:v>
                </c:pt>
                <c:pt idx="457">
                  <c:v>-6.1210000000000116E-4</c:v>
                </c:pt>
                <c:pt idx="458">
                  <c:v>-5.4343500000000205E-4</c:v>
                </c:pt>
                <c:pt idx="459">
                  <c:v>-4.482270000000021E-4</c:v>
                </c:pt>
                <c:pt idx="460">
                  <c:v>-5.8110600000000202E-4</c:v>
                </c:pt>
                <c:pt idx="461">
                  <c:v>-4.5204200000000108E-4</c:v>
                </c:pt>
                <c:pt idx="462">
                  <c:v>-5.7204600000000118E-4</c:v>
                </c:pt>
                <c:pt idx="463">
                  <c:v>-6.1798100000000106E-4</c:v>
                </c:pt>
                <c:pt idx="464">
                  <c:v>-2.1108000000000007E-4</c:v>
                </c:pt>
                <c:pt idx="465">
                  <c:v>6.9301920000000225E-3</c:v>
                </c:pt>
                <c:pt idx="466">
                  <c:v>-8.0099110000000015E-3</c:v>
                </c:pt>
                <c:pt idx="467">
                  <c:v>-3.6757790000000114E-3</c:v>
                </c:pt>
                <c:pt idx="468">
                  <c:v>-3.9323200000000106E-4</c:v>
                </c:pt>
                <c:pt idx="469">
                  <c:v>-6.3037900000000209E-4</c:v>
                </c:pt>
                <c:pt idx="470">
                  <c:v>-6.3943900000000119E-4</c:v>
                </c:pt>
                <c:pt idx="471">
                  <c:v>-6.6836700000000207E-4</c:v>
                </c:pt>
                <c:pt idx="472">
                  <c:v>-6.6979700000000116E-4</c:v>
                </c:pt>
                <c:pt idx="473">
                  <c:v>-5.9382100000000208E-4</c:v>
                </c:pt>
                <c:pt idx="474">
                  <c:v>-4.288360000000021E-4</c:v>
                </c:pt>
                <c:pt idx="475">
                  <c:v>-5.5376700000000199E-4</c:v>
                </c:pt>
                <c:pt idx="476">
                  <c:v>-6.903010000000021E-4</c:v>
                </c:pt>
                <c:pt idx="477">
                  <c:v>-6.1814000000000205E-4</c:v>
                </c:pt>
                <c:pt idx="478">
                  <c:v>-6.8124100000000116E-4</c:v>
                </c:pt>
                <c:pt idx="479">
                  <c:v>-6.4961100000000122E-4</c:v>
                </c:pt>
                <c:pt idx="480">
                  <c:v>-6.1702700000000209E-4</c:v>
                </c:pt>
                <c:pt idx="481">
                  <c:v>-4.0086100000000116E-4</c:v>
                </c:pt>
                <c:pt idx="482">
                  <c:v>-6.0892100000000207E-4</c:v>
                </c:pt>
                <c:pt idx="483">
                  <c:v>-7.4688600000000216E-4</c:v>
                </c:pt>
                <c:pt idx="484">
                  <c:v>-7.3226300000000123E-4</c:v>
                </c:pt>
                <c:pt idx="485">
                  <c:v>-7.4593200000000329E-4</c:v>
                </c:pt>
                <c:pt idx="486">
                  <c:v>-7.3337600000000314E-4</c:v>
                </c:pt>
                <c:pt idx="487">
                  <c:v>-7.3258100000000114E-4</c:v>
                </c:pt>
                <c:pt idx="488">
                  <c:v>-8.2556400000000421E-4</c:v>
                </c:pt>
                <c:pt idx="489">
                  <c:v>-6.5867100000000216E-4</c:v>
                </c:pt>
                <c:pt idx="490">
                  <c:v>-7.8884800000000215E-4</c:v>
                </c:pt>
                <c:pt idx="491">
                  <c:v>-7.5403800000000223E-4</c:v>
                </c:pt>
                <c:pt idx="492">
                  <c:v>-8.551280000000022E-4</c:v>
                </c:pt>
                <c:pt idx="493">
                  <c:v>-8.6196300000000335E-4</c:v>
                </c:pt>
                <c:pt idx="494">
                  <c:v>-5.1530200000000112E-4</c:v>
                </c:pt>
                <c:pt idx="495">
                  <c:v>-2.2395500000000005E-4</c:v>
                </c:pt>
                <c:pt idx="496">
                  <c:v>-5.2960700000000214E-4</c:v>
                </c:pt>
                <c:pt idx="497">
                  <c:v>-5.1848100000000011E-4</c:v>
                </c:pt>
                <c:pt idx="498">
                  <c:v>-6.2974300000000118E-4</c:v>
                </c:pt>
                <c:pt idx="499">
                  <c:v>-4.2835900000000104E-4</c:v>
                </c:pt>
                <c:pt idx="500">
                  <c:v>-2.5320100000000015E-4</c:v>
                </c:pt>
                <c:pt idx="501" formatCode="0.00E+00">
                  <c:v>-8.6307500000000224E-5</c:v>
                </c:pt>
                <c:pt idx="502" formatCode="0.00E+00">
                  <c:v>-4.3392200000000333E-5</c:v>
                </c:pt>
                <c:pt idx="503" formatCode="0.00E+00">
                  <c:v>-5.1021600000000115E-5</c:v>
                </c:pt>
                <c:pt idx="504">
                  <c:v>-1.2683900000000006E-4</c:v>
                </c:pt>
                <c:pt idx="505" formatCode="0.00E+00">
                  <c:v>4.0054300000000109E-5</c:v>
                </c:pt>
                <c:pt idx="506" formatCode="0.00E+00">
                  <c:v>8.5353900000000328E-5</c:v>
                </c:pt>
                <c:pt idx="507">
                  <c:v>4.6332700000000112E-4</c:v>
                </c:pt>
                <c:pt idx="508" formatCode="0.00E+00">
                  <c:v>9.8546300000000659E-5</c:v>
                </c:pt>
                <c:pt idx="509" formatCode="0.00E+00">
                  <c:v>2.1457700000000111E-5</c:v>
                </c:pt>
                <c:pt idx="510">
                  <c:v>0</c:v>
                </c:pt>
                <c:pt idx="511">
                  <c:v>-1.4718400000000007E-4</c:v>
                </c:pt>
                <c:pt idx="512" formatCode="0.00E+00">
                  <c:v>1.5576700000000104E-5</c:v>
                </c:pt>
                <c:pt idx="513">
                  <c:v>-2.2331900000000106E-4</c:v>
                </c:pt>
                <c:pt idx="514">
                  <c:v>-2.8626100000000011E-4</c:v>
                </c:pt>
                <c:pt idx="515">
                  <c:v>-4.1866300000000114E-4</c:v>
                </c:pt>
                <c:pt idx="516">
                  <c:v>-1.9327800000000004E-4</c:v>
                </c:pt>
                <c:pt idx="517">
                  <c:v>-2.8197000000000015E-4</c:v>
                </c:pt>
                <c:pt idx="518">
                  <c:v>-5.8873500000000104E-4</c:v>
                </c:pt>
                <c:pt idx="519">
                  <c:v>-8.4304800000000325E-4</c:v>
                </c:pt>
                <c:pt idx="520">
                  <c:v>-9.0726200000000329E-4</c:v>
                </c:pt>
                <c:pt idx="521">
                  <c:v>-1.0911620000000003E-3</c:v>
                </c:pt>
                <c:pt idx="522">
                  <c:v>-1.0132790000000002E-3</c:v>
                </c:pt>
                <c:pt idx="523">
                  <c:v>-8.9979200000000223E-4</c:v>
                </c:pt>
                <c:pt idx="524">
                  <c:v>-1.0760630000000001E-3</c:v>
                </c:pt>
                <c:pt idx="525">
                  <c:v>-1.1180240000000004E-3</c:v>
                </c:pt>
                <c:pt idx="526">
                  <c:v>-1.3165470000000004E-3</c:v>
                </c:pt>
                <c:pt idx="527">
                  <c:v>-1.206398E-3</c:v>
                </c:pt>
                <c:pt idx="528">
                  <c:v>-9.9023200000000235E-4</c:v>
                </c:pt>
                <c:pt idx="529">
                  <c:v>-1.1189780000000003E-3</c:v>
                </c:pt>
                <c:pt idx="530">
                  <c:v>-1.1623700000000002E-3</c:v>
                </c:pt>
                <c:pt idx="531">
                  <c:v>-1.0643010000000001E-3</c:v>
                </c:pt>
                <c:pt idx="532">
                  <c:v>-1.0027890000000002E-3</c:v>
                </c:pt>
                <c:pt idx="533">
                  <c:v>-9.1997800000000337E-4</c:v>
                </c:pt>
                <c:pt idx="534">
                  <c:v>-8.1714000000000211E-4</c:v>
                </c:pt>
                <c:pt idx="535">
                  <c:v>-5.6012500000000203E-4</c:v>
                </c:pt>
                <c:pt idx="536">
                  <c:v>-5.9048300000000113E-4</c:v>
                </c:pt>
                <c:pt idx="537">
                  <c:v>-5.0989800000000017E-4</c:v>
                </c:pt>
                <c:pt idx="538">
                  <c:v>-3.7431700000000107E-4</c:v>
                </c:pt>
                <c:pt idx="539">
                  <c:v>-3.4475300000000103E-4</c:v>
                </c:pt>
                <c:pt idx="540" formatCode="0.00E+00">
                  <c:v>-4.895530000000011E-5</c:v>
                </c:pt>
                <c:pt idx="541" formatCode="0.00E+00">
                  <c:v>6.7869800000000229E-5</c:v>
                </c:pt>
                <c:pt idx="542">
                  <c:v>-1.0442700000000004E-4</c:v>
                </c:pt>
                <c:pt idx="543" formatCode="0.00E+00">
                  <c:v>-2.6543900000000117E-5</c:v>
                </c:pt>
                <c:pt idx="544" formatCode="0.00E+00">
                  <c:v>-5.8174100000000111E-5</c:v>
                </c:pt>
                <c:pt idx="545" formatCode="0.00E+00">
                  <c:v>-6.8187700000000228E-5</c:v>
                </c:pt>
                <c:pt idx="546" formatCode="0.00E+00">
                  <c:v>-2.2570300000000115E-5</c:v>
                </c:pt>
                <c:pt idx="547">
                  <c:v>-2.3492200000000104E-4</c:v>
                </c:pt>
                <c:pt idx="548">
                  <c:v>-2.5049800000000112E-4</c:v>
                </c:pt>
                <c:pt idx="549" formatCode="0.00E+00">
                  <c:v>-8.4877000000000441E-5</c:v>
                </c:pt>
                <c:pt idx="550">
                  <c:v>-3.9259600000000108E-4</c:v>
                </c:pt>
                <c:pt idx="551">
                  <c:v>-5.5996600000000202E-4</c:v>
                </c:pt>
                <c:pt idx="552">
                  <c:v>-3.9768200000000109E-4</c:v>
                </c:pt>
                <c:pt idx="553">
                  <c:v>-6.5978400000000104E-4</c:v>
                </c:pt>
                <c:pt idx="554">
                  <c:v>-7.4100500000000215E-4</c:v>
                </c:pt>
                <c:pt idx="555">
                  <c:v>-8.2715400000000214E-4</c:v>
                </c:pt>
                <c:pt idx="556">
                  <c:v>-8.0569600000000223E-4</c:v>
                </c:pt>
                <c:pt idx="557">
                  <c:v>-8.4781600000000026E-4</c:v>
                </c:pt>
                <c:pt idx="558">
                  <c:v>-9.512900000000034E-4</c:v>
                </c:pt>
                <c:pt idx="559">
                  <c:v>-8.5846600000000217E-4</c:v>
                </c:pt>
                <c:pt idx="560">
                  <c:v>-8.865990000000043E-4</c:v>
                </c:pt>
                <c:pt idx="561">
                  <c:v>-9.5001900000000236E-4</c:v>
                </c:pt>
                <c:pt idx="562">
                  <c:v>-9.0615000000000335E-4</c:v>
                </c:pt>
                <c:pt idx="563">
                  <c:v>-6.2656400000000209E-4</c:v>
                </c:pt>
                <c:pt idx="564">
                  <c:v>-8.9534100000000327E-4</c:v>
                </c:pt>
                <c:pt idx="565">
                  <c:v>-8.8675800000000431E-4</c:v>
                </c:pt>
                <c:pt idx="566">
                  <c:v>-3.5683300000000106E-4</c:v>
                </c:pt>
                <c:pt idx="567" formatCode="0.00E+00">
                  <c:v>1.4782000000000105E-5</c:v>
                </c:pt>
                <c:pt idx="568">
                  <c:v>-3.5889900000000106E-4</c:v>
                </c:pt>
                <c:pt idx="569">
                  <c:v>-4.8542000000000116E-4</c:v>
                </c:pt>
                <c:pt idx="570">
                  <c:v>-2.9436700000000111E-4</c:v>
                </c:pt>
                <c:pt idx="571">
                  <c:v>-2.8197000000000015E-4</c:v>
                </c:pt>
                <c:pt idx="572">
                  <c:v>-3.3458100000000111E-4</c:v>
                </c:pt>
                <c:pt idx="573">
                  <c:v>-1.2366000000000002E-4</c:v>
                </c:pt>
                <c:pt idx="574">
                  <c:v>1.9550300000000008E-4</c:v>
                </c:pt>
                <c:pt idx="575" formatCode="0.00E+00">
                  <c:v>-7.5817100000000342E-5</c:v>
                </c:pt>
                <c:pt idx="576">
                  <c:v>-5.0306300000000205E-4</c:v>
                </c:pt>
                <c:pt idx="577">
                  <c:v>-2.8896300000000108E-4</c:v>
                </c:pt>
                <c:pt idx="578">
                  <c:v>3.1487100000000113E-4</c:v>
                </c:pt>
                <c:pt idx="579">
                  <c:v>1.1762000000000105E-4</c:v>
                </c:pt>
                <c:pt idx="580" formatCode="0.00E+00">
                  <c:v>4.1325900000000112E-6</c:v>
                </c:pt>
                <c:pt idx="581">
                  <c:v>-2.0837800000000106E-4</c:v>
                </c:pt>
                <c:pt idx="582">
                  <c:v>-2.6893600000000103E-4</c:v>
                </c:pt>
                <c:pt idx="583">
                  <c:v>-2.1505400000000009E-4</c:v>
                </c:pt>
                <c:pt idx="584">
                  <c:v>-2.1076200000000106E-4</c:v>
                </c:pt>
                <c:pt idx="585">
                  <c:v>-2.5844600000000104E-4</c:v>
                </c:pt>
                <c:pt idx="586">
                  <c:v>-2.5447200000000108E-4</c:v>
                </c:pt>
                <c:pt idx="587">
                  <c:v>-1.9407300000000004E-4</c:v>
                </c:pt>
                <c:pt idx="588">
                  <c:v>-1.8914500000000108E-4</c:v>
                </c:pt>
                <c:pt idx="589">
                  <c:v>-2.3190200000000006E-4</c:v>
                </c:pt>
                <c:pt idx="590">
                  <c:v>-2.873740000000011E-4</c:v>
                </c:pt>
                <c:pt idx="591">
                  <c:v>-2.4286900000000108E-4</c:v>
                </c:pt>
                <c:pt idx="592">
                  <c:v>-4.1087500000000119E-4</c:v>
                </c:pt>
                <c:pt idx="593">
                  <c:v>-4.5331300000000114E-4</c:v>
                </c:pt>
                <c:pt idx="594">
                  <c:v>-7.2081900000000232E-4</c:v>
                </c:pt>
                <c:pt idx="595">
                  <c:v>-6.6041900000000031E-4</c:v>
                </c:pt>
                <c:pt idx="596">
                  <c:v>-7.1223600000000129E-4</c:v>
                </c:pt>
                <c:pt idx="597">
                  <c:v>-9.0630800000000334E-4</c:v>
                </c:pt>
                <c:pt idx="598">
                  <c:v>-7.0333500000000209E-4</c:v>
                </c:pt>
                <c:pt idx="599">
                  <c:v>-8.0347100000000026E-4</c:v>
                </c:pt>
                <c:pt idx="600">
                  <c:v>-1.0190010000000003E-3</c:v>
                </c:pt>
                <c:pt idx="601">
                  <c:v>-8.6132700000000027E-4</c:v>
                </c:pt>
                <c:pt idx="602">
                  <c:v>-9.6273400000000035E-4</c:v>
                </c:pt>
                <c:pt idx="603">
                  <c:v>-9.4795200000000331E-4</c:v>
                </c:pt>
                <c:pt idx="604">
                  <c:v>-6.4468400000000203E-4</c:v>
                </c:pt>
                <c:pt idx="605">
                  <c:v>-9.7608600000000231E-4</c:v>
                </c:pt>
                <c:pt idx="606">
                  <c:v>-1.1531510000000003E-3</c:v>
                </c:pt>
                <c:pt idx="607">
                  <c:v>-9.9213900000000256E-4</c:v>
                </c:pt>
                <c:pt idx="608">
                  <c:v>-9.3364700000000327E-4</c:v>
                </c:pt>
                <c:pt idx="609">
                  <c:v>-1.0992690000000004E-3</c:v>
                </c:pt>
                <c:pt idx="610">
                  <c:v>-1.0859170000000003E-3</c:v>
                </c:pt>
                <c:pt idx="611">
                  <c:v>-1.0280610000000003E-3</c:v>
                </c:pt>
                <c:pt idx="612">
                  <c:v>-1.0579430000000002E-3</c:v>
                </c:pt>
                <c:pt idx="613">
                  <c:v>-9.8117200000000238E-4</c:v>
                </c:pt>
                <c:pt idx="614">
                  <c:v>-1.0425250000000005E-3</c:v>
                </c:pt>
                <c:pt idx="615">
                  <c:v>-9.2856100000000222E-4</c:v>
                </c:pt>
                <c:pt idx="616">
                  <c:v>-6.8346700000000205E-4</c:v>
                </c:pt>
                <c:pt idx="617">
                  <c:v>-8.214310000000004E-4</c:v>
                </c:pt>
                <c:pt idx="618">
                  <c:v>-9.7386000000000033E-4</c:v>
                </c:pt>
                <c:pt idx="619">
                  <c:v>-1.0436380000000002E-3</c:v>
                </c:pt>
                <c:pt idx="620">
                  <c:v>-1.011213E-3</c:v>
                </c:pt>
                <c:pt idx="621">
                  <c:v>-9.258590000000024E-4</c:v>
                </c:pt>
                <c:pt idx="622">
                  <c:v>-1.0487240000000004E-3</c:v>
                </c:pt>
                <c:pt idx="623">
                  <c:v>-9.7036400000000329E-4</c:v>
                </c:pt>
                <c:pt idx="624">
                  <c:v>-1.0205900000000003E-3</c:v>
                </c:pt>
                <c:pt idx="625">
                  <c:v>-1.0619160000000002E-3</c:v>
                </c:pt>
                <c:pt idx="626">
                  <c:v>-9.8943700000000056E-4</c:v>
                </c:pt>
                <c:pt idx="627">
                  <c:v>-1.0379160000000005E-3</c:v>
                </c:pt>
                <c:pt idx="628">
                  <c:v>-1.1299450000000005E-3</c:v>
                </c:pt>
                <c:pt idx="629">
                  <c:v>-1.2578960000000003E-3</c:v>
                </c:pt>
                <c:pt idx="630">
                  <c:v>-1.0676380000000001E-3</c:v>
                </c:pt>
                <c:pt idx="631">
                  <c:v>-1.2060800000000002E-3</c:v>
                </c:pt>
                <c:pt idx="632">
                  <c:v>-1.2714070000000002E-3</c:v>
                </c:pt>
                <c:pt idx="633">
                  <c:v>-1.2884140000000003E-3</c:v>
                </c:pt>
                <c:pt idx="634">
                  <c:v>-1.3224280000000005E-3</c:v>
                </c:pt>
                <c:pt idx="635">
                  <c:v>-1.3666150000000001E-3</c:v>
                </c:pt>
                <c:pt idx="636">
                  <c:v>-1.3650260000000005E-3</c:v>
                </c:pt>
                <c:pt idx="637">
                  <c:v>-1.3062160000000002E-3</c:v>
                </c:pt>
                <c:pt idx="638">
                  <c:v>-1.4190670000000006E-3</c:v>
                </c:pt>
                <c:pt idx="639">
                  <c:v>-1.4735860000000005E-3</c:v>
                </c:pt>
                <c:pt idx="640">
                  <c:v>-1.6148890000000004E-3</c:v>
                </c:pt>
                <c:pt idx="641">
                  <c:v>-1.5947020000000006E-3</c:v>
                </c:pt>
                <c:pt idx="642">
                  <c:v>-1.4710430000000002E-3</c:v>
                </c:pt>
                <c:pt idx="643">
                  <c:v>-1.3810790000000003E-3</c:v>
                </c:pt>
                <c:pt idx="644">
                  <c:v>-1.3559660000000008E-3</c:v>
                </c:pt>
                <c:pt idx="645">
                  <c:v>-1.3044680000000005E-3</c:v>
                </c:pt>
                <c:pt idx="646">
                  <c:v>-1.3551710000000005E-3</c:v>
                </c:pt>
                <c:pt idx="647">
                  <c:v>-1.2914340000000004E-3</c:v>
                </c:pt>
                <c:pt idx="648">
                  <c:v>-1.2900030000000003E-3</c:v>
                </c:pt>
                <c:pt idx="649">
                  <c:v>-1.1841460000000005E-3</c:v>
                </c:pt>
                <c:pt idx="650">
                  <c:v>-1.0258360000000005E-3</c:v>
                </c:pt>
                <c:pt idx="651">
                  <c:v>-1.0684330000000001E-3</c:v>
                </c:pt>
                <c:pt idx="652">
                  <c:v>-9.309450000000042E-4</c:v>
                </c:pt>
                <c:pt idx="653">
                  <c:v>-8.4209400000000221E-4</c:v>
                </c:pt>
                <c:pt idx="654">
                  <c:v>-7.9441100000000127E-4</c:v>
                </c:pt>
                <c:pt idx="655">
                  <c:v>-7.0842100000000215E-4</c:v>
                </c:pt>
                <c:pt idx="656">
                  <c:v>-6.2211400000000217E-4</c:v>
                </c:pt>
                <c:pt idx="657">
                  <c:v>-4.827180000000002E-4</c:v>
                </c:pt>
                <c:pt idx="658">
                  <c:v>-4.5251800000000017E-4</c:v>
                </c:pt>
                <c:pt idx="659">
                  <c:v>-3.5667400000000111E-4</c:v>
                </c:pt>
                <c:pt idx="660">
                  <c:v>-3.8353600000000111E-4</c:v>
                </c:pt>
                <c:pt idx="661">
                  <c:v>-2.8483100000000107E-4</c:v>
                </c:pt>
                <c:pt idx="662">
                  <c:v>-1.0347400000000003E-4</c:v>
                </c:pt>
                <c:pt idx="663" formatCode="0.00E+00">
                  <c:v>7.343290000000044E-5</c:v>
                </c:pt>
                <c:pt idx="664">
                  <c:v>-1.2683900000000006E-4</c:v>
                </c:pt>
                <c:pt idx="665">
                  <c:v>-1.0140700000000003E-4</c:v>
                </c:pt>
                <c:pt idx="666">
                  <c:v>-1.0506300000000003E-4</c:v>
                </c:pt>
                <c:pt idx="667">
                  <c:v>-1.5576700000000007E-4</c:v>
                </c:pt>
                <c:pt idx="668">
                  <c:v>-1.8835100000000107E-4</c:v>
                </c:pt>
                <c:pt idx="669">
                  <c:v>-1.6768800000000104E-4</c:v>
                </c:pt>
                <c:pt idx="670">
                  <c:v>-2.0869600000000008E-4</c:v>
                </c:pt>
                <c:pt idx="671">
                  <c:v>-1.2747400000000006E-4</c:v>
                </c:pt>
                <c:pt idx="672">
                  <c:v>-2.0456300000000106E-4</c:v>
                </c:pt>
                <c:pt idx="673">
                  <c:v>-2.1346400000000007E-4</c:v>
                </c:pt>
                <c:pt idx="674">
                  <c:v>-3.6509800000000109E-4</c:v>
                </c:pt>
                <c:pt idx="675">
                  <c:v>-3.9227800000000111E-4</c:v>
                </c:pt>
                <c:pt idx="676">
                  <c:v>-4.3646500000000019E-4</c:v>
                </c:pt>
                <c:pt idx="677">
                  <c:v>-4.746120000000011E-4</c:v>
                </c:pt>
                <c:pt idx="678">
                  <c:v>-6.0319900000000207E-4</c:v>
                </c:pt>
                <c:pt idx="679">
                  <c:v>-6.0367600000000318E-4</c:v>
                </c:pt>
                <c:pt idx="680">
                  <c:v>-6.3546500000000107E-4</c:v>
                </c:pt>
                <c:pt idx="681">
                  <c:v>-7.4847500000000213E-4</c:v>
                </c:pt>
                <c:pt idx="682">
                  <c:v>-7.8121800000000127E-4</c:v>
                </c:pt>
                <c:pt idx="683">
                  <c:v>-9.7068200000000136E-4</c:v>
                </c:pt>
                <c:pt idx="684">
                  <c:v>-9.8911900000000358E-4</c:v>
                </c:pt>
                <c:pt idx="685">
                  <c:v>-1.0285380000000003E-3</c:v>
                </c:pt>
                <c:pt idx="686">
                  <c:v>-1.1701580000000001E-3</c:v>
                </c:pt>
                <c:pt idx="687">
                  <c:v>-1.1011760000000004E-3</c:v>
                </c:pt>
                <c:pt idx="688">
                  <c:v>-1.0975200000000005E-3</c:v>
                </c:pt>
                <c:pt idx="689">
                  <c:v>-1.1518800000000003E-3</c:v>
                </c:pt>
                <c:pt idx="690">
                  <c:v>-1.2771290000000005E-3</c:v>
                </c:pt>
                <c:pt idx="691">
                  <c:v>-1.3321240000000007E-3</c:v>
                </c:pt>
                <c:pt idx="692">
                  <c:v>-1.3003350000000003E-3</c:v>
                </c:pt>
                <c:pt idx="693">
                  <c:v>-1.2380280000000004E-3</c:v>
                </c:pt>
                <c:pt idx="694">
                  <c:v>-1.2742680000000003E-3</c:v>
                </c:pt>
                <c:pt idx="695">
                  <c:v>-1.2598040000000004E-3</c:v>
                </c:pt>
                <c:pt idx="696">
                  <c:v>-1.3170240000000006E-3</c:v>
                </c:pt>
                <c:pt idx="697">
                  <c:v>-1.2510620000000003E-3</c:v>
                </c:pt>
                <c:pt idx="698">
                  <c:v>-1.3237000000000004E-3</c:v>
                </c:pt>
                <c:pt idx="699">
                  <c:v>-1.2553530000000001E-3</c:v>
                </c:pt>
                <c:pt idx="700">
                  <c:v>-1.2189550000000003E-3</c:v>
                </c:pt>
                <c:pt idx="701">
                  <c:v>-1.2178420000000004E-3</c:v>
                </c:pt>
                <c:pt idx="702">
                  <c:v>-1.0898910000000002E-3</c:v>
                </c:pt>
                <c:pt idx="703">
                  <c:v>-1.0039010000000002E-3</c:v>
                </c:pt>
                <c:pt idx="704">
                  <c:v>-9.4080000000000227E-4</c:v>
                </c:pt>
                <c:pt idx="705">
                  <c:v>-7.9409300000000222E-4</c:v>
                </c:pt>
                <c:pt idx="706">
                  <c:v>-7.2876600000000319E-4</c:v>
                </c:pt>
                <c:pt idx="707">
                  <c:v>-7.2908400000000213E-4</c:v>
                </c:pt>
                <c:pt idx="708">
                  <c:v>-7.009510000000012E-4</c:v>
                </c:pt>
                <c:pt idx="709">
                  <c:v>-6.5517400000000207E-4</c:v>
                </c:pt>
                <c:pt idx="710">
                  <c:v>-6.111460000000011E-4</c:v>
                </c:pt>
                <c:pt idx="711">
                  <c:v>-5.2515700000000114E-4</c:v>
                </c:pt>
                <c:pt idx="712">
                  <c:v>-5.567870000000001E-4</c:v>
                </c:pt>
                <c:pt idx="713">
                  <c:v>-4.6046600000000112E-4</c:v>
                </c:pt>
                <c:pt idx="714">
                  <c:v>-4.2057000000000113E-4</c:v>
                </c:pt>
                <c:pt idx="715">
                  <c:v>-3.8862200000000106E-4</c:v>
                </c:pt>
                <c:pt idx="716">
                  <c:v>-3.854430000000011E-4</c:v>
                </c:pt>
                <c:pt idx="717">
                  <c:v>-3.5015700000000106E-4</c:v>
                </c:pt>
                <c:pt idx="718">
                  <c:v>-4.2247800000000017E-4</c:v>
                </c:pt>
                <c:pt idx="719">
                  <c:v>-3.3680600000000107E-4</c:v>
                </c:pt>
                <c:pt idx="720">
                  <c:v>-3.132820000000011E-4</c:v>
                </c:pt>
                <c:pt idx="721">
                  <c:v>-3.1201000000000107E-4</c:v>
                </c:pt>
                <c:pt idx="722">
                  <c:v>-4.1039800000000019E-4</c:v>
                </c:pt>
                <c:pt idx="723">
                  <c:v>-4.2772300000000111E-4</c:v>
                </c:pt>
                <c:pt idx="724">
                  <c:v>-4.8716900000000219E-4</c:v>
                </c:pt>
                <c:pt idx="725">
                  <c:v>-4.7493000000000215E-4</c:v>
                </c:pt>
                <c:pt idx="726">
                  <c:v>-4.6237300000000014E-4</c:v>
                </c:pt>
                <c:pt idx="727">
                  <c:v>-5.9922500000000206E-4</c:v>
                </c:pt>
                <c:pt idx="728">
                  <c:v>-5.6632400000000108E-4</c:v>
                </c:pt>
                <c:pt idx="729">
                  <c:v>-8.7022800000000229E-4</c:v>
                </c:pt>
                <c:pt idx="730">
                  <c:v>-8.7960600000000033E-4</c:v>
                </c:pt>
                <c:pt idx="731">
                  <c:v>-8.9534100000000327E-4</c:v>
                </c:pt>
                <c:pt idx="732">
                  <c:v>-9.8721200000000337E-4</c:v>
                </c:pt>
                <c:pt idx="733">
                  <c:v>-1.0979970000000003E-3</c:v>
                </c:pt>
                <c:pt idx="734">
                  <c:v>-1.2623470000000003E-3</c:v>
                </c:pt>
                <c:pt idx="735">
                  <c:v>-1.4046030000000004E-3</c:v>
                </c:pt>
                <c:pt idx="736">
                  <c:v>-1.4998120000000005E-3</c:v>
                </c:pt>
                <c:pt idx="737">
                  <c:v>-1.5708610000000004E-3</c:v>
                </c:pt>
                <c:pt idx="738">
                  <c:v>-1.6492210000000004E-3</c:v>
                </c:pt>
                <c:pt idx="739">
                  <c:v>-1.8479030000000006E-3</c:v>
                </c:pt>
                <c:pt idx="740">
                  <c:v>-1.9996960000000005E-3</c:v>
                </c:pt>
                <c:pt idx="741">
                  <c:v>-1.9647280000000011E-3</c:v>
                </c:pt>
                <c:pt idx="742">
                  <c:v>-1.992544000000001E-3</c:v>
                </c:pt>
                <c:pt idx="743">
                  <c:v>-2.2082330000000108E-3</c:v>
                </c:pt>
                <c:pt idx="744">
                  <c:v>-2.2253990000000103E-3</c:v>
                </c:pt>
                <c:pt idx="745">
                  <c:v>-2.3965840000000006E-3</c:v>
                </c:pt>
                <c:pt idx="746">
                  <c:v>-2.4383860000000007E-3</c:v>
                </c:pt>
                <c:pt idx="747">
                  <c:v>-2.4592080000000009E-3</c:v>
                </c:pt>
                <c:pt idx="748">
                  <c:v>-2.542496E-3</c:v>
                </c:pt>
                <c:pt idx="749">
                  <c:v>-2.7124090000000003E-3</c:v>
                </c:pt>
                <c:pt idx="750">
                  <c:v>-2.696673000000001E-3</c:v>
                </c:pt>
                <c:pt idx="751">
                  <c:v>-2.8131800000000006E-3</c:v>
                </c:pt>
                <c:pt idx="752">
                  <c:v>-2.6769640000000009E-3</c:v>
                </c:pt>
                <c:pt idx="753">
                  <c:v>-2.7470590000000109E-3</c:v>
                </c:pt>
                <c:pt idx="754">
                  <c:v>-2.8333660000000008E-3</c:v>
                </c:pt>
                <c:pt idx="755">
                  <c:v>-2.9830930000000109E-3</c:v>
                </c:pt>
                <c:pt idx="756">
                  <c:v>-3.0234650000000108E-3</c:v>
                </c:pt>
                <c:pt idx="757">
                  <c:v>-2.9802320000000006E-3</c:v>
                </c:pt>
                <c:pt idx="758">
                  <c:v>-2.9822990000000008E-3</c:v>
                </c:pt>
                <c:pt idx="759">
                  <c:v>-3.072262000000001E-3</c:v>
                </c:pt>
                <c:pt idx="760">
                  <c:v>-3.1150180000000006E-3</c:v>
                </c:pt>
                <c:pt idx="761">
                  <c:v>-3.1398140000000008E-3</c:v>
                </c:pt>
                <c:pt idx="762">
                  <c:v>-3.1709670000000106E-3</c:v>
                </c:pt>
                <c:pt idx="763">
                  <c:v>-3.2151540000000109E-3</c:v>
                </c:pt>
                <c:pt idx="764">
                  <c:v>-3.5146080000000011E-3</c:v>
                </c:pt>
                <c:pt idx="765">
                  <c:v>-3.3109980000000008E-3</c:v>
                </c:pt>
                <c:pt idx="766">
                  <c:v>-3.2539370000000106E-3</c:v>
                </c:pt>
                <c:pt idx="767">
                  <c:v>-3.2475790000000113E-3</c:v>
                </c:pt>
                <c:pt idx="768">
                  <c:v>-3.0988060000000013E-3</c:v>
                </c:pt>
                <c:pt idx="769">
                  <c:v>-3.0686060000000011E-3</c:v>
                </c:pt>
                <c:pt idx="770">
                  <c:v>-2.8931300000000107E-3</c:v>
                </c:pt>
                <c:pt idx="771">
                  <c:v>-2.7189250000000105E-3</c:v>
                </c:pt>
                <c:pt idx="772">
                  <c:v>-2.5862060000000006E-3</c:v>
                </c:pt>
                <c:pt idx="773">
                  <c:v>-2.4630230000000108E-3</c:v>
                </c:pt>
                <c:pt idx="774">
                  <c:v>-2.3829140000000003E-3</c:v>
                </c:pt>
                <c:pt idx="775">
                  <c:v>-2.3306210000000002E-3</c:v>
                </c:pt>
                <c:pt idx="776">
                  <c:v>-2.1891590000000104E-3</c:v>
                </c:pt>
                <c:pt idx="777">
                  <c:v>-2.0890240000000105E-3</c:v>
                </c:pt>
                <c:pt idx="778">
                  <c:v>-2.1537140000000106E-3</c:v>
                </c:pt>
                <c:pt idx="779">
                  <c:v>-2.0087560000000009E-3</c:v>
                </c:pt>
                <c:pt idx="780">
                  <c:v>-1.8749240000000007E-3</c:v>
                </c:pt>
                <c:pt idx="781">
                  <c:v>-1.9386610000000006E-3</c:v>
                </c:pt>
                <c:pt idx="782">
                  <c:v>-1.9265810000000006E-3</c:v>
                </c:pt>
                <c:pt idx="783">
                  <c:v>-1.8730160000000004E-3</c:v>
                </c:pt>
                <c:pt idx="784">
                  <c:v>-1.6239480000000003E-3</c:v>
                </c:pt>
                <c:pt idx="785">
                  <c:v>-1.8359820000000005E-3</c:v>
                </c:pt>
                <c:pt idx="786">
                  <c:v>-1.7061230000000006E-3</c:v>
                </c:pt>
                <c:pt idx="787">
                  <c:v>-1.5859600000000006E-3</c:v>
                </c:pt>
                <c:pt idx="788">
                  <c:v>-1.8231070000000005E-3</c:v>
                </c:pt>
                <c:pt idx="789">
                  <c:v>-1.8485390000000006E-3</c:v>
                </c:pt>
                <c:pt idx="790">
                  <c:v>-1.9321440000000009E-3</c:v>
                </c:pt>
                <c:pt idx="791">
                  <c:v>-1.8269220000000006E-3</c:v>
                </c:pt>
                <c:pt idx="792">
                  <c:v>-1.9412040000000006E-3</c:v>
                </c:pt>
                <c:pt idx="793">
                  <c:v>-1.9343690000000009E-3</c:v>
                </c:pt>
                <c:pt idx="794">
                  <c:v>-2.3829140000000003E-3</c:v>
                </c:pt>
                <c:pt idx="795">
                  <c:v>-2.4646120000000006E-3</c:v>
                </c:pt>
                <c:pt idx="796">
                  <c:v>-1.963774000000001E-3</c:v>
                </c:pt>
                <c:pt idx="797">
                  <c:v>-2.3115480000000009E-3</c:v>
                </c:pt>
                <c:pt idx="798">
                  <c:v>-2.5726950000000003E-3</c:v>
                </c:pt>
                <c:pt idx="799">
                  <c:v>-2.6467640000000011E-3</c:v>
                </c:pt>
                <c:pt idx="800">
                  <c:v>-2.7534170000000102E-3</c:v>
                </c:pt>
                <c:pt idx="801">
                  <c:v>-2.7349790000000007E-3</c:v>
                </c:pt>
                <c:pt idx="802">
                  <c:v>-2.7562780000000009E-3</c:v>
                </c:pt>
                <c:pt idx="803">
                  <c:v>-2.6957190000000009E-3</c:v>
                </c:pt>
                <c:pt idx="804">
                  <c:v>-3.0382470000000013E-3</c:v>
                </c:pt>
                <c:pt idx="805">
                  <c:v>-3.0849770000000109E-3</c:v>
                </c:pt>
                <c:pt idx="806">
                  <c:v>-3.1172430000000013E-3</c:v>
                </c:pt>
                <c:pt idx="807">
                  <c:v>-3.3257800000000108E-3</c:v>
                </c:pt>
                <c:pt idx="808">
                  <c:v>-3.5338400000000012E-3</c:v>
                </c:pt>
                <c:pt idx="809">
                  <c:v>-3.8191480000000014E-3</c:v>
                </c:pt>
                <c:pt idx="810">
                  <c:v>-3.6396980000000011E-3</c:v>
                </c:pt>
                <c:pt idx="811">
                  <c:v>-3.6918320000000112E-3</c:v>
                </c:pt>
                <c:pt idx="812">
                  <c:v>-3.9518670000000004E-3</c:v>
                </c:pt>
                <c:pt idx="813">
                  <c:v>-4.2371750000000106E-3</c:v>
                </c:pt>
                <c:pt idx="814">
                  <c:v>-3.9822260000000114E-3</c:v>
                </c:pt>
                <c:pt idx="815">
                  <c:v>-4.0650370000000005E-3</c:v>
                </c:pt>
                <c:pt idx="816">
                  <c:v>-3.9553640000000107E-3</c:v>
                </c:pt>
                <c:pt idx="817">
                  <c:v>-4.1356090000000106E-3</c:v>
                </c:pt>
                <c:pt idx="818">
                  <c:v>-4.5272510000000012E-3</c:v>
                </c:pt>
                <c:pt idx="819">
                  <c:v>-4.6267510000000114E-3</c:v>
                </c:pt>
                <c:pt idx="820">
                  <c:v>-4.4322010000000115E-3</c:v>
                </c:pt>
                <c:pt idx="821">
                  <c:v>-4.9816770000000211E-3</c:v>
                </c:pt>
                <c:pt idx="822">
                  <c:v>-4.6270690000000106E-3</c:v>
                </c:pt>
                <c:pt idx="823">
                  <c:v>-5.0210950000000119E-3</c:v>
                </c:pt>
                <c:pt idx="824">
                  <c:v>-5.2407580000000112E-3</c:v>
                </c:pt>
                <c:pt idx="825">
                  <c:v>-5.2723880000000115E-3</c:v>
                </c:pt>
                <c:pt idx="826">
                  <c:v>-5.4332420000000204E-3</c:v>
                </c:pt>
                <c:pt idx="827">
                  <c:v>-5.5117610000000117E-3</c:v>
                </c:pt>
                <c:pt idx="828">
                  <c:v>-5.3633050000000014E-3</c:v>
                </c:pt>
                <c:pt idx="829">
                  <c:v>-5.5856700000000113E-3</c:v>
                </c:pt>
                <c:pt idx="830">
                  <c:v>-5.4537460000000215E-3</c:v>
                </c:pt>
                <c:pt idx="831">
                  <c:v>-5.8857600000000116E-3</c:v>
                </c:pt>
                <c:pt idx="832">
                  <c:v>-5.8787660000000214E-3</c:v>
                </c:pt>
                <c:pt idx="833">
                  <c:v>-5.7598750000000106E-3</c:v>
                </c:pt>
                <c:pt idx="834">
                  <c:v>-6.0054460000000124E-3</c:v>
                </c:pt>
                <c:pt idx="835">
                  <c:v>-6.3851670000000119E-3</c:v>
                </c:pt>
                <c:pt idx="836">
                  <c:v>-6.2807400000000216E-3</c:v>
                </c:pt>
                <c:pt idx="837">
                  <c:v>-6.5128010000000125E-3</c:v>
                </c:pt>
                <c:pt idx="838">
                  <c:v>-6.7911150000000125E-3</c:v>
                </c:pt>
                <c:pt idx="839">
                  <c:v>-6.6963830000000123E-3</c:v>
                </c:pt>
                <c:pt idx="840">
                  <c:v>-6.4187050000000124E-3</c:v>
                </c:pt>
                <c:pt idx="841">
                  <c:v>-6.6723820000000123E-3</c:v>
                </c:pt>
                <c:pt idx="842">
                  <c:v>-7.4456530000000217E-3</c:v>
                </c:pt>
                <c:pt idx="843">
                  <c:v>-6.8855290000000118E-3</c:v>
                </c:pt>
                <c:pt idx="844">
                  <c:v>-7.5213110000000132E-3</c:v>
                </c:pt>
                <c:pt idx="845">
                  <c:v>-7.4952440000000207E-3</c:v>
                </c:pt>
                <c:pt idx="846">
                  <c:v>-7.7358880000000215E-3</c:v>
                </c:pt>
                <c:pt idx="847">
                  <c:v>-8.3413120000000018E-3</c:v>
                </c:pt>
                <c:pt idx="848">
                  <c:v>-8.593718000000021E-3</c:v>
                </c:pt>
                <c:pt idx="849">
                  <c:v>-8.2292560000000025E-3</c:v>
                </c:pt>
                <c:pt idx="850">
                  <c:v>-8.7146760000000028E-3</c:v>
                </c:pt>
                <c:pt idx="851">
                  <c:v>-8.7623600000000124E-3</c:v>
                </c:pt>
                <c:pt idx="852">
                  <c:v>-9.6152620000000029E-3</c:v>
                </c:pt>
                <c:pt idx="853">
                  <c:v>-9.5067020000000248E-3</c:v>
                </c:pt>
                <c:pt idx="854">
                  <c:v>-9.4919200000000009E-3</c:v>
                </c:pt>
                <c:pt idx="855">
                  <c:v>-9.9430080000000014E-3</c:v>
                </c:pt>
                <c:pt idx="856">
                  <c:v>-1.0130246000000002E-2</c:v>
                </c:pt>
                <c:pt idx="857">
                  <c:v>-1.0887464000000001E-2</c:v>
                </c:pt>
                <c:pt idx="858">
                  <c:v>-1.1026382000000003E-2</c:v>
                </c:pt>
                <c:pt idx="859">
                  <c:v>-1.1141777E-2</c:v>
                </c:pt>
                <c:pt idx="860">
                  <c:v>-1.1233012000000004E-2</c:v>
                </c:pt>
                <c:pt idx="861">
                  <c:v>-1.1874358000000003E-2</c:v>
                </c:pt>
                <c:pt idx="862">
                  <c:v>-1.1432489000000002E-2</c:v>
                </c:pt>
                <c:pt idx="863">
                  <c:v>-1.1685212000000004E-2</c:v>
                </c:pt>
                <c:pt idx="864">
                  <c:v>-1.1560599000000003E-2</c:v>
                </c:pt>
                <c:pt idx="865">
                  <c:v>-1.2729327000000002E-2</c:v>
                </c:pt>
                <c:pt idx="866">
                  <c:v>-1.3072491000000002E-2</c:v>
                </c:pt>
                <c:pt idx="867">
                  <c:v>-1.4217695000000002E-2</c:v>
                </c:pt>
                <c:pt idx="868">
                  <c:v>-1.4266173000000002E-2</c:v>
                </c:pt>
                <c:pt idx="869">
                  <c:v>-1.5074730000000003E-2</c:v>
                </c:pt>
                <c:pt idx="870">
                  <c:v>-1.5426636000000002E-2</c:v>
                </c:pt>
                <c:pt idx="871">
                  <c:v>-1.7046611000000003E-2</c:v>
                </c:pt>
                <c:pt idx="872">
                  <c:v>-1.6410669000000003E-2</c:v>
                </c:pt>
                <c:pt idx="873">
                  <c:v>-1.6736825E-2</c:v>
                </c:pt>
                <c:pt idx="874">
                  <c:v>-1.6211192000000003E-2</c:v>
                </c:pt>
                <c:pt idx="875">
                  <c:v>-1.5450795000000002E-2</c:v>
                </c:pt>
                <c:pt idx="876">
                  <c:v>-1.6664982000000005E-2</c:v>
                </c:pt>
                <c:pt idx="877">
                  <c:v>-1.7629306000000004E-2</c:v>
                </c:pt>
                <c:pt idx="878">
                  <c:v>-1.6474883000000003E-2</c:v>
                </c:pt>
                <c:pt idx="879">
                  <c:v>-1.6166687000000002E-2</c:v>
                </c:pt>
                <c:pt idx="880">
                  <c:v>-1.5264193000000002E-2</c:v>
                </c:pt>
                <c:pt idx="881">
                  <c:v>-1.6238689000000001E-2</c:v>
                </c:pt>
                <c:pt idx="882">
                  <c:v>-1.6550541000000005E-2</c:v>
                </c:pt>
                <c:pt idx="883">
                  <c:v>-1.6957919000000009E-2</c:v>
                </c:pt>
                <c:pt idx="884">
                  <c:v>-1.6036669E-2</c:v>
                </c:pt>
                <c:pt idx="885">
                  <c:v>-1.5975634000000009E-2</c:v>
                </c:pt>
                <c:pt idx="886">
                  <c:v>-1.7560482000000106E-2</c:v>
                </c:pt>
                <c:pt idx="887">
                  <c:v>-1.7815272000000004E-2</c:v>
                </c:pt>
                <c:pt idx="888">
                  <c:v>-1.6705831000000004E-2</c:v>
                </c:pt>
                <c:pt idx="889">
                  <c:v>-1.6034285000000002E-2</c:v>
                </c:pt>
                <c:pt idx="890">
                  <c:v>-1.8642107999999998E-2</c:v>
                </c:pt>
                <c:pt idx="891">
                  <c:v>-1.8070857000000003E-2</c:v>
                </c:pt>
                <c:pt idx="892">
                  <c:v>-1.9654274000000006E-2</c:v>
                </c:pt>
                <c:pt idx="893">
                  <c:v>-1.6530196000000004E-2</c:v>
                </c:pt>
                <c:pt idx="894">
                  <c:v>-1.8762271000000001E-2</c:v>
                </c:pt>
                <c:pt idx="895">
                  <c:v>-1.9534111000000003E-2</c:v>
                </c:pt>
                <c:pt idx="896">
                  <c:v>-1.7945766000000005E-2</c:v>
                </c:pt>
                <c:pt idx="897">
                  <c:v>-2.0450751000000007E-2</c:v>
                </c:pt>
                <c:pt idx="898">
                  <c:v>-1.9404888000000002E-2</c:v>
                </c:pt>
                <c:pt idx="899">
                  <c:v>-1.9002279E-2</c:v>
                </c:pt>
                <c:pt idx="900">
                  <c:v>-2.0696004000000004E-2</c:v>
                </c:pt>
                <c:pt idx="901">
                  <c:v>-2.1404743000000104E-2</c:v>
                </c:pt>
                <c:pt idx="902">
                  <c:v>-2.2765160000000007E-2</c:v>
                </c:pt>
                <c:pt idx="903">
                  <c:v>-2.3635864000000006E-2</c:v>
                </c:pt>
                <c:pt idx="904">
                  <c:v>-2.3204486000000007E-2</c:v>
                </c:pt>
                <c:pt idx="905">
                  <c:v>-2.3307800000000007E-2</c:v>
                </c:pt>
                <c:pt idx="906">
                  <c:v>-2.4596214000000005E-2</c:v>
                </c:pt>
                <c:pt idx="907">
                  <c:v>-2.3911635000000011E-2</c:v>
                </c:pt>
                <c:pt idx="908">
                  <c:v>-2.5717894000000005E-2</c:v>
                </c:pt>
                <c:pt idx="909">
                  <c:v>-2.6438872000000106E-2</c:v>
                </c:pt>
                <c:pt idx="910">
                  <c:v>-2.6169141000000003E-2</c:v>
                </c:pt>
              </c:numCache>
            </c:numRef>
          </c:yVal>
          <c:smooth val="1"/>
        </c:ser>
        <c:ser>
          <c:idx val="1"/>
          <c:order val="1"/>
          <c:tx>
            <c:strRef>
              <c:f>'example sample11'!$E$1</c:f>
              <c:strCache>
                <c:ptCount val="1"/>
                <c:pt idx="0">
                  <c:v>UNFILTERED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sample11'!$E$2:$E$912</c:f>
              <c:numCache>
                <c:formatCode>General</c:formatCode>
                <c:ptCount val="911"/>
                <c:pt idx="0">
                  <c:v>1.3101731940000001</c:v>
                </c:pt>
                <c:pt idx="1">
                  <c:v>1.370448748</c:v>
                </c:pt>
                <c:pt idx="2">
                  <c:v>1.3991605440000001</c:v>
                </c:pt>
                <c:pt idx="3">
                  <c:v>1.4044812519999967</c:v>
                </c:pt>
                <c:pt idx="4">
                  <c:v>1.4027558959999977</c:v>
                </c:pt>
                <c:pt idx="5">
                  <c:v>1.4049286839999955</c:v>
                </c:pt>
                <c:pt idx="6">
                  <c:v>1.3953770000000001</c:v>
                </c:pt>
                <c:pt idx="7">
                  <c:v>1.3987172440000022</c:v>
                </c:pt>
                <c:pt idx="8">
                  <c:v>1.3877174060000002</c:v>
                </c:pt>
                <c:pt idx="9">
                  <c:v>1.3614164989999977</c:v>
                </c:pt>
                <c:pt idx="10">
                  <c:v>1.3393190699999999</c:v>
                </c:pt>
                <c:pt idx="11">
                  <c:v>1.306344191</c:v>
                </c:pt>
                <c:pt idx="12">
                  <c:v>1.2483665149999998</c:v>
                </c:pt>
                <c:pt idx="13">
                  <c:v>1.1346410119999999</c:v>
                </c:pt>
                <c:pt idx="14">
                  <c:v>0.99478626299999895</c:v>
                </c:pt>
                <c:pt idx="15">
                  <c:v>0.85999663700000117</c:v>
                </c:pt>
                <c:pt idx="16">
                  <c:v>0.73701429400000107</c:v>
                </c:pt>
                <c:pt idx="17">
                  <c:v>0.63002936000000109</c:v>
                </c:pt>
                <c:pt idx="18">
                  <c:v>0.53870137500000004</c:v>
                </c:pt>
                <c:pt idx="19">
                  <c:v>0.46196190500000106</c:v>
                </c:pt>
                <c:pt idx="20">
                  <c:v>0.39623181000000002</c:v>
                </c:pt>
                <c:pt idx="21">
                  <c:v>0.34131336200000112</c:v>
                </c:pt>
                <c:pt idx="22">
                  <c:v>0.29575904199999997</c:v>
                </c:pt>
                <c:pt idx="23">
                  <c:v>0.25835768400000003</c:v>
                </c:pt>
                <c:pt idx="24">
                  <c:v>0.22830009500000004</c:v>
                </c:pt>
                <c:pt idx="25">
                  <c:v>0.20365317699999999</c:v>
                </c:pt>
                <c:pt idx="26">
                  <c:v>0.18379910800000004</c:v>
                </c:pt>
                <c:pt idx="27">
                  <c:v>0.16799195600000005</c:v>
                </c:pt>
                <c:pt idx="28">
                  <c:v>0.15533272400000001</c:v>
                </c:pt>
                <c:pt idx="29">
                  <c:v>0.14530801800000001</c:v>
                </c:pt>
                <c:pt idx="30">
                  <c:v>0.13726520500000003</c:v>
                </c:pt>
                <c:pt idx="31">
                  <c:v>0.13067483899999999</c:v>
                </c:pt>
                <c:pt idx="32">
                  <c:v>0.12521950400000001</c:v>
                </c:pt>
                <c:pt idx="33">
                  <c:v>0.12067699400000001</c:v>
                </c:pt>
                <c:pt idx="34">
                  <c:v>0.1168588</c:v>
                </c:pt>
                <c:pt idx="35">
                  <c:v>0.11347389200000001</c:v>
                </c:pt>
                <c:pt idx="36">
                  <c:v>0.11048698400000001</c:v>
                </c:pt>
                <c:pt idx="37">
                  <c:v>0.10780938499999999</c:v>
                </c:pt>
                <c:pt idx="38">
                  <c:v>0.10529104900000003</c:v>
                </c:pt>
                <c:pt idx="39">
                  <c:v>0.10301701199999999</c:v>
                </c:pt>
                <c:pt idx="40">
                  <c:v>0.10085995999999998</c:v>
                </c:pt>
                <c:pt idx="41">
                  <c:v>9.8783811000000027E-2</c:v>
                </c:pt>
                <c:pt idx="42">
                  <c:v>9.6808275000000027E-2</c:v>
                </c:pt>
                <c:pt idx="43">
                  <c:v>9.4906330000000219E-2</c:v>
                </c:pt>
                <c:pt idx="44">
                  <c:v>9.313472100000024E-2</c:v>
                </c:pt>
                <c:pt idx="45">
                  <c:v>9.1431141000000035E-2</c:v>
                </c:pt>
                <c:pt idx="46">
                  <c:v>8.9791457000000227E-2</c:v>
                </c:pt>
                <c:pt idx="47">
                  <c:v>8.8246187000000031E-2</c:v>
                </c:pt>
                <c:pt idx="48">
                  <c:v>8.6791833000000124E-2</c:v>
                </c:pt>
                <c:pt idx="49">
                  <c:v>8.5434755000000029E-2</c:v>
                </c:pt>
                <c:pt idx="50">
                  <c:v>8.4190210000000029E-2</c:v>
                </c:pt>
                <c:pt idx="51">
                  <c:v>8.2997799000000011E-2</c:v>
                </c:pt>
                <c:pt idx="52">
                  <c:v>8.1902981000000014E-2</c:v>
                </c:pt>
                <c:pt idx="53">
                  <c:v>8.0931664000000014E-2</c:v>
                </c:pt>
                <c:pt idx="54">
                  <c:v>8.0054124000000212E-2</c:v>
                </c:pt>
                <c:pt idx="55">
                  <c:v>7.91673660000001E-2</c:v>
                </c:pt>
                <c:pt idx="56">
                  <c:v>7.8376611000000207E-2</c:v>
                </c:pt>
                <c:pt idx="57">
                  <c:v>7.7680429000000106E-2</c:v>
                </c:pt>
                <c:pt idx="58">
                  <c:v>7.699251200000011E-2</c:v>
                </c:pt>
                <c:pt idx="59">
                  <c:v>7.6337337000000088E-2</c:v>
                </c:pt>
                <c:pt idx="60">
                  <c:v>7.5691223000000127E-2</c:v>
                </c:pt>
                <c:pt idx="61">
                  <c:v>7.5120131000000021E-2</c:v>
                </c:pt>
                <c:pt idx="62">
                  <c:v>7.4507236000000199E-2</c:v>
                </c:pt>
                <c:pt idx="63">
                  <c:v>7.3853970000000102E-2</c:v>
                </c:pt>
                <c:pt idx="64">
                  <c:v>7.3232969000000106E-2</c:v>
                </c:pt>
                <c:pt idx="65">
                  <c:v>7.2532495000000197E-2</c:v>
                </c:pt>
                <c:pt idx="66">
                  <c:v>7.1839650000000005E-2</c:v>
                </c:pt>
                <c:pt idx="67">
                  <c:v>7.1171125000000016E-2</c:v>
                </c:pt>
                <c:pt idx="68">
                  <c:v>7.0464929000000107E-2</c:v>
                </c:pt>
                <c:pt idx="69">
                  <c:v>6.9723924000000229E-2</c:v>
                </c:pt>
                <c:pt idx="70">
                  <c:v>6.8915685000000115E-2</c:v>
                </c:pt>
                <c:pt idx="71">
                  <c:v>6.8063418000000112E-2</c:v>
                </c:pt>
                <c:pt idx="72">
                  <c:v>6.7201614000000118E-2</c:v>
                </c:pt>
                <c:pt idx="73">
                  <c:v>6.6326936000000114E-2</c:v>
                </c:pt>
                <c:pt idx="74">
                  <c:v>6.5372308000000004E-2</c:v>
                </c:pt>
                <c:pt idx="75">
                  <c:v>6.4448675000000108E-2</c:v>
                </c:pt>
                <c:pt idx="76">
                  <c:v>6.3524882000000019E-2</c:v>
                </c:pt>
                <c:pt idx="77">
                  <c:v>6.2514782000000116E-2</c:v>
                </c:pt>
                <c:pt idx="78">
                  <c:v>6.1462243000000104E-2</c:v>
                </c:pt>
                <c:pt idx="79">
                  <c:v>6.0445944000000001E-2</c:v>
                </c:pt>
                <c:pt idx="80">
                  <c:v>5.9426149000000011E-2</c:v>
                </c:pt>
                <c:pt idx="81">
                  <c:v>5.8386803000000105E-2</c:v>
                </c:pt>
                <c:pt idx="82">
                  <c:v>5.7309469000000113E-2</c:v>
                </c:pt>
                <c:pt idx="83">
                  <c:v>5.6221802999999911E-2</c:v>
                </c:pt>
                <c:pt idx="84">
                  <c:v>5.5193265000000109E-2</c:v>
                </c:pt>
                <c:pt idx="85">
                  <c:v>5.4135640000000117E-2</c:v>
                </c:pt>
                <c:pt idx="86">
                  <c:v>5.3064823000000011E-2</c:v>
                </c:pt>
                <c:pt idx="87">
                  <c:v>5.1981608000000012E-2</c:v>
                </c:pt>
                <c:pt idx="88">
                  <c:v>5.1021735000000006E-2</c:v>
                </c:pt>
                <c:pt idx="89">
                  <c:v>4.9917698000000219E-2</c:v>
                </c:pt>
                <c:pt idx="90">
                  <c:v>4.8998356000000007E-2</c:v>
                </c:pt>
                <c:pt idx="91">
                  <c:v>4.7977765000000006E-2</c:v>
                </c:pt>
                <c:pt idx="92">
                  <c:v>4.7026952000000101E-2</c:v>
                </c:pt>
                <c:pt idx="93">
                  <c:v>4.6015104000000015E-2</c:v>
                </c:pt>
                <c:pt idx="94">
                  <c:v>4.5046329000000017E-2</c:v>
                </c:pt>
                <c:pt idx="95">
                  <c:v>4.4057846000000012E-2</c:v>
                </c:pt>
                <c:pt idx="96">
                  <c:v>4.3056011000000109E-2</c:v>
                </c:pt>
                <c:pt idx="97">
                  <c:v>4.2146365000000012E-2</c:v>
                </c:pt>
                <c:pt idx="98">
                  <c:v>4.1206360000000011E-2</c:v>
                </c:pt>
                <c:pt idx="99">
                  <c:v>4.0266832000000002E-2</c:v>
                </c:pt>
                <c:pt idx="100">
                  <c:v>3.9385319000000106E-2</c:v>
                </c:pt>
                <c:pt idx="101">
                  <c:v>3.8432280000000103E-2</c:v>
                </c:pt>
                <c:pt idx="102">
                  <c:v>3.7555536E-2</c:v>
                </c:pt>
                <c:pt idx="103">
                  <c:v>3.6675612000000107E-2</c:v>
                </c:pt>
                <c:pt idx="104">
                  <c:v>3.58414650000001E-2</c:v>
                </c:pt>
                <c:pt idx="105">
                  <c:v>3.5001119000000108E-2</c:v>
                </c:pt>
                <c:pt idx="106">
                  <c:v>3.4177621000000019E-2</c:v>
                </c:pt>
                <c:pt idx="107">
                  <c:v>3.3357302000000012E-2</c:v>
                </c:pt>
                <c:pt idx="108">
                  <c:v>3.2539527000000117E-2</c:v>
                </c:pt>
                <c:pt idx="109">
                  <c:v>3.1752586000000006E-2</c:v>
                </c:pt>
                <c:pt idx="110">
                  <c:v>3.1016668000000004E-2</c:v>
                </c:pt>
                <c:pt idx="111">
                  <c:v>3.0334314000000012E-2</c:v>
                </c:pt>
                <c:pt idx="112">
                  <c:v>2.9642582000000001E-2</c:v>
                </c:pt>
                <c:pt idx="113">
                  <c:v>2.8987567000000006E-2</c:v>
                </c:pt>
                <c:pt idx="114">
                  <c:v>2.8142611000000001E-2</c:v>
                </c:pt>
                <c:pt idx="115">
                  <c:v>2.7574221000000006E-2</c:v>
                </c:pt>
                <c:pt idx="116">
                  <c:v>2.6997884000000007E-2</c:v>
                </c:pt>
                <c:pt idx="117">
                  <c:v>2.6338895000000008E-2</c:v>
                </c:pt>
                <c:pt idx="118">
                  <c:v>2.5783221000000002E-2</c:v>
                </c:pt>
                <c:pt idx="119">
                  <c:v>2.5145849000000001E-2</c:v>
                </c:pt>
                <c:pt idx="120">
                  <c:v>2.4554412000000008E-2</c:v>
                </c:pt>
                <c:pt idx="121">
                  <c:v>2.4078528000000005E-2</c:v>
                </c:pt>
                <c:pt idx="122">
                  <c:v>2.3533503000000004E-2</c:v>
                </c:pt>
                <c:pt idx="123">
                  <c:v>2.3037116000000107E-2</c:v>
                </c:pt>
                <c:pt idx="124">
                  <c:v>2.2512913000000107E-2</c:v>
                </c:pt>
                <c:pt idx="125">
                  <c:v>2.2088369000000007E-2</c:v>
                </c:pt>
                <c:pt idx="126">
                  <c:v>2.1551132000000008E-2</c:v>
                </c:pt>
                <c:pt idx="127">
                  <c:v>2.1102269E-2</c:v>
                </c:pt>
                <c:pt idx="128">
                  <c:v>2.0611922000000105E-2</c:v>
                </c:pt>
                <c:pt idx="129">
                  <c:v>2.0131270000000104E-2</c:v>
                </c:pt>
                <c:pt idx="130">
                  <c:v>1.9768556000000007E-2</c:v>
                </c:pt>
                <c:pt idx="131">
                  <c:v>1.9397736000000006E-2</c:v>
                </c:pt>
                <c:pt idx="132">
                  <c:v>1.8908819000000004E-2</c:v>
                </c:pt>
                <c:pt idx="133">
                  <c:v>1.8466473000000004E-2</c:v>
                </c:pt>
                <c:pt idx="134">
                  <c:v>1.8110116000000002E-2</c:v>
                </c:pt>
                <c:pt idx="135">
                  <c:v>1.7727375000000108E-2</c:v>
                </c:pt>
                <c:pt idx="136">
                  <c:v>1.7289003000000001E-2</c:v>
                </c:pt>
                <c:pt idx="137">
                  <c:v>1.6969522000000004E-2</c:v>
                </c:pt>
                <c:pt idx="138">
                  <c:v>1.6679446000000004E-2</c:v>
                </c:pt>
                <c:pt idx="139">
                  <c:v>1.6195297000000004E-2</c:v>
                </c:pt>
                <c:pt idx="140">
                  <c:v>1.5947342000000003E-2</c:v>
                </c:pt>
                <c:pt idx="141">
                  <c:v>1.5636921000000002E-2</c:v>
                </c:pt>
                <c:pt idx="142">
                  <c:v>1.5230497000000003E-2</c:v>
                </c:pt>
                <c:pt idx="143">
                  <c:v>1.4978409000000002E-2</c:v>
                </c:pt>
                <c:pt idx="144">
                  <c:v>1.4682929000000003E-2</c:v>
                </c:pt>
                <c:pt idx="145">
                  <c:v>1.4290015000000003E-2</c:v>
                </c:pt>
                <c:pt idx="146">
                  <c:v>1.4101823000000001E-2</c:v>
                </c:pt>
                <c:pt idx="147">
                  <c:v>1.3808568000000002E-2</c:v>
                </c:pt>
                <c:pt idx="148">
                  <c:v>1.3511181000000001E-2</c:v>
                </c:pt>
                <c:pt idx="149">
                  <c:v>1.3274034000000004E-2</c:v>
                </c:pt>
                <c:pt idx="150">
                  <c:v>1.3004303000000004E-2</c:v>
                </c:pt>
                <c:pt idx="151">
                  <c:v>1.2759844000000003E-2</c:v>
                </c:pt>
                <c:pt idx="152">
                  <c:v>1.2536367000000003E-2</c:v>
                </c:pt>
                <c:pt idx="153">
                  <c:v>1.2312889000000002E-2</c:v>
                </c:pt>
                <c:pt idx="154">
                  <c:v>1.2044907000000002E-2</c:v>
                </c:pt>
                <c:pt idx="155">
                  <c:v>1.1799018000000003E-2</c:v>
                </c:pt>
                <c:pt idx="156">
                  <c:v>1.1623700000000001E-2</c:v>
                </c:pt>
                <c:pt idx="157">
                  <c:v>1.1478106000000002E-2</c:v>
                </c:pt>
                <c:pt idx="158">
                  <c:v>1.1198521000000001E-2</c:v>
                </c:pt>
                <c:pt idx="159">
                  <c:v>1.0901451E-2</c:v>
                </c:pt>
                <c:pt idx="160">
                  <c:v>1.0734081000000003E-2</c:v>
                </c:pt>
                <c:pt idx="161">
                  <c:v>1.0512670000000002E-2</c:v>
                </c:pt>
                <c:pt idx="162">
                  <c:v>1.0355949000000001E-2</c:v>
                </c:pt>
                <c:pt idx="163">
                  <c:v>1.0172526000000003E-2</c:v>
                </c:pt>
                <c:pt idx="164">
                  <c:v>9.9596980000000307E-3</c:v>
                </c:pt>
                <c:pt idx="165">
                  <c:v>9.7805660000000252E-3</c:v>
                </c:pt>
                <c:pt idx="166">
                  <c:v>9.6600850000000127E-3</c:v>
                </c:pt>
                <c:pt idx="167">
                  <c:v>9.5303850000000041E-3</c:v>
                </c:pt>
                <c:pt idx="168">
                  <c:v>9.3590420000000431E-3</c:v>
                </c:pt>
                <c:pt idx="169">
                  <c:v>9.4621980000000206E-3</c:v>
                </c:pt>
                <c:pt idx="170">
                  <c:v>9.4505950000000321E-3</c:v>
                </c:pt>
                <c:pt idx="171">
                  <c:v>9.2333160000000036E-3</c:v>
                </c:pt>
                <c:pt idx="172">
                  <c:v>8.9470550000000024E-3</c:v>
                </c:pt>
                <c:pt idx="173">
                  <c:v>8.5228280000000014E-3</c:v>
                </c:pt>
                <c:pt idx="174">
                  <c:v>8.1648830000000013E-3</c:v>
                </c:pt>
                <c:pt idx="175">
                  <c:v>8.2236930000000007E-3</c:v>
                </c:pt>
                <c:pt idx="176">
                  <c:v>8.1070260000000016E-3</c:v>
                </c:pt>
                <c:pt idx="177">
                  <c:v>8.2453090000000027E-3</c:v>
                </c:pt>
                <c:pt idx="178">
                  <c:v>8.1734660000000216E-3</c:v>
                </c:pt>
                <c:pt idx="179">
                  <c:v>7.9145430000000135E-3</c:v>
                </c:pt>
                <c:pt idx="180">
                  <c:v>7.7575050000000118E-3</c:v>
                </c:pt>
                <c:pt idx="181">
                  <c:v>7.6076190000000116E-3</c:v>
                </c:pt>
                <c:pt idx="182">
                  <c:v>7.4712440000000314E-3</c:v>
                </c:pt>
                <c:pt idx="183">
                  <c:v>7.3682470000000213E-3</c:v>
                </c:pt>
                <c:pt idx="184">
                  <c:v>7.3000590000000115E-3</c:v>
                </c:pt>
                <c:pt idx="185">
                  <c:v>7.5044630000000124E-3</c:v>
                </c:pt>
                <c:pt idx="186">
                  <c:v>7.2558720000000104E-3</c:v>
                </c:pt>
                <c:pt idx="187">
                  <c:v>7.1667040000000124E-3</c:v>
                </c:pt>
                <c:pt idx="188">
                  <c:v>7.351398000000022E-3</c:v>
                </c:pt>
                <c:pt idx="189">
                  <c:v>7.6098440000000114E-3</c:v>
                </c:pt>
                <c:pt idx="190">
                  <c:v>7.1414310000000132E-3</c:v>
                </c:pt>
                <c:pt idx="191">
                  <c:v>6.8400700000000123E-3</c:v>
                </c:pt>
                <c:pt idx="192">
                  <c:v>6.9473580000000128E-3</c:v>
                </c:pt>
                <c:pt idx="193">
                  <c:v>6.822904000000002E-3</c:v>
                </c:pt>
                <c:pt idx="194">
                  <c:v>6.6601440000000015E-3</c:v>
                </c:pt>
                <c:pt idx="195">
                  <c:v>6.4900720000000117E-3</c:v>
                </c:pt>
                <c:pt idx="196">
                  <c:v>6.388187000000013E-3</c:v>
                </c:pt>
                <c:pt idx="197">
                  <c:v>6.763776000000013E-3</c:v>
                </c:pt>
                <c:pt idx="198">
                  <c:v>7.3142050000000007E-3</c:v>
                </c:pt>
                <c:pt idx="199">
                  <c:v>6.4740180000000119E-3</c:v>
                </c:pt>
                <c:pt idx="200">
                  <c:v>5.8484080000000124E-3</c:v>
                </c:pt>
                <c:pt idx="201">
                  <c:v>5.9455240000000111E-3</c:v>
                </c:pt>
                <c:pt idx="202">
                  <c:v>6.9980620000000219E-3</c:v>
                </c:pt>
                <c:pt idx="203">
                  <c:v>6.9867770000000221E-3</c:v>
                </c:pt>
                <c:pt idx="204">
                  <c:v>6.472111000000013E-3</c:v>
                </c:pt>
                <c:pt idx="205">
                  <c:v>5.8086710000000118E-3</c:v>
                </c:pt>
                <c:pt idx="206">
                  <c:v>5.6427320000000114E-3</c:v>
                </c:pt>
                <c:pt idx="207">
                  <c:v>6.0977940000000123E-3</c:v>
                </c:pt>
                <c:pt idx="208">
                  <c:v>7.0743560000000117E-3</c:v>
                </c:pt>
                <c:pt idx="209">
                  <c:v>6.6569650000000008E-3</c:v>
                </c:pt>
                <c:pt idx="210">
                  <c:v>5.9018140000000113E-3</c:v>
                </c:pt>
                <c:pt idx="211">
                  <c:v>5.4248170000000002E-3</c:v>
                </c:pt>
                <c:pt idx="212">
                  <c:v>5.3143499999999998E-3</c:v>
                </c:pt>
                <c:pt idx="213">
                  <c:v>5.2514080000000112E-3</c:v>
                </c:pt>
                <c:pt idx="214">
                  <c:v>5.7446160000000114E-3</c:v>
                </c:pt>
                <c:pt idx="215">
                  <c:v>6.4911840000000127E-3</c:v>
                </c:pt>
                <c:pt idx="216">
                  <c:v>5.7662330000000208E-3</c:v>
                </c:pt>
                <c:pt idx="217">
                  <c:v>5.0773620000000106E-3</c:v>
                </c:pt>
                <c:pt idx="218">
                  <c:v>5.2595139999999999E-3</c:v>
                </c:pt>
                <c:pt idx="219">
                  <c:v>5.0512950000000112E-3</c:v>
                </c:pt>
                <c:pt idx="220">
                  <c:v>4.9937570000000119E-3</c:v>
                </c:pt>
                <c:pt idx="221">
                  <c:v>4.9570400000000115E-3</c:v>
                </c:pt>
                <c:pt idx="222">
                  <c:v>5.5046080000000115E-3</c:v>
                </c:pt>
                <c:pt idx="223">
                  <c:v>5.8471360000000019E-3</c:v>
                </c:pt>
                <c:pt idx="224">
                  <c:v>5.3043370000000105E-3</c:v>
                </c:pt>
                <c:pt idx="225">
                  <c:v>4.8125580000000006E-3</c:v>
                </c:pt>
                <c:pt idx="226">
                  <c:v>4.8607190000000012E-3</c:v>
                </c:pt>
                <c:pt idx="227">
                  <c:v>4.9726170000000116E-3</c:v>
                </c:pt>
                <c:pt idx="228">
                  <c:v>4.6138760000000003E-3</c:v>
                </c:pt>
                <c:pt idx="229">
                  <c:v>4.6993890000000113E-3</c:v>
                </c:pt>
                <c:pt idx="230">
                  <c:v>5.4162340000000102E-3</c:v>
                </c:pt>
                <c:pt idx="231">
                  <c:v>6.0938200000000119E-3</c:v>
                </c:pt>
                <c:pt idx="232">
                  <c:v>6.3192050000000118E-3</c:v>
                </c:pt>
                <c:pt idx="233">
                  <c:v>5.7619410000000117E-3</c:v>
                </c:pt>
                <c:pt idx="234">
                  <c:v>5.1906900000000117E-3</c:v>
                </c:pt>
                <c:pt idx="235">
                  <c:v>4.6370820000000007E-3</c:v>
                </c:pt>
                <c:pt idx="236">
                  <c:v>4.5073830000000124E-3</c:v>
                </c:pt>
                <c:pt idx="237">
                  <c:v>5.1480930000000124E-3</c:v>
                </c:pt>
                <c:pt idx="238">
                  <c:v>5.0142610000000103E-3</c:v>
                </c:pt>
                <c:pt idx="239">
                  <c:v>5.6767460000000112E-3</c:v>
                </c:pt>
                <c:pt idx="240">
                  <c:v>6.3557620000000113E-3</c:v>
                </c:pt>
                <c:pt idx="241">
                  <c:v>5.6295390000000107E-3</c:v>
                </c:pt>
                <c:pt idx="242">
                  <c:v>4.8715270000000109E-3</c:v>
                </c:pt>
                <c:pt idx="243">
                  <c:v>4.5541130000000011E-3</c:v>
                </c:pt>
                <c:pt idx="244">
                  <c:v>4.1281380000000017E-3</c:v>
                </c:pt>
                <c:pt idx="245">
                  <c:v>4.2276380000000006E-3</c:v>
                </c:pt>
                <c:pt idx="246">
                  <c:v>4.7114690000000202E-3</c:v>
                </c:pt>
                <c:pt idx="247">
                  <c:v>4.8874220000000015E-3</c:v>
                </c:pt>
                <c:pt idx="248">
                  <c:v>5.0474800000000122E-3</c:v>
                </c:pt>
                <c:pt idx="249">
                  <c:v>4.7105150000000002E-3</c:v>
                </c:pt>
                <c:pt idx="250">
                  <c:v>4.9386020000000211E-3</c:v>
                </c:pt>
                <c:pt idx="251">
                  <c:v>4.5466420000000209E-3</c:v>
                </c:pt>
                <c:pt idx="252">
                  <c:v>4.4886270000000115E-3</c:v>
                </c:pt>
                <c:pt idx="253">
                  <c:v>4.7974590000000109E-3</c:v>
                </c:pt>
                <c:pt idx="254">
                  <c:v>4.5630140000000015E-3</c:v>
                </c:pt>
                <c:pt idx="255">
                  <c:v>4.6192800000000008E-3</c:v>
                </c:pt>
                <c:pt idx="256">
                  <c:v>4.5488680000000115E-3</c:v>
                </c:pt>
                <c:pt idx="257">
                  <c:v>4.4452350000000109E-3</c:v>
                </c:pt>
                <c:pt idx="258">
                  <c:v>4.3892860000000122E-3</c:v>
                </c:pt>
                <c:pt idx="259">
                  <c:v>4.2565660000000102E-3</c:v>
                </c:pt>
                <c:pt idx="260">
                  <c:v>4.1230520000000012E-3</c:v>
                </c:pt>
                <c:pt idx="261">
                  <c:v>3.9466220000000003E-3</c:v>
                </c:pt>
                <c:pt idx="262">
                  <c:v>3.8131080000000112E-3</c:v>
                </c:pt>
                <c:pt idx="263">
                  <c:v>3.7366550000000011E-3</c:v>
                </c:pt>
                <c:pt idx="264">
                  <c:v>3.5530730000000012E-3</c:v>
                </c:pt>
                <c:pt idx="265">
                  <c:v>3.341675000000001E-3</c:v>
                </c:pt>
                <c:pt idx="266">
                  <c:v>3.5587950000000113E-3</c:v>
                </c:pt>
                <c:pt idx="267">
                  <c:v>3.7466680000000012E-3</c:v>
                </c:pt>
                <c:pt idx="268">
                  <c:v>3.8644470000000113E-3</c:v>
                </c:pt>
                <c:pt idx="269">
                  <c:v>3.7972130000000115E-3</c:v>
                </c:pt>
                <c:pt idx="270">
                  <c:v>3.9863590000000105E-3</c:v>
                </c:pt>
                <c:pt idx="271">
                  <c:v>3.4489630000000115E-3</c:v>
                </c:pt>
                <c:pt idx="272">
                  <c:v>3.3392910000000007E-3</c:v>
                </c:pt>
                <c:pt idx="273">
                  <c:v>3.4796400000000013E-3</c:v>
                </c:pt>
                <c:pt idx="274">
                  <c:v>4.0148099999999997E-3</c:v>
                </c:pt>
                <c:pt idx="275">
                  <c:v>4.3311120000000007E-3</c:v>
                </c:pt>
                <c:pt idx="276">
                  <c:v>4.1201910000000022E-3</c:v>
                </c:pt>
                <c:pt idx="277">
                  <c:v>4.0532750000000107E-3</c:v>
                </c:pt>
                <c:pt idx="278">
                  <c:v>4.1205090000000005E-3</c:v>
                </c:pt>
                <c:pt idx="279">
                  <c:v>3.4848850000000014E-3</c:v>
                </c:pt>
                <c:pt idx="280">
                  <c:v>3.1582510000000112E-3</c:v>
                </c:pt>
                <c:pt idx="281">
                  <c:v>3.0395190000000009E-3</c:v>
                </c:pt>
                <c:pt idx="282">
                  <c:v>3.3774380000000008E-3</c:v>
                </c:pt>
                <c:pt idx="283">
                  <c:v>3.480911000000011E-3</c:v>
                </c:pt>
                <c:pt idx="284">
                  <c:v>3.4723280000000011E-3</c:v>
                </c:pt>
                <c:pt idx="285">
                  <c:v>3.634930000000011E-3</c:v>
                </c:pt>
                <c:pt idx="286">
                  <c:v>3.6215780000000116E-3</c:v>
                </c:pt>
                <c:pt idx="287">
                  <c:v>3.3941270000000107E-3</c:v>
                </c:pt>
                <c:pt idx="288">
                  <c:v>3.0555730000000011E-3</c:v>
                </c:pt>
                <c:pt idx="289">
                  <c:v>3.189246000000001E-3</c:v>
                </c:pt>
                <c:pt idx="290">
                  <c:v>3.2132470000000011E-3</c:v>
                </c:pt>
                <c:pt idx="291">
                  <c:v>3.239791000000011E-3</c:v>
                </c:pt>
                <c:pt idx="292">
                  <c:v>3.3055940000000106E-3</c:v>
                </c:pt>
                <c:pt idx="293">
                  <c:v>3.3404030000000009E-3</c:v>
                </c:pt>
                <c:pt idx="294">
                  <c:v>3.8851100000000111E-3</c:v>
                </c:pt>
                <c:pt idx="295">
                  <c:v>3.832976000000001E-3</c:v>
                </c:pt>
                <c:pt idx="296">
                  <c:v>3.2223070000000106E-3</c:v>
                </c:pt>
                <c:pt idx="297">
                  <c:v>2.8783480000000015E-3</c:v>
                </c:pt>
                <c:pt idx="298">
                  <c:v>3.2413800000000111E-3</c:v>
                </c:pt>
                <c:pt idx="299">
                  <c:v>3.4346580000000015E-3</c:v>
                </c:pt>
                <c:pt idx="300">
                  <c:v>3.3904710000000008E-3</c:v>
                </c:pt>
                <c:pt idx="301">
                  <c:v>3.1738280000000009E-3</c:v>
                </c:pt>
                <c:pt idx="302">
                  <c:v>3.2801630000000113E-3</c:v>
                </c:pt>
                <c:pt idx="303">
                  <c:v>3.2682420000000015E-3</c:v>
                </c:pt>
                <c:pt idx="304">
                  <c:v>3.0290290000000108E-3</c:v>
                </c:pt>
                <c:pt idx="305">
                  <c:v>3.1259850000000104E-3</c:v>
                </c:pt>
                <c:pt idx="306">
                  <c:v>3.3518470000000011E-3</c:v>
                </c:pt>
                <c:pt idx="307">
                  <c:v>3.1709670000000106E-3</c:v>
                </c:pt>
                <c:pt idx="308">
                  <c:v>3.1488740000000111E-3</c:v>
                </c:pt>
                <c:pt idx="309">
                  <c:v>2.9122030000000008E-3</c:v>
                </c:pt>
                <c:pt idx="310">
                  <c:v>2.9145880000000009E-3</c:v>
                </c:pt>
                <c:pt idx="311">
                  <c:v>3.0363400000000011E-3</c:v>
                </c:pt>
                <c:pt idx="312">
                  <c:v>3.0881560000000112E-3</c:v>
                </c:pt>
                <c:pt idx="313">
                  <c:v>3.0099550000000008E-3</c:v>
                </c:pt>
                <c:pt idx="314">
                  <c:v>3.1073890000000107E-3</c:v>
                </c:pt>
                <c:pt idx="315">
                  <c:v>2.8799370000000104E-3</c:v>
                </c:pt>
                <c:pt idx="316">
                  <c:v>2.6572550000000012E-3</c:v>
                </c:pt>
                <c:pt idx="317">
                  <c:v>2.692223000000001E-3</c:v>
                </c:pt>
                <c:pt idx="318">
                  <c:v>2.6289620000000107E-3</c:v>
                </c:pt>
                <c:pt idx="319">
                  <c:v>2.6952430000000012E-3</c:v>
                </c:pt>
                <c:pt idx="320">
                  <c:v>2.9319130000000008E-3</c:v>
                </c:pt>
                <c:pt idx="321">
                  <c:v>2.8653140000000107E-3</c:v>
                </c:pt>
                <c:pt idx="322">
                  <c:v>2.8398830000000009E-3</c:v>
                </c:pt>
                <c:pt idx="323">
                  <c:v>2.6698110000000106E-3</c:v>
                </c:pt>
                <c:pt idx="324">
                  <c:v>2.4929050000000006E-3</c:v>
                </c:pt>
                <c:pt idx="325">
                  <c:v>2.3229919999999999E-3</c:v>
                </c:pt>
                <c:pt idx="326">
                  <c:v>2.4582540000000013E-3</c:v>
                </c:pt>
                <c:pt idx="327">
                  <c:v>2.4237630000000011E-3</c:v>
                </c:pt>
                <c:pt idx="328">
                  <c:v>2.5671320000000102E-3</c:v>
                </c:pt>
                <c:pt idx="329">
                  <c:v>2.5375680000000009E-3</c:v>
                </c:pt>
                <c:pt idx="330">
                  <c:v>2.2746720000000006E-3</c:v>
                </c:pt>
                <c:pt idx="331">
                  <c:v>2.2875470000000109E-3</c:v>
                </c:pt>
                <c:pt idx="332">
                  <c:v>2.2107760000000007E-3</c:v>
                </c:pt>
                <c:pt idx="333">
                  <c:v>2.1979010000000103E-3</c:v>
                </c:pt>
                <c:pt idx="334">
                  <c:v>2.1548270000000002E-3</c:v>
                </c:pt>
                <c:pt idx="335">
                  <c:v>2.2004450000000005E-3</c:v>
                </c:pt>
                <c:pt idx="336">
                  <c:v>2.2249220000000102E-3</c:v>
                </c:pt>
                <c:pt idx="337">
                  <c:v>2.1050770000000099E-3</c:v>
                </c:pt>
                <c:pt idx="338">
                  <c:v>2.0869570000000004E-3</c:v>
                </c:pt>
                <c:pt idx="339">
                  <c:v>2.1281240000000103E-3</c:v>
                </c:pt>
                <c:pt idx="340">
                  <c:v>2.0909310000000003E-3</c:v>
                </c:pt>
                <c:pt idx="341">
                  <c:v>2.0925200000000005E-3</c:v>
                </c:pt>
                <c:pt idx="342">
                  <c:v>2.0017620000000007E-3</c:v>
                </c:pt>
                <c:pt idx="343">
                  <c:v>2.0476980000000006E-3</c:v>
                </c:pt>
                <c:pt idx="344">
                  <c:v>2.0203590000000007E-3</c:v>
                </c:pt>
                <c:pt idx="345">
                  <c:v>2.0519890000000006E-3</c:v>
                </c:pt>
                <c:pt idx="346">
                  <c:v>1.9122760000000007E-3</c:v>
                </c:pt>
                <c:pt idx="347">
                  <c:v>1.9502640000000008E-3</c:v>
                </c:pt>
                <c:pt idx="348">
                  <c:v>2.0170210000000103E-3</c:v>
                </c:pt>
                <c:pt idx="349">
                  <c:v>1.8924080000000004E-3</c:v>
                </c:pt>
                <c:pt idx="350">
                  <c:v>1.9111630000000007E-3</c:v>
                </c:pt>
                <c:pt idx="351">
                  <c:v>1.9577340000000009E-3</c:v>
                </c:pt>
                <c:pt idx="352">
                  <c:v>1.8974940000000004E-3</c:v>
                </c:pt>
                <c:pt idx="353">
                  <c:v>1.8113450000000002E-3</c:v>
                </c:pt>
                <c:pt idx="354">
                  <c:v>1.7744700000000106E-3</c:v>
                </c:pt>
                <c:pt idx="355">
                  <c:v>1.8108690000000005E-3</c:v>
                </c:pt>
                <c:pt idx="356">
                  <c:v>1.8072130000000002E-3</c:v>
                </c:pt>
                <c:pt idx="357">
                  <c:v>1.958529000000001E-3</c:v>
                </c:pt>
                <c:pt idx="358">
                  <c:v>1.9205410000000007E-3</c:v>
                </c:pt>
                <c:pt idx="359">
                  <c:v>1.8038750000000004E-3</c:v>
                </c:pt>
                <c:pt idx="360">
                  <c:v>1.6263330000000002E-3</c:v>
                </c:pt>
                <c:pt idx="361">
                  <c:v>1.6711550000000001E-3</c:v>
                </c:pt>
                <c:pt idx="362">
                  <c:v>1.7161370000000106E-3</c:v>
                </c:pt>
                <c:pt idx="363">
                  <c:v>1.6484260000000006E-3</c:v>
                </c:pt>
                <c:pt idx="364">
                  <c:v>1.7081900000000005E-3</c:v>
                </c:pt>
                <c:pt idx="365">
                  <c:v>1.7258330000000006E-3</c:v>
                </c:pt>
                <c:pt idx="366">
                  <c:v>1.6288760000000005E-3</c:v>
                </c:pt>
                <c:pt idx="367">
                  <c:v>1.5729270000000007E-3</c:v>
                </c:pt>
                <c:pt idx="368">
                  <c:v>1.4672280000000003E-3</c:v>
                </c:pt>
                <c:pt idx="369">
                  <c:v>1.4875730000000005E-3</c:v>
                </c:pt>
                <c:pt idx="370">
                  <c:v>1.5533770000000005E-3</c:v>
                </c:pt>
                <c:pt idx="371">
                  <c:v>1.5292170000000005E-3</c:v>
                </c:pt>
                <c:pt idx="372">
                  <c:v>1.4835990000000004E-3</c:v>
                </c:pt>
                <c:pt idx="373">
                  <c:v>1.4082590000000002E-3</c:v>
                </c:pt>
                <c:pt idx="374">
                  <c:v>1.3380050000000004E-3</c:v>
                </c:pt>
                <c:pt idx="375">
                  <c:v>1.1234280000000003E-3</c:v>
                </c:pt>
                <c:pt idx="376">
                  <c:v>1.0792410000000001E-3</c:v>
                </c:pt>
                <c:pt idx="377">
                  <c:v>1.0670030000000002E-3</c:v>
                </c:pt>
                <c:pt idx="378">
                  <c:v>1.073201E-3</c:v>
                </c:pt>
                <c:pt idx="379">
                  <c:v>1.0792410000000001E-3</c:v>
                </c:pt>
                <c:pt idx="380">
                  <c:v>1.2168880000000002E-3</c:v>
                </c:pt>
                <c:pt idx="381">
                  <c:v>1.6573270000000005E-3</c:v>
                </c:pt>
                <c:pt idx="382">
                  <c:v>1.6811690000000004E-3</c:v>
                </c:pt>
                <c:pt idx="383">
                  <c:v>1.2927060000000005E-3</c:v>
                </c:pt>
                <c:pt idx="384">
                  <c:v>1.8391610000000006E-3</c:v>
                </c:pt>
                <c:pt idx="385">
                  <c:v>2.3274420000000003E-3</c:v>
                </c:pt>
                <c:pt idx="386">
                  <c:v>1.3594630000000006E-3</c:v>
                </c:pt>
                <c:pt idx="387">
                  <c:v>1.7490390000000008E-3</c:v>
                </c:pt>
                <c:pt idx="388">
                  <c:v>2.0041470000000104E-3</c:v>
                </c:pt>
                <c:pt idx="389">
                  <c:v>1.8065770000000104E-3</c:v>
                </c:pt>
                <c:pt idx="390">
                  <c:v>1.5789670000000006E-3</c:v>
                </c:pt>
                <c:pt idx="391">
                  <c:v>1.9733110000000006E-3</c:v>
                </c:pt>
                <c:pt idx="392">
                  <c:v>9.477930000000033E-4</c:v>
                </c:pt>
                <c:pt idx="393">
                  <c:v>6.7695000000000125E-4</c:v>
                </c:pt>
                <c:pt idx="394">
                  <c:v>1.6938850000000002E-3</c:v>
                </c:pt>
                <c:pt idx="395">
                  <c:v>1.6320550000000103E-3</c:v>
                </c:pt>
                <c:pt idx="396">
                  <c:v>9.4095900000000434E-4</c:v>
                </c:pt>
                <c:pt idx="397">
                  <c:v>9.4906500000000327E-4</c:v>
                </c:pt>
                <c:pt idx="398">
                  <c:v>9.5939600000000222E-4</c:v>
                </c:pt>
                <c:pt idx="399">
                  <c:v>7.6723100000000125E-4</c:v>
                </c:pt>
                <c:pt idx="400">
                  <c:v>7.2399800000000217E-4</c:v>
                </c:pt>
                <c:pt idx="401">
                  <c:v>1.1494950000000004E-3</c:v>
                </c:pt>
                <c:pt idx="402">
                  <c:v>1.3769470000000003E-3</c:v>
                </c:pt>
                <c:pt idx="403">
                  <c:v>1.2356440000000004E-3</c:v>
                </c:pt>
                <c:pt idx="404">
                  <c:v>8.8103600000000225E-4</c:v>
                </c:pt>
                <c:pt idx="405">
                  <c:v>8.6243900000000043E-4</c:v>
                </c:pt>
                <c:pt idx="406">
                  <c:v>8.9947400000000221E-4</c:v>
                </c:pt>
                <c:pt idx="407">
                  <c:v>1.3655030000000003E-3</c:v>
                </c:pt>
                <c:pt idx="408">
                  <c:v>1.4675460000000006E-3</c:v>
                </c:pt>
                <c:pt idx="409">
                  <c:v>1.3669330000000003E-3</c:v>
                </c:pt>
                <c:pt idx="410">
                  <c:v>1.451651E-3</c:v>
                </c:pt>
                <c:pt idx="411">
                  <c:v>1.2040140000000004E-3</c:v>
                </c:pt>
                <c:pt idx="412">
                  <c:v>8.0537800000000427E-4</c:v>
                </c:pt>
                <c:pt idx="413">
                  <c:v>8.2588200000000033E-4</c:v>
                </c:pt>
                <c:pt idx="414">
                  <c:v>1.0476110000000002E-3</c:v>
                </c:pt>
                <c:pt idx="415">
                  <c:v>1.0399820000000005E-3</c:v>
                </c:pt>
                <c:pt idx="416">
                  <c:v>1.171748E-3</c:v>
                </c:pt>
                <c:pt idx="417">
                  <c:v>1.2211800000000003E-3</c:v>
                </c:pt>
                <c:pt idx="418">
                  <c:v>9.9595400000000549E-4</c:v>
                </c:pt>
                <c:pt idx="419">
                  <c:v>9.9372900000000244E-4</c:v>
                </c:pt>
                <c:pt idx="420">
                  <c:v>9.0058600000000324E-4</c:v>
                </c:pt>
                <c:pt idx="421">
                  <c:v>8.4924700000000328E-4</c:v>
                </c:pt>
                <c:pt idx="422">
                  <c:v>7.7056900000000328E-4</c:v>
                </c:pt>
                <c:pt idx="423">
                  <c:v>9.309450000000042E-4</c:v>
                </c:pt>
                <c:pt idx="424">
                  <c:v>1.1382100000000002E-3</c:v>
                </c:pt>
                <c:pt idx="425">
                  <c:v>1.1194550000000003E-3</c:v>
                </c:pt>
                <c:pt idx="426">
                  <c:v>8.4225300000000439E-4</c:v>
                </c:pt>
                <c:pt idx="427">
                  <c:v>5.5058800000000105E-4</c:v>
                </c:pt>
                <c:pt idx="428">
                  <c:v>6.8950700000000109E-4</c:v>
                </c:pt>
                <c:pt idx="429">
                  <c:v>8.8373800000000218E-4</c:v>
                </c:pt>
                <c:pt idx="430">
                  <c:v>7.1827600000000217E-4</c:v>
                </c:pt>
                <c:pt idx="431">
                  <c:v>7.9107300000000227E-4</c:v>
                </c:pt>
                <c:pt idx="432">
                  <c:v>1.1803310000000002E-3</c:v>
                </c:pt>
                <c:pt idx="433">
                  <c:v>1.2032190000000002E-3</c:v>
                </c:pt>
                <c:pt idx="434">
                  <c:v>7.2844800000000122E-4</c:v>
                </c:pt>
                <c:pt idx="435">
                  <c:v>3.6478000000000107E-4</c:v>
                </c:pt>
                <c:pt idx="436">
                  <c:v>3.4666100000000109E-4</c:v>
                </c:pt>
                <c:pt idx="437">
                  <c:v>5.3310400000000191E-4</c:v>
                </c:pt>
                <c:pt idx="438">
                  <c:v>5.6807200000000117E-4</c:v>
                </c:pt>
                <c:pt idx="439">
                  <c:v>4.3280900000000014E-4</c:v>
                </c:pt>
                <c:pt idx="440">
                  <c:v>2.5876400000000112E-4</c:v>
                </c:pt>
                <c:pt idx="441">
                  <c:v>2.3841900000000108E-4</c:v>
                </c:pt>
                <c:pt idx="442">
                  <c:v>2.5860500000000013E-4</c:v>
                </c:pt>
                <c:pt idx="443">
                  <c:v>4.4091500000000114E-4</c:v>
                </c:pt>
                <c:pt idx="444">
                  <c:v>4.2231900000000108E-4</c:v>
                </c:pt>
                <c:pt idx="445">
                  <c:v>5.1212300000000115E-4</c:v>
                </c:pt>
                <c:pt idx="446">
                  <c:v>5.6648300000000022E-4</c:v>
                </c:pt>
                <c:pt idx="447">
                  <c:v>6.0876200000000206E-4</c:v>
                </c:pt>
                <c:pt idx="448">
                  <c:v>5.623500000000002E-4</c:v>
                </c:pt>
                <c:pt idx="449">
                  <c:v>3.4713700000000105E-4</c:v>
                </c:pt>
                <c:pt idx="450">
                  <c:v>4.0928500000000017E-4</c:v>
                </c:pt>
                <c:pt idx="451">
                  <c:v>3.8083400000000112E-4</c:v>
                </c:pt>
                <c:pt idx="452">
                  <c:v>3.3712400000000011E-4</c:v>
                </c:pt>
                <c:pt idx="453">
                  <c:v>3.1852700000000107E-4</c:v>
                </c:pt>
                <c:pt idx="454">
                  <c:v>3.0517600000000108E-4</c:v>
                </c:pt>
                <c:pt idx="455">
                  <c:v>3.595350000000011E-4</c:v>
                </c:pt>
                <c:pt idx="456">
                  <c:v>2.6448600000000106E-4</c:v>
                </c:pt>
                <c:pt idx="457">
                  <c:v>2.7116100000000115E-4</c:v>
                </c:pt>
                <c:pt idx="458">
                  <c:v>3.7034400000000107E-4</c:v>
                </c:pt>
                <c:pt idx="459">
                  <c:v>4.583990000000011E-4</c:v>
                </c:pt>
                <c:pt idx="460">
                  <c:v>3.2011700000000106E-4</c:v>
                </c:pt>
                <c:pt idx="461">
                  <c:v>3.4904500000000008E-4</c:v>
                </c:pt>
                <c:pt idx="462">
                  <c:v>2.778370000000011E-4</c:v>
                </c:pt>
                <c:pt idx="463">
                  <c:v>2.7895000000000106E-4</c:v>
                </c:pt>
                <c:pt idx="464">
                  <c:v>2.832410000000001E-4</c:v>
                </c:pt>
                <c:pt idx="465">
                  <c:v>9.5097200000000229E-4</c:v>
                </c:pt>
                <c:pt idx="466">
                  <c:v>-9.6003200000000042E-4</c:v>
                </c:pt>
                <c:pt idx="467">
                  <c:v>-1.5401840000000006E-3</c:v>
                </c:pt>
                <c:pt idx="468">
                  <c:v>1.2350100000000004E-4</c:v>
                </c:pt>
                <c:pt idx="469">
                  <c:v>1.5687900000000007E-4</c:v>
                </c:pt>
                <c:pt idx="470">
                  <c:v>1.5783300000000007E-4</c:v>
                </c:pt>
                <c:pt idx="471" formatCode="0.00E+00">
                  <c:v>9.6639000000000455E-5</c:v>
                </c:pt>
                <c:pt idx="472" formatCode="0.00E+00">
                  <c:v>8.8691700000000342E-5</c:v>
                </c:pt>
                <c:pt idx="473">
                  <c:v>1.3653400000000009E-4</c:v>
                </c:pt>
                <c:pt idx="474">
                  <c:v>2.3380900000000005E-4</c:v>
                </c:pt>
                <c:pt idx="475">
                  <c:v>1.6673400000000006E-4</c:v>
                </c:pt>
                <c:pt idx="476" formatCode="0.00E+00">
                  <c:v>8.1221300000000333E-5</c:v>
                </c:pt>
                <c:pt idx="477" formatCode="0.00E+00">
                  <c:v>8.471810000000033E-5</c:v>
                </c:pt>
                <c:pt idx="478" formatCode="0.00E+00">
                  <c:v>9.3778000000000456E-5</c:v>
                </c:pt>
                <c:pt idx="479">
                  <c:v>1.2461300000000001E-4</c:v>
                </c:pt>
                <c:pt idx="480">
                  <c:v>1.7293300000000006E-4</c:v>
                </c:pt>
                <c:pt idx="481">
                  <c:v>2.3428600000000008E-4</c:v>
                </c:pt>
                <c:pt idx="482">
                  <c:v>1.9820500000000107E-4</c:v>
                </c:pt>
                <c:pt idx="483">
                  <c:v>1.1857400000000003E-4</c:v>
                </c:pt>
                <c:pt idx="484">
                  <c:v>1.4575300000000004E-4</c:v>
                </c:pt>
                <c:pt idx="485">
                  <c:v>1.4178000000000004E-4</c:v>
                </c:pt>
                <c:pt idx="486">
                  <c:v>1.8199300000000006E-4</c:v>
                </c:pt>
                <c:pt idx="487">
                  <c:v>1.1841500000000103E-4</c:v>
                </c:pt>
                <c:pt idx="488">
                  <c:v>1.4209700000000005E-4</c:v>
                </c:pt>
                <c:pt idx="489">
                  <c:v>2.3222000000000005E-4</c:v>
                </c:pt>
                <c:pt idx="490">
                  <c:v>1.7039000000000008E-4</c:v>
                </c:pt>
                <c:pt idx="491">
                  <c:v>1.6466800000000101E-4</c:v>
                </c:pt>
                <c:pt idx="492" formatCode="0.00E+00">
                  <c:v>8.9804300000000559E-5</c:v>
                </c:pt>
                <c:pt idx="493" formatCode="0.00E+00">
                  <c:v>3.4332300000000119E-5</c:v>
                </c:pt>
                <c:pt idx="494">
                  <c:v>2.0964900000000007E-4</c:v>
                </c:pt>
                <c:pt idx="495">
                  <c:v>4.3980300000000017E-4</c:v>
                </c:pt>
                <c:pt idx="496">
                  <c:v>2.1966300000000004E-4</c:v>
                </c:pt>
                <c:pt idx="497">
                  <c:v>1.3319700000000005E-4</c:v>
                </c:pt>
                <c:pt idx="498" formatCode="0.00E+00">
                  <c:v>3.957750000000012E-5</c:v>
                </c:pt>
                <c:pt idx="499" formatCode="0.00E+00">
                  <c:v>7.3115000000000238E-5</c:v>
                </c:pt>
                <c:pt idx="500">
                  <c:v>1.0442700000000004E-4</c:v>
                </c:pt>
                <c:pt idx="501">
                  <c:v>1.9486700000000004E-4</c:v>
                </c:pt>
                <c:pt idx="502">
                  <c:v>1.5163400000000007E-4</c:v>
                </c:pt>
                <c:pt idx="503">
                  <c:v>1.3399100000000003E-4</c:v>
                </c:pt>
                <c:pt idx="504" formatCode="0.00E+00">
                  <c:v>2.9563900000000112E-5</c:v>
                </c:pt>
                <c:pt idx="505" formatCode="0.00E+00">
                  <c:v>6.2942500000000233E-5</c:v>
                </c:pt>
                <c:pt idx="506" formatCode="0.00E+00">
                  <c:v>5.9604600000000327E-5</c:v>
                </c:pt>
                <c:pt idx="507">
                  <c:v>2.8117500000000015E-4</c:v>
                </c:pt>
                <c:pt idx="508">
                  <c:v>1.1634800000000003E-4</c:v>
                </c:pt>
                <c:pt idx="509" formatCode="0.00E+00">
                  <c:v>1.5894600000000106E-7</c:v>
                </c:pt>
                <c:pt idx="510">
                  <c:v>0</c:v>
                </c:pt>
                <c:pt idx="511" formatCode="0.00E+00">
                  <c:v>-7.327400000000022E-5</c:v>
                </c:pt>
                <c:pt idx="512" formatCode="0.00E+00">
                  <c:v>1.1762000000000107E-5</c:v>
                </c:pt>
                <c:pt idx="513" formatCode="0.00E+00">
                  <c:v>-3.9418500000000117E-5</c:v>
                </c:pt>
                <c:pt idx="514" formatCode="0.00E+00">
                  <c:v>-8.8373800000000329E-5</c:v>
                </c:pt>
                <c:pt idx="515">
                  <c:v>-1.1460000000000003E-4</c:v>
                </c:pt>
                <c:pt idx="516" formatCode="0.00E+00">
                  <c:v>3.2424900000000117E-5</c:v>
                </c:pt>
                <c:pt idx="517">
                  <c:v>1.0951400000000002E-4</c:v>
                </c:pt>
                <c:pt idx="518" formatCode="0.00E+00">
                  <c:v>-5.4041500000000116E-6</c:v>
                </c:pt>
                <c:pt idx="519">
                  <c:v>-1.6005800000000103E-4</c:v>
                </c:pt>
                <c:pt idx="520">
                  <c:v>-1.7595300000000107E-4</c:v>
                </c:pt>
                <c:pt idx="521">
                  <c:v>-2.1616600000000008E-4</c:v>
                </c:pt>
                <c:pt idx="522">
                  <c:v>-1.4750200000000007E-4</c:v>
                </c:pt>
                <c:pt idx="523" formatCode="0.00E+00">
                  <c:v>-7.327400000000022E-5</c:v>
                </c:pt>
                <c:pt idx="524">
                  <c:v>-1.6657500000000005E-4</c:v>
                </c:pt>
                <c:pt idx="525">
                  <c:v>-1.5592600000000008E-4</c:v>
                </c:pt>
                <c:pt idx="526">
                  <c:v>-3.0485800000000106E-4</c:v>
                </c:pt>
                <c:pt idx="527">
                  <c:v>-2.7306900000000111E-4</c:v>
                </c:pt>
                <c:pt idx="528">
                  <c:v>-1.2795100000000004E-4</c:v>
                </c:pt>
                <c:pt idx="529">
                  <c:v>-2.6861800000000107E-4</c:v>
                </c:pt>
                <c:pt idx="530">
                  <c:v>-3.326730000000011E-4</c:v>
                </c:pt>
                <c:pt idx="531">
                  <c:v>-3.3044800000000109E-4</c:v>
                </c:pt>
                <c:pt idx="532">
                  <c:v>-3.2424900000000101E-4</c:v>
                </c:pt>
                <c:pt idx="533">
                  <c:v>-3.4872700000000104E-4</c:v>
                </c:pt>
                <c:pt idx="534">
                  <c:v>-3.4157400000000112E-4</c:v>
                </c:pt>
                <c:pt idx="535">
                  <c:v>-2.7561200000000109E-4</c:v>
                </c:pt>
                <c:pt idx="536">
                  <c:v>-2.8260500000000012E-4</c:v>
                </c:pt>
                <c:pt idx="537">
                  <c:v>-2.9405000000000105E-4</c:v>
                </c:pt>
                <c:pt idx="538">
                  <c:v>-3.3458100000000111E-4</c:v>
                </c:pt>
                <c:pt idx="539">
                  <c:v>-3.5413100000000107E-4</c:v>
                </c:pt>
                <c:pt idx="540">
                  <c:v>-2.3698800000000007E-4</c:v>
                </c:pt>
                <c:pt idx="541">
                  <c:v>-1.5163400000000007E-4</c:v>
                </c:pt>
                <c:pt idx="542">
                  <c:v>-3.0676500000000111E-4</c:v>
                </c:pt>
                <c:pt idx="543">
                  <c:v>-3.5810500000000109E-4</c:v>
                </c:pt>
                <c:pt idx="544">
                  <c:v>-4.1580200000000114E-4</c:v>
                </c:pt>
                <c:pt idx="545">
                  <c:v>-3.8941700000000111E-4</c:v>
                </c:pt>
                <c:pt idx="546">
                  <c:v>-3.797210000000011E-4</c:v>
                </c:pt>
                <c:pt idx="547">
                  <c:v>-4.7922100000000114E-4</c:v>
                </c:pt>
                <c:pt idx="548">
                  <c:v>-4.8939400000000107E-4</c:v>
                </c:pt>
                <c:pt idx="549">
                  <c:v>-4.1039800000000019E-4</c:v>
                </c:pt>
                <c:pt idx="550">
                  <c:v>-5.1466600000000205E-4</c:v>
                </c:pt>
                <c:pt idx="551">
                  <c:v>-6.1607400000000118E-4</c:v>
                </c:pt>
                <c:pt idx="552">
                  <c:v>-5.0433500000000202E-4</c:v>
                </c:pt>
                <c:pt idx="553">
                  <c:v>-5.725220000000012E-4</c:v>
                </c:pt>
                <c:pt idx="554">
                  <c:v>-6.4897500000000205E-4</c:v>
                </c:pt>
                <c:pt idx="555">
                  <c:v>-6.4182300000000219E-4</c:v>
                </c:pt>
                <c:pt idx="556">
                  <c:v>-6.0367600000000318E-4</c:v>
                </c:pt>
                <c:pt idx="557">
                  <c:v>-6.2100100000000123E-4</c:v>
                </c:pt>
                <c:pt idx="558">
                  <c:v>-6.2497500000000211E-4</c:v>
                </c:pt>
                <c:pt idx="559">
                  <c:v>-6.2878900000000112E-4</c:v>
                </c:pt>
                <c:pt idx="560">
                  <c:v>-6.0049700000000116E-4</c:v>
                </c:pt>
                <c:pt idx="561">
                  <c:v>-5.5042900000000115E-4</c:v>
                </c:pt>
                <c:pt idx="562">
                  <c:v>-5.3914400000000192E-4</c:v>
                </c:pt>
                <c:pt idx="563">
                  <c:v>-4.0149700000000017E-4</c:v>
                </c:pt>
                <c:pt idx="564">
                  <c:v>-5.4105100000000116E-4</c:v>
                </c:pt>
                <c:pt idx="565">
                  <c:v>-6.1925300000000027E-4</c:v>
                </c:pt>
                <c:pt idx="566">
                  <c:v>-3.054940000000011E-4</c:v>
                </c:pt>
                <c:pt idx="567" formatCode="0.00E+00">
                  <c:v>-8.7738000000000331E-5</c:v>
                </c:pt>
                <c:pt idx="568">
                  <c:v>-2.6957200000000107E-4</c:v>
                </c:pt>
                <c:pt idx="569">
                  <c:v>-4.3964400000000113E-4</c:v>
                </c:pt>
                <c:pt idx="570">
                  <c:v>-3.8766900000000113E-4</c:v>
                </c:pt>
                <c:pt idx="571">
                  <c:v>-3.2981200000000105E-4</c:v>
                </c:pt>
                <c:pt idx="572">
                  <c:v>-4.1977600000000115E-4</c:v>
                </c:pt>
                <c:pt idx="573">
                  <c:v>-4.4091500000000114E-4</c:v>
                </c:pt>
                <c:pt idx="574">
                  <c:v>-2.8514900000000006E-4</c:v>
                </c:pt>
                <c:pt idx="575">
                  <c:v>-4.0674200000000008E-4</c:v>
                </c:pt>
                <c:pt idx="576">
                  <c:v>-6.3880300000000115E-4</c:v>
                </c:pt>
                <c:pt idx="577">
                  <c:v>-6.2576900000000215E-4</c:v>
                </c:pt>
                <c:pt idx="578">
                  <c:v>-3.8512500000000016E-4</c:v>
                </c:pt>
                <c:pt idx="579">
                  <c:v>-4.4473000000000109E-4</c:v>
                </c:pt>
                <c:pt idx="580">
                  <c:v>-5.8237700000000111E-4</c:v>
                </c:pt>
                <c:pt idx="581">
                  <c:v>-7.3798500000000198E-4</c:v>
                </c:pt>
                <c:pt idx="582">
                  <c:v>-7.2606400000000217E-4</c:v>
                </c:pt>
                <c:pt idx="583">
                  <c:v>-7.2177300000000129E-4</c:v>
                </c:pt>
                <c:pt idx="584">
                  <c:v>-6.8442000000000112E-4</c:v>
                </c:pt>
                <c:pt idx="585">
                  <c:v>-7.1716300000000211E-4</c:v>
                </c:pt>
                <c:pt idx="586">
                  <c:v>-7.2495100000000221E-4</c:v>
                </c:pt>
                <c:pt idx="587">
                  <c:v>-6.4579600000000111E-4</c:v>
                </c:pt>
                <c:pt idx="588">
                  <c:v>-6.6804900000000118E-4</c:v>
                </c:pt>
                <c:pt idx="589">
                  <c:v>-6.8648700000000114E-4</c:v>
                </c:pt>
                <c:pt idx="590">
                  <c:v>-6.1512000000000209E-4</c:v>
                </c:pt>
                <c:pt idx="591">
                  <c:v>-5.846020000000021E-4</c:v>
                </c:pt>
                <c:pt idx="592">
                  <c:v>-5.8428400000000099E-4</c:v>
                </c:pt>
                <c:pt idx="593">
                  <c:v>-5.955700000000011E-4</c:v>
                </c:pt>
                <c:pt idx="594">
                  <c:v>-7.050830000000012E-4</c:v>
                </c:pt>
                <c:pt idx="595">
                  <c:v>-6.8426100000000111E-4</c:v>
                </c:pt>
                <c:pt idx="596">
                  <c:v>-6.6932000000000211E-4</c:v>
                </c:pt>
                <c:pt idx="597">
                  <c:v>-8.2318000000000018E-4</c:v>
                </c:pt>
                <c:pt idx="598">
                  <c:v>-6.1162300000000124E-4</c:v>
                </c:pt>
                <c:pt idx="599">
                  <c:v>-6.3260400000000113E-4</c:v>
                </c:pt>
                <c:pt idx="600">
                  <c:v>-7.2542800000000127E-4</c:v>
                </c:pt>
                <c:pt idx="601">
                  <c:v>-6.761550000000012E-4</c:v>
                </c:pt>
                <c:pt idx="602">
                  <c:v>-6.7838000000000208E-4</c:v>
                </c:pt>
                <c:pt idx="603">
                  <c:v>-7.3973300000000121E-4</c:v>
                </c:pt>
                <c:pt idx="604">
                  <c:v>-5.4470700000000104E-4</c:v>
                </c:pt>
                <c:pt idx="605">
                  <c:v>-6.5533300000000121E-4</c:v>
                </c:pt>
                <c:pt idx="606">
                  <c:v>-7.3814400000000199E-4</c:v>
                </c:pt>
                <c:pt idx="607">
                  <c:v>-7.6262200000000229E-4</c:v>
                </c:pt>
                <c:pt idx="608">
                  <c:v>-7.3909800000000118E-4</c:v>
                </c:pt>
                <c:pt idx="609">
                  <c:v>-8.1014600000000215E-4</c:v>
                </c:pt>
                <c:pt idx="610">
                  <c:v>-8.4225300000000439E-4</c:v>
                </c:pt>
                <c:pt idx="611">
                  <c:v>-8.0665000000000337E-4</c:v>
                </c:pt>
                <c:pt idx="612">
                  <c:v>-8.5194900000000332E-4</c:v>
                </c:pt>
                <c:pt idx="613">
                  <c:v>-8.4686300000000336E-4</c:v>
                </c:pt>
                <c:pt idx="614">
                  <c:v>-8.6561800000000343E-4</c:v>
                </c:pt>
                <c:pt idx="615">
                  <c:v>-8.7149900000000041E-4</c:v>
                </c:pt>
                <c:pt idx="616">
                  <c:v>-7.0413000000000214E-4</c:v>
                </c:pt>
                <c:pt idx="617">
                  <c:v>-7.5515100000000121E-4</c:v>
                </c:pt>
                <c:pt idx="618">
                  <c:v>-9.2283900000000049E-4</c:v>
                </c:pt>
                <c:pt idx="619">
                  <c:v>-9.5621700000000237E-4</c:v>
                </c:pt>
                <c:pt idx="620">
                  <c:v>-9.663900000000023E-4</c:v>
                </c:pt>
                <c:pt idx="621">
                  <c:v>-9.4032300000000332E-4</c:v>
                </c:pt>
                <c:pt idx="622">
                  <c:v>-9.4986000000000224E-4</c:v>
                </c:pt>
                <c:pt idx="623">
                  <c:v>-9.7195300000000348E-4</c:v>
                </c:pt>
                <c:pt idx="624">
                  <c:v>-9.6066800000000339E-4</c:v>
                </c:pt>
                <c:pt idx="625">
                  <c:v>-9.7274800000000234E-4</c:v>
                </c:pt>
                <c:pt idx="626">
                  <c:v>-9.400050000000033E-4</c:v>
                </c:pt>
                <c:pt idx="627">
                  <c:v>-9.5367400000000223E-4</c:v>
                </c:pt>
                <c:pt idx="628">
                  <c:v>-9.8530500000000424E-4</c:v>
                </c:pt>
                <c:pt idx="629">
                  <c:v>-1.0801950000000002E-3</c:v>
                </c:pt>
                <c:pt idx="630">
                  <c:v>-9.5288000000000035E-4</c:v>
                </c:pt>
                <c:pt idx="631">
                  <c:v>-9.860990000000033E-4</c:v>
                </c:pt>
                <c:pt idx="632">
                  <c:v>-9.9182100000000145E-4</c:v>
                </c:pt>
                <c:pt idx="633">
                  <c:v>-1.0153450000000002E-3</c:v>
                </c:pt>
                <c:pt idx="634">
                  <c:v>-1.0695460000000004E-3</c:v>
                </c:pt>
                <c:pt idx="635">
                  <c:v>-1.0851220000000004E-3</c:v>
                </c:pt>
                <c:pt idx="636">
                  <c:v>-1.0692280000000002E-3</c:v>
                </c:pt>
                <c:pt idx="637">
                  <c:v>-1.0102590000000001E-3</c:v>
                </c:pt>
                <c:pt idx="638">
                  <c:v>-1.0916390000000002E-3</c:v>
                </c:pt>
                <c:pt idx="639">
                  <c:v>-1.1647540000000003E-3</c:v>
                </c:pt>
                <c:pt idx="640">
                  <c:v>-1.2358030000000004E-3</c:v>
                </c:pt>
                <c:pt idx="641">
                  <c:v>-1.2718840000000003E-3</c:v>
                </c:pt>
                <c:pt idx="642">
                  <c:v>-1.2281740000000005E-3</c:v>
                </c:pt>
                <c:pt idx="643">
                  <c:v>-1.1927290000000004E-3</c:v>
                </c:pt>
                <c:pt idx="644">
                  <c:v>-1.2076700000000003E-3</c:v>
                </c:pt>
                <c:pt idx="645">
                  <c:v>-1.1838280000000003E-3</c:v>
                </c:pt>
                <c:pt idx="646">
                  <c:v>-1.2629830000000003E-3</c:v>
                </c:pt>
                <c:pt idx="647">
                  <c:v>-1.2588500000000002E-3</c:v>
                </c:pt>
                <c:pt idx="648">
                  <c:v>-1.3143220000000006E-3</c:v>
                </c:pt>
                <c:pt idx="649">
                  <c:v>-1.3012890000000002E-3</c:v>
                </c:pt>
                <c:pt idx="650">
                  <c:v>-1.2461340000000005E-3</c:v>
                </c:pt>
                <c:pt idx="651">
                  <c:v>-1.3044680000000005E-3</c:v>
                </c:pt>
                <c:pt idx="652">
                  <c:v>-1.2723600000000004E-3</c:v>
                </c:pt>
                <c:pt idx="653">
                  <c:v>-1.2566250000000001E-3</c:v>
                </c:pt>
                <c:pt idx="654">
                  <c:v>-1.2944540000000004E-3</c:v>
                </c:pt>
                <c:pt idx="655">
                  <c:v>-1.2710890000000002E-3</c:v>
                </c:pt>
                <c:pt idx="656">
                  <c:v>-1.2299220000000007E-3</c:v>
                </c:pt>
                <c:pt idx="657">
                  <c:v>-1.2168880000000002E-3</c:v>
                </c:pt>
                <c:pt idx="658">
                  <c:v>-1.2400950000000003E-3</c:v>
                </c:pt>
                <c:pt idx="659">
                  <c:v>-1.2370750000000005E-3</c:v>
                </c:pt>
                <c:pt idx="660">
                  <c:v>-1.2766520000000001E-3</c:v>
                </c:pt>
                <c:pt idx="661">
                  <c:v>-1.3068520000000003E-3</c:v>
                </c:pt>
                <c:pt idx="662">
                  <c:v>-1.2559890000000003E-3</c:v>
                </c:pt>
                <c:pt idx="663">
                  <c:v>-1.1307400000000003E-3</c:v>
                </c:pt>
                <c:pt idx="664">
                  <c:v>-1.2353260000000006E-3</c:v>
                </c:pt>
                <c:pt idx="665">
                  <c:v>-1.2005170000000003E-3</c:v>
                </c:pt>
                <c:pt idx="666">
                  <c:v>-1.2381870000000004E-3</c:v>
                </c:pt>
                <c:pt idx="667">
                  <c:v>-1.2904800000000003E-3</c:v>
                </c:pt>
                <c:pt idx="668">
                  <c:v>-1.3030370000000004E-3</c:v>
                </c:pt>
                <c:pt idx="669">
                  <c:v>-1.2556710000000001E-3</c:v>
                </c:pt>
                <c:pt idx="670">
                  <c:v>-1.3097130000000003E-3</c:v>
                </c:pt>
                <c:pt idx="671">
                  <c:v>-1.2027420000000004E-3</c:v>
                </c:pt>
                <c:pt idx="672">
                  <c:v>-1.2591680000000004E-3</c:v>
                </c:pt>
                <c:pt idx="673">
                  <c:v>-1.2545590000000004E-3</c:v>
                </c:pt>
                <c:pt idx="674">
                  <c:v>-1.2787180000000001E-3</c:v>
                </c:pt>
                <c:pt idx="675">
                  <c:v>-1.2698170000000003E-3</c:v>
                </c:pt>
                <c:pt idx="676">
                  <c:v>-1.3457930000000003E-3</c:v>
                </c:pt>
                <c:pt idx="677">
                  <c:v>-1.2922290000000004E-3</c:v>
                </c:pt>
                <c:pt idx="678">
                  <c:v>-1.2488370000000005E-3</c:v>
                </c:pt>
                <c:pt idx="679">
                  <c:v>-1.2585320000000004E-3</c:v>
                </c:pt>
                <c:pt idx="680">
                  <c:v>-1.2798310000000004E-3</c:v>
                </c:pt>
                <c:pt idx="681">
                  <c:v>-1.3114610000000003E-3</c:v>
                </c:pt>
                <c:pt idx="682">
                  <c:v>-1.2874600000000005E-3</c:v>
                </c:pt>
                <c:pt idx="683">
                  <c:v>-1.3750390000000004E-3</c:v>
                </c:pt>
                <c:pt idx="684">
                  <c:v>-1.3486540000000003E-3</c:v>
                </c:pt>
                <c:pt idx="685">
                  <c:v>-1.3055800000000004E-3</c:v>
                </c:pt>
                <c:pt idx="686">
                  <c:v>-1.3477010000000004E-3</c:v>
                </c:pt>
                <c:pt idx="687">
                  <c:v>-1.3302170000000003E-3</c:v>
                </c:pt>
                <c:pt idx="688">
                  <c:v>-1.306693E-3</c:v>
                </c:pt>
                <c:pt idx="689">
                  <c:v>-1.3464290000000005E-3</c:v>
                </c:pt>
                <c:pt idx="690">
                  <c:v>-1.4022190000000003E-3</c:v>
                </c:pt>
                <c:pt idx="691">
                  <c:v>-1.4074640000000006E-3</c:v>
                </c:pt>
                <c:pt idx="692">
                  <c:v>-1.3580320000000006E-3</c:v>
                </c:pt>
                <c:pt idx="693">
                  <c:v>-1.3038320000000004E-3</c:v>
                </c:pt>
                <c:pt idx="694">
                  <c:v>-1.3535820000000005E-3</c:v>
                </c:pt>
                <c:pt idx="695">
                  <c:v>-1.3626420000000003E-3</c:v>
                </c:pt>
                <c:pt idx="696">
                  <c:v>-1.3804440000000004E-3</c:v>
                </c:pt>
                <c:pt idx="697">
                  <c:v>-1.4343260000000007E-3</c:v>
                </c:pt>
                <c:pt idx="698">
                  <c:v>-1.4799440000000006E-3</c:v>
                </c:pt>
                <c:pt idx="699">
                  <c:v>-1.4375050000000006E-3</c:v>
                </c:pt>
                <c:pt idx="700">
                  <c:v>-1.4236770000000004E-3</c:v>
                </c:pt>
                <c:pt idx="701">
                  <c:v>-1.4939310000000004E-3</c:v>
                </c:pt>
                <c:pt idx="702">
                  <c:v>-1.4473600000000006E-3</c:v>
                </c:pt>
                <c:pt idx="703">
                  <c:v>-1.4204980000000003E-3</c:v>
                </c:pt>
                <c:pt idx="704">
                  <c:v>-1.4398890000000006E-3</c:v>
                </c:pt>
                <c:pt idx="705">
                  <c:v>-1.4025370000000006E-3</c:v>
                </c:pt>
                <c:pt idx="706">
                  <c:v>-1.3988810000000003E-3</c:v>
                </c:pt>
                <c:pt idx="707">
                  <c:v>-1.4872550000000003E-3</c:v>
                </c:pt>
                <c:pt idx="708">
                  <c:v>-1.4875730000000005E-3</c:v>
                </c:pt>
                <c:pt idx="709">
                  <c:v>-1.4611880000000002E-3</c:v>
                </c:pt>
                <c:pt idx="710">
                  <c:v>-1.4762880000000001E-3</c:v>
                </c:pt>
                <c:pt idx="711">
                  <c:v>-1.4996530000000003E-3</c:v>
                </c:pt>
                <c:pt idx="712">
                  <c:v>-1.5430450000000005E-3</c:v>
                </c:pt>
                <c:pt idx="713">
                  <c:v>-1.4999710000000006E-3</c:v>
                </c:pt>
                <c:pt idx="714">
                  <c:v>-1.4853480000000003E-3</c:v>
                </c:pt>
                <c:pt idx="715">
                  <c:v>-1.5039440000000005E-3</c:v>
                </c:pt>
                <c:pt idx="716">
                  <c:v>-1.5538530000000004E-3</c:v>
                </c:pt>
                <c:pt idx="717">
                  <c:v>-1.5980400000000004E-3</c:v>
                </c:pt>
                <c:pt idx="718">
                  <c:v>-1.667658E-3</c:v>
                </c:pt>
                <c:pt idx="719">
                  <c:v>-1.5840530000000104E-3</c:v>
                </c:pt>
                <c:pt idx="720">
                  <c:v>-1.5762650000000003E-3</c:v>
                </c:pt>
                <c:pt idx="721">
                  <c:v>-1.6102790000000003E-3</c:v>
                </c:pt>
                <c:pt idx="722">
                  <c:v>-1.6886390000000002E-3</c:v>
                </c:pt>
                <c:pt idx="723">
                  <c:v>-1.6298290000000006E-3</c:v>
                </c:pt>
                <c:pt idx="724">
                  <c:v>-1.7102560000000105E-3</c:v>
                </c:pt>
                <c:pt idx="725">
                  <c:v>-1.6600290000000004E-3</c:v>
                </c:pt>
                <c:pt idx="726">
                  <c:v>-1.6462010000000001E-3</c:v>
                </c:pt>
                <c:pt idx="727">
                  <c:v>-1.7048520000000106E-3</c:v>
                </c:pt>
                <c:pt idx="728">
                  <c:v>-1.6514460000000004E-3</c:v>
                </c:pt>
                <c:pt idx="729">
                  <c:v>-1.8240610000000005E-3</c:v>
                </c:pt>
                <c:pt idx="730">
                  <c:v>-1.7676350000000005E-3</c:v>
                </c:pt>
                <c:pt idx="731">
                  <c:v>-1.7886160000000104E-3</c:v>
                </c:pt>
                <c:pt idx="732">
                  <c:v>-1.8177030000000004E-3</c:v>
                </c:pt>
                <c:pt idx="733">
                  <c:v>-1.8556910000000002E-3</c:v>
                </c:pt>
                <c:pt idx="734">
                  <c:v>-1.9207000000000007E-3</c:v>
                </c:pt>
                <c:pt idx="735">
                  <c:v>-2.0105040000000006E-3</c:v>
                </c:pt>
                <c:pt idx="736">
                  <c:v>-2.0373660000000005E-3</c:v>
                </c:pt>
                <c:pt idx="737">
                  <c:v>-2.0036700000000004E-3</c:v>
                </c:pt>
                <c:pt idx="738">
                  <c:v>-2.0616850000000006E-3</c:v>
                </c:pt>
                <c:pt idx="739">
                  <c:v>-2.1743770000000103E-3</c:v>
                </c:pt>
                <c:pt idx="740">
                  <c:v>-2.3093219999999999E-3</c:v>
                </c:pt>
                <c:pt idx="741">
                  <c:v>-2.2484460000000007E-3</c:v>
                </c:pt>
                <c:pt idx="742">
                  <c:v>-2.2482870000000107E-3</c:v>
                </c:pt>
                <c:pt idx="743">
                  <c:v>-2.4031000000000104E-3</c:v>
                </c:pt>
                <c:pt idx="744">
                  <c:v>-2.4026230000000004E-3</c:v>
                </c:pt>
                <c:pt idx="745">
                  <c:v>-2.5186540000000008E-3</c:v>
                </c:pt>
                <c:pt idx="746">
                  <c:v>-2.5111830000000006E-3</c:v>
                </c:pt>
                <c:pt idx="747">
                  <c:v>-2.5130910000000003E-3</c:v>
                </c:pt>
                <c:pt idx="748">
                  <c:v>-2.5719010000000006E-3</c:v>
                </c:pt>
                <c:pt idx="749">
                  <c:v>-2.6950840000000108E-3</c:v>
                </c:pt>
                <c:pt idx="750">
                  <c:v>-2.7581850000000106E-3</c:v>
                </c:pt>
                <c:pt idx="751">
                  <c:v>-2.8101600000000008E-3</c:v>
                </c:pt>
                <c:pt idx="752">
                  <c:v>-2.761205000000001E-3</c:v>
                </c:pt>
                <c:pt idx="753">
                  <c:v>-2.8287570000000112E-3</c:v>
                </c:pt>
                <c:pt idx="754">
                  <c:v>-2.9196740000000006E-3</c:v>
                </c:pt>
                <c:pt idx="755">
                  <c:v>-3.1216940000000108E-3</c:v>
                </c:pt>
                <c:pt idx="756">
                  <c:v>-3.1057990000000106E-3</c:v>
                </c:pt>
                <c:pt idx="757">
                  <c:v>-3.1625430000000012E-3</c:v>
                </c:pt>
                <c:pt idx="758">
                  <c:v>-3.2080010000000111E-3</c:v>
                </c:pt>
                <c:pt idx="759">
                  <c:v>-3.3059120000000003E-3</c:v>
                </c:pt>
                <c:pt idx="760">
                  <c:v>-3.4004850000000008E-3</c:v>
                </c:pt>
                <c:pt idx="761">
                  <c:v>-3.5626090000000009E-3</c:v>
                </c:pt>
                <c:pt idx="762">
                  <c:v>-3.6444660000000111E-3</c:v>
                </c:pt>
                <c:pt idx="763">
                  <c:v>-3.7716230000000113E-3</c:v>
                </c:pt>
                <c:pt idx="764">
                  <c:v>-4.0575660000000003E-3</c:v>
                </c:pt>
                <c:pt idx="765">
                  <c:v>-4.0275260000000009E-3</c:v>
                </c:pt>
                <c:pt idx="766">
                  <c:v>-4.1405360000000011E-3</c:v>
                </c:pt>
                <c:pt idx="767">
                  <c:v>-4.2748450000000097E-3</c:v>
                </c:pt>
                <c:pt idx="768">
                  <c:v>-4.2813620000000203E-3</c:v>
                </c:pt>
                <c:pt idx="769">
                  <c:v>-4.3703720000000104E-3</c:v>
                </c:pt>
                <c:pt idx="770">
                  <c:v>-4.2629240000000004E-3</c:v>
                </c:pt>
                <c:pt idx="771">
                  <c:v>-4.2953490000000099E-3</c:v>
                </c:pt>
                <c:pt idx="772">
                  <c:v>-4.3579739999999997E-3</c:v>
                </c:pt>
                <c:pt idx="773">
                  <c:v>-4.2532290000000198E-3</c:v>
                </c:pt>
                <c:pt idx="774">
                  <c:v>-4.2217570000000109E-3</c:v>
                </c:pt>
                <c:pt idx="775">
                  <c:v>-4.2435330000000111E-3</c:v>
                </c:pt>
                <c:pt idx="776">
                  <c:v>-4.1111310000000014E-3</c:v>
                </c:pt>
                <c:pt idx="777">
                  <c:v>-4.108111000000002E-3</c:v>
                </c:pt>
                <c:pt idx="778">
                  <c:v>-4.0478710000000006E-3</c:v>
                </c:pt>
                <c:pt idx="779">
                  <c:v>-3.9668080000000005E-3</c:v>
                </c:pt>
                <c:pt idx="780">
                  <c:v>-3.8005510000000114E-3</c:v>
                </c:pt>
                <c:pt idx="781">
                  <c:v>-3.8474400000000014E-3</c:v>
                </c:pt>
                <c:pt idx="782">
                  <c:v>-3.8647650000000117E-3</c:v>
                </c:pt>
                <c:pt idx="783">
                  <c:v>-3.7743250000000111E-3</c:v>
                </c:pt>
                <c:pt idx="784">
                  <c:v>-3.489812000000001E-3</c:v>
                </c:pt>
                <c:pt idx="785">
                  <c:v>-3.6311150000000012E-3</c:v>
                </c:pt>
                <c:pt idx="786">
                  <c:v>-3.4300490000000014E-3</c:v>
                </c:pt>
                <c:pt idx="787">
                  <c:v>-3.1898820000000007E-3</c:v>
                </c:pt>
                <c:pt idx="788">
                  <c:v>-3.2922430000000016E-3</c:v>
                </c:pt>
                <c:pt idx="789">
                  <c:v>-3.2687190000000115E-3</c:v>
                </c:pt>
                <c:pt idx="790">
                  <c:v>-3.3632910000000109E-3</c:v>
                </c:pt>
                <c:pt idx="791">
                  <c:v>-3.1701720000000006E-3</c:v>
                </c:pt>
                <c:pt idx="792">
                  <c:v>-3.0711490000000013E-3</c:v>
                </c:pt>
                <c:pt idx="793">
                  <c:v>-2.9700600000000009E-3</c:v>
                </c:pt>
                <c:pt idx="794">
                  <c:v>-3.1363170000000104E-3</c:v>
                </c:pt>
                <c:pt idx="795">
                  <c:v>-3.0856130000000009E-3</c:v>
                </c:pt>
                <c:pt idx="796">
                  <c:v>-2.631664000000001E-3</c:v>
                </c:pt>
                <c:pt idx="797">
                  <c:v>-2.7259190000000102E-3</c:v>
                </c:pt>
                <c:pt idx="798">
                  <c:v>-2.7534170000000102E-3</c:v>
                </c:pt>
                <c:pt idx="799">
                  <c:v>-2.6097300000000106E-3</c:v>
                </c:pt>
                <c:pt idx="800">
                  <c:v>-2.6146570000000007E-3</c:v>
                </c:pt>
                <c:pt idx="801">
                  <c:v>-2.5264420000000003E-3</c:v>
                </c:pt>
                <c:pt idx="802">
                  <c:v>-2.5533040000000106E-3</c:v>
                </c:pt>
                <c:pt idx="803">
                  <c:v>-2.2247630000000011E-3</c:v>
                </c:pt>
                <c:pt idx="804">
                  <c:v>-2.4911560000000009E-3</c:v>
                </c:pt>
                <c:pt idx="805">
                  <c:v>-2.2807120000000107E-3</c:v>
                </c:pt>
                <c:pt idx="806">
                  <c:v>-2.2648180000000009E-3</c:v>
                </c:pt>
                <c:pt idx="807">
                  <c:v>-2.2451080000000104E-3</c:v>
                </c:pt>
                <c:pt idx="808">
                  <c:v>-2.3838680000000008E-3</c:v>
                </c:pt>
                <c:pt idx="809">
                  <c:v>-2.2662480000000011E-3</c:v>
                </c:pt>
                <c:pt idx="810">
                  <c:v>-1.9726750000000006E-3</c:v>
                </c:pt>
                <c:pt idx="811">
                  <c:v>-2.1505360000000002E-3</c:v>
                </c:pt>
                <c:pt idx="812">
                  <c:v>-2.0548500000000009E-3</c:v>
                </c:pt>
                <c:pt idx="813">
                  <c:v>-2.2420880000000006E-3</c:v>
                </c:pt>
                <c:pt idx="814">
                  <c:v>-1.9318260000000009E-3</c:v>
                </c:pt>
                <c:pt idx="815">
                  <c:v>-1.9876160000000006E-3</c:v>
                </c:pt>
                <c:pt idx="816">
                  <c:v>-1.8494920000000005E-3</c:v>
                </c:pt>
                <c:pt idx="817">
                  <c:v>-1.9075080000000007E-3</c:v>
                </c:pt>
                <c:pt idx="818">
                  <c:v>-2.0030340000000103E-3</c:v>
                </c:pt>
                <c:pt idx="819">
                  <c:v>-1.9324620000000009E-3</c:v>
                </c:pt>
                <c:pt idx="820">
                  <c:v>-1.7444290000000009E-3</c:v>
                </c:pt>
                <c:pt idx="821">
                  <c:v>-2.2225380000000104E-3</c:v>
                </c:pt>
                <c:pt idx="822">
                  <c:v>-1.6538300000000004E-3</c:v>
                </c:pt>
                <c:pt idx="823">
                  <c:v>-2.1413170000000102E-3</c:v>
                </c:pt>
                <c:pt idx="824">
                  <c:v>-2.0542140000000008E-3</c:v>
                </c:pt>
                <c:pt idx="825">
                  <c:v>-1.8415450000000004E-3</c:v>
                </c:pt>
                <c:pt idx="826">
                  <c:v>-2.2381150000000006E-3</c:v>
                </c:pt>
                <c:pt idx="827">
                  <c:v>-2.0863220000000102E-3</c:v>
                </c:pt>
                <c:pt idx="828">
                  <c:v>-1.8466310000000003E-3</c:v>
                </c:pt>
                <c:pt idx="829">
                  <c:v>-2.1411580000000006E-3</c:v>
                </c:pt>
                <c:pt idx="830">
                  <c:v>-1.7959280000000007E-3</c:v>
                </c:pt>
                <c:pt idx="831">
                  <c:v>-2.0465850000000005E-3</c:v>
                </c:pt>
                <c:pt idx="832">
                  <c:v>-1.9358000000000008E-3</c:v>
                </c:pt>
                <c:pt idx="833">
                  <c:v>-1.5559200000000008E-3</c:v>
                </c:pt>
                <c:pt idx="834">
                  <c:v>-1.8971760000000006E-3</c:v>
                </c:pt>
                <c:pt idx="835">
                  <c:v>-2.1265350000000001E-3</c:v>
                </c:pt>
                <c:pt idx="836">
                  <c:v>-1.9702910000000008E-3</c:v>
                </c:pt>
                <c:pt idx="837">
                  <c:v>-2.1565760000000003E-3</c:v>
                </c:pt>
                <c:pt idx="838">
                  <c:v>-2.2172930000000108E-3</c:v>
                </c:pt>
                <c:pt idx="839">
                  <c:v>-2.0691550000000005E-3</c:v>
                </c:pt>
                <c:pt idx="840">
                  <c:v>-1.7013550000000003E-3</c:v>
                </c:pt>
                <c:pt idx="841">
                  <c:v>-1.8019680000000004E-3</c:v>
                </c:pt>
                <c:pt idx="842">
                  <c:v>-2.2110940000000007E-3</c:v>
                </c:pt>
                <c:pt idx="843">
                  <c:v>-1.4826460000000004E-3</c:v>
                </c:pt>
                <c:pt idx="844">
                  <c:v>-2.2068020000000003E-3</c:v>
                </c:pt>
                <c:pt idx="845">
                  <c:v>-2.2528970000000002E-3</c:v>
                </c:pt>
                <c:pt idx="846">
                  <c:v>-2.241770000000011E-3</c:v>
                </c:pt>
                <c:pt idx="847">
                  <c:v>-2.2093450000000006E-3</c:v>
                </c:pt>
                <c:pt idx="848">
                  <c:v>-2.34333700000001E-3</c:v>
                </c:pt>
                <c:pt idx="849">
                  <c:v>-1.8857320000000004E-3</c:v>
                </c:pt>
                <c:pt idx="850">
                  <c:v>-2.4251940000000103E-3</c:v>
                </c:pt>
                <c:pt idx="851">
                  <c:v>-2.2465390000000105E-3</c:v>
                </c:pt>
                <c:pt idx="852">
                  <c:v>-2.3757620000000004E-3</c:v>
                </c:pt>
                <c:pt idx="853">
                  <c:v>-2.3756030000000004E-3</c:v>
                </c:pt>
                <c:pt idx="854">
                  <c:v>-2.1483100000000105E-3</c:v>
                </c:pt>
                <c:pt idx="855">
                  <c:v>-2.5507610000000108E-3</c:v>
                </c:pt>
                <c:pt idx="856">
                  <c:v>-2.4046900000000006E-3</c:v>
                </c:pt>
                <c:pt idx="857">
                  <c:v>-2.7262370000000103E-3</c:v>
                </c:pt>
                <c:pt idx="858">
                  <c:v>-2.6790300000000006E-3</c:v>
                </c:pt>
                <c:pt idx="859">
                  <c:v>-2.4886130000000011E-3</c:v>
                </c:pt>
                <c:pt idx="860">
                  <c:v>-2.7640660000000108E-3</c:v>
                </c:pt>
                <c:pt idx="861">
                  <c:v>-2.4755800000000007E-3</c:v>
                </c:pt>
                <c:pt idx="862">
                  <c:v>-2.0491280000000103E-3</c:v>
                </c:pt>
                <c:pt idx="863">
                  <c:v>-2.3880000000000008E-3</c:v>
                </c:pt>
                <c:pt idx="864">
                  <c:v>-2.3671790000000105E-3</c:v>
                </c:pt>
                <c:pt idx="865">
                  <c:v>-2.6712420000000012E-3</c:v>
                </c:pt>
                <c:pt idx="866">
                  <c:v>-2.5291440000000005E-3</c:v>
                </c:pt>
                <c:pt idx="867">
                  <c:v>-2.6017820000000108E-3</c:v>
                </c:pt>
                <c:pt idx="868">
                  <c:v>-3.513654000000001E-3</c:v>
                </c:pt>
                <c:pt idx="869">
                  <c:v>-2.9527350000000006E-3</c:v>
                </c:pt>
                <c:pt idx="870">
                  <c:v>-2.864202000000001E-3</c:v>
                </c:pt>
                <c:pt idx="871">
                  <c:v>-3.6462150000000112E-3</c:v>
                </c:pt>
                <c:pt idx="872">
                  <c:v>-2.9247600000000011E-3</c:v>
                </c:pt>
                <c:pt idx="873">
                  <c:v>-3.0962630000000014E-3</c:v>
                </c:pt>
                <c:pt idx="874">
                  <c:v>-3.272057000000001E-3</c:v>
                </c:pt>
                <c:pt idx="875">
                  <c:v>-2.3870470000000006E-3</c:v>
                </c:pt>
                <c:pt idx="876">
                  <c:v>-3.4542080000000016E-3</c:v>
                </c:pt>
                <c:pt idx="877">
                  <c:v>-4.2525930000000007E-3</c:v>
                </c:pt>
                <c:pt idx="878">
                  <c:v>-2.9919940000000108E-3</c:v>
                </c:pt>
                <c:pt idx="879">
                  <c:v>-3.7461920000000106E-3</c:v>
                </c:pt>
                <c:pt idx="880">
                  <c:v>-2.1330520000000003E-3</c:v>
                </c:pt>
                <c:pt idx="881">
                  <c:v>-2.9446280000000008E-3</c:v>
                </c:pt>
                <c:pt idx="882">
                  <c:v>-3.345648000000001E-3</c:v>
                </c:pt>
                <c:pt idx="883">
                  <c:v>-3.2437640000000114E-3</c:v>
                </c:pt>
                <c:pt idx="884">
                  <c:v>-2.3533500000000006E-3</c:v>
                </c:pt>
                <c:pt idx="885">
                  <c:v>-2.8813680000000013E-3</c:v>
                </c:pt>
                <c:pt idx="886">
                  <c:v>-2.6032130000000109E-3</c:v>
                </c:pt>
                <c:pt idx="887">
                  <c:v>-2.8338430000000013E-3</c:v>
                </c:pt>
                <c:pt idx="888">
                  <c:v>-1.6128220000000005E-3</c:v>
                </c:pt>
                <c:pt idx="889">
                  <c:v>-3.0968980000000011E-3</c:v>
                </c:pt>
                <c:pt idx="890">
                  <c:v>-3.7159920000000104E-3</c:v>
                </c:pt>
                <c:pt idx="891">
                  <c:v>-2.5286670000000005E-3</c:v>
                </c:pt>
                <c:pt idx="892">
                  <c:v>-4.2818390000000104E-3</c:v>
                </c:pt>
                <c:pt idx="893">
                  <c:v>-2.4379090000000007E-3</c:v>
                </c:pt>
                <c:pt idx="894">
                  <c:v>-3.5446480000000014E-3</c:v>
                </c:pt>
                <c:pt idx="895">
                  <c:v>-3.0043920000000107E-3</c:v>
                </c:pt>
                <c:pt idx="896">
                  <c:v>-1.4479960000000007E-3</c:v>
                </c:pt>
                <c:pt idx="897">
                  <c:v>-3.8172400000000017E-3</c:v>
                </c:pt>
                <c:pt idx="898">
                  <c:v>-2.8104780000000008E-3</c:v>
                </c:pt>
                <c:pt idx="899">
                  <c:v>-2.5533040000000106E-3</c:v>
                </c:pt>
                <c:pt idx="900">
                  <c:v>-2.0600950000000005E-3</c:v>
                </c:pt>
                <c:pt idx="901">
                  <c:v>-2.7224219999999999E-3</c:v>
                </c:pt>
                <c:pt idx="902">
                  <c:v>-2.5879540000000108E-3</c:v>
                </c:pt>
                <c:pt idx="903">
                  <c:v>-5.4777460000000116E-3</c:v>
                </c:pt>
                <c:pt idx="904">
                  <c:v>-4.1502320000000106E-3</c:v>
                </c:pt>
                <c:pt idx="905">
                  <c:v>-2.0461080000000005E-3</c:v>
                </c:pt>
                <c:pt idx="906">
                  <c:v>-3.4062070000000009E-3</c:v>
                </c:pt>
                <c:pt idx="907">
                  <c:v>-3.9116540000000005E-3</c:v>
                </c:pt>
                <c:pt idx="908">
                  <c:v>-4.6435990000000113E-3</c:v>
                </c:pt>
                <c:pt idx="909">
                  <c:v>-4.3028200000000006E-3</c:v>
                </c:pt>
                <c:pt idx="910">
                  <c:v>-3.4035050000000111E-3</c:v>
                </c:pt>
              </c:numCache>
            </c:numRef>
          </c:yVal>
          <c:smooth val="1"/>
        </c:ser>
        <c:axId val="41156608"/>
        <c:axId val="41158528"/>
      </c:scatterChart>
      <c:valAx>
        <c:axId val="41156608"/>
        <c:scaling>
          <c:orientation val="minMax"/>
          <c:max val="700"/>
          <c:min val="300"/>
        </c:scaling>
        <c:axPos val="b"/>
        <c:title>
          <c:tx>
            <c:rich>
              <a:bodyPr/>
              <a:lstStyle/>
              <a:p>
                <a:pPr>
                  <a:defRPr/>
                </a:pPr>
                <a:r>
                  <a:rPr lang="en-US"/>
                  <a:t>Wavelength (nm)</a:t>
                </a:r>
              </a:p>
            </c:rich>
          </c:tx>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1158528"/>
        <c:crosses val="autoZero"/>
        <c:crossBetween val="midCat"/>
      </c:valAx>
      <c:valAx>
        <c:axId val="41158528"/>
        <c:scaling>
          <c:orientation val="minMax"/>
          <c:max val="4.0000000000000105E-2"/>
          <c:min val="-2.0000000000000004E-2"/>
        </c:scaling>
        <c:axPos val="l"/>
        <c:majorGridlines/>
        <c:title>
          <c:tx>
            <c:rich>
              <a:bodyPr rot="-5400000" vert="horz"/>
              <a:lstStyle/>
              <a:p>
                <a:pPr>
                  <a:defRPr/>
                </a:pPr>
                <a:r>
                  <a:rPr lang="en-US"/>
                  <a:t>Absorbance</a:t>
                </a:r>
              </a:p>
            </c:rich>
          </c:tx>
          <c:layout/>
        </c:title>
        <c:numFmt formatCode="General" sourceLinked="1"/>
        <c:tickLblPos val="nextTo"/>
        <c:crossAx val="41156608"/>
        <c:crosses val="autoZero"/>
        <c:crossBetween val="midCat"/>
      </c:valAx>
    </c:plotArea>
    <c:legend>
      <c:legendPos val="r"/>
      <c:layout/>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a:t>
            </a:r>
            <a:r>
              <a:rPr lang="en-US" baseline="0"/>
              <a:t> 6</a:t>
            </a:r>
            <a:endParaRPr lang="en-US"/>
          </a:p>
        </c:rich>
      </c:tx>
      <c:layout/>
    </c:title>
    <c:plotArea>
      <c:layout/>
      <c:scatterChart>
        <c:scatterStyle val="smoothMarker"/>
        <c:ser>
          <c:idx val="0"/>
          <c:order val="0"/>
          <c:tx>
            <c:strRef>
              <c:f>'sample 6'!$D$1</c:f>
              <c:strCache>
                <c:ptCount val="1"/>
                <c:pt idx="0">
                  <c:v>Unfiltered</c:v>
                </c:pt>
              </c:strCache>
            </c:strRef>
          </c:tx>
          <c:marker>
            <c:symbol val="none"/>
          </c:marker>
          <c:xVal>
            <c:numRef>
              <c:f>'sample 6'!$A$2:$A$912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'sample 6'!$D$2:$D$912</c:f>
              <c:numCache>
                <c:formatCode>General</c:formatCode>
                <c:ptCount val="911"/>
                <c:pt idx="0">
                  <c:v>2.690325895945227</c:v>
                </c:pt>
                <c:pt idx="1">
                  <c:v>2.8197698593139604</c:v>
                </c:pt>
                <c:pt idx="2">
                  <c:v>2.8872178395589208</c:v>
                </c:pt>
                <c:pt idx="3">
                  <c:v>2.8888351122538216</c:v>
                </c:pt>
                <c:pt idx="4">
                  <c:v>2.8777667681376204</c:v>
                </c:pt>
                <c:pt idx="5">
                  <c:v>2.8839774131774942</c:v>
                </c:pt>
                <c:pt idx="6">
                  <c:v>2.8687405586242689</c:v>
                </c:pt>
                <c:pt idx="7">
                  <c:v>2.8854217529296906</c:v>
                </c:pt>
                <c:pt idx="8">
                  <c:v>2.8607320785522505</c:v>
                </c:pt>
                <c:pt idx="9">
                  <c:v>2.8081995646158862</c:v>
                </c:pt>
                <c:pt idx="10">
                  <c:v>2.7555683453877782</c:v>
                </c:pt>
                <c:pt idx="11">
                  <c:v>2.6643317540486708</c:v>
                </c:pt>
                <c:pt idx="12">
                  <c:v>2.5039331118265835</c:v>
                </c:pt>
                <c:pt idx="13">
                  <c:v>2.2460373242696132</c:v>
                </c:pt>
                <c:pt idx="14">
                  <c:v>1.9588001569112163</c:v>
                </c:pt>
                <c:pt idx="15">
                  <c:v>1.6992373466491719</c:v>
                </c:pt>
                <c:pt idx="16">
                  <c:v>1.4707549413045251</c:v>
                </c:pt>
                <c:pt idx="17">
                  <c:v>1.274581273396808</c:v>
                </c:pt>
                <c:pt idx="18">
                  <c:v>1.1078131993611671</c:v>
                </c:pt>
                <c:pt idx="19">
                  <c:v>0.96843353907267193</c:v>
                </c:pt>
                <c:pt idx="20">
                  <c:v>0.84889427820841623</c:v>
                </c:pt>
                <c:pt idx="21">
                  <c:v>0.74858808517455999</c:v>
                </c:pt>
                <c:pt idx="22">
                  <c:v>0.66514619191487712</c:v>
                </c:pt>
                <c:pt idx="23">
                  <c:v>0.59619696935017896</c:v>
                </c:pt>
                <c:pt idx="24">
                  <c:v>0.540590127309164</c:v>
                </c:pt>
                <c:pt idx="25">
                  <c:v>0.49462207158406712</c:v>
                </c:pt>
                <c:pt idx="26">
                  <c:v>0.45723247528076205</c:v>
                </c:pt>
                <c:pt idx="27">
                  <c:v>0.42711178461710603</c:v>
                </c:pt>
                <c:pt idx="28">
                  <c:v>0.40274000167846702</c:v>
                </c:pt>
                <c:pt idx="29">
                  <c:v>0.38299973805745507</c:v>
                </c:pt>
                <c:pt idx="30">
                  <c:v>0.36696577072143605</c:v>
                </c:pt>
                <c:pt idx="31">
                  <c:v>0.35354709625244207</c:v>
                </c:pt>
                <c:pt idx="32">
                  <c:v>0.34219169616699197</c:v>
                </c:pt>
                <c:pt idx="33">
                  <c:v>0.33254512151082405</c:v>
                </c:pt>
                <c:pt idx="34">
                  <c:v>0.32426468531290814</c:v>
                </c:pt>
                <c:pt idx="35">
                  <c:v>0.31674544016520201</c:v>
                </c:pt>
                <c:pt idx="36">
                  <c:v>0.30997117360433007</c:v>
                </c:pt>
                <c:pt idx="37">
                  <c:v>0.30374908447265603</c:v>
                </c:pt>
                <c:pt idx="38">
                  <c:v>0.29790910085042305</c:v>
                </c:pt>
                <c:pt idx="39">
                  <c:v>0.29245344797770206</c:v>
                </c:pt>
                <c:pt idx="40">
                  <c:v>0.28717581431071004</c:v>
                </c:pt>
                <c:pt idx="41">
                  <c:v>0.28206094106038404</c:v>
                </c:pt>
                <c:pt idx="42">
                  <c:v>0.27709960937500006</c:v>
                </c:pt>
                <c:pt idx="43">
                  <c:v>0.27234236399332706</c:v>
                </c:pt>
                <c:pt idx="44">
                  <c:v>0.26782830556233705</c:v>
                </c:pt>
                <c:pt idx="45">
                  <c:v>0.26332092285156306</c:v>
                </c:pt>
                <c:pt idx="46">
                  <c:v>0.25903447469075502</c:v>
                </c:pt>
                <c:pt idx="47">
                  <c:v>0.25493097305297907</c:v>
                </c:pt>
                <c:pt idx="48">
                  <c:v>0.25106223424275703</c:v>
                </c:pt>
                <c:pt idx="49">
                  <c:v>0.24731143315633208</c:v>
                </c:pt>
                <c:pt idx="50">
                  <c:v>0.24381192525227902</c:v>
                </c:pt>
                <c:pt idx="51">
                  <c:v>0.24052349726359101</c:v>
                </c:pt>
                <c:pt idx="52">
                  <c:v>0.237387339274089</c:v>
                </c:pt>
                <c:pt idx="53">
                  <c:v>0.23450692494710301</c:v>
                </c:pt>
                <c:pt idx="54">
                  <c:v>0.23180357615152999</c:v>
                </c:pt>
                <c:pt idx="55">
                  <c:v>0.22924439112345404</c:v>
                </c:pt>
                <c:pt idx="56">
                  <c:v>0.22680648167928102</c:v>
                </c:pt>
                <c:pt idx="57">
                  <c:v>0.22463417053222703</c:v>
                </c:pt>
                <c:pt idx="58">
                  <c:v>0.22242244084676105</c:v>
                </c:pt>
                <c:pt idx="59">
                  <c:v>0.22035455703735299</c:v>
                </c:pt>
                <c:pt idx="60">
                  <c:v>0.21835803985595703</c:v>
                </c:pt>
                <c:pt idx="61">
                  <c:v>0.21645085016886403</c:v>
                </c:pt>
                <c:pt idx="62">
                  <c:v>0.21453491846720404</c:v>
                </c:pt>
                <c:pt idx="63">
                  <c:v>0.21256621678670304</c:v>
                </c:pt>
                <c:pt idx="64">
                  <c:v>0.21065664291381797</c:v>
                </c:pt>
                <c:pt idx="65">
                  <c:v>0.20866791407267302</c:v>
                </c:pt>
                <c:pt idx="66">
                  <c:v>0.20663706461588499</c:v>
                </c:pt>
                <c:pt idx="67">
                  <c:v>0.20464976628621401</c:v>
                </c:pt>
                <c:pt idx="68">
                  <c:v>0.20257822672526002</c:v>
                </c:pt>
                <c:pt idx="69">
                  <c:v>0.20048157374064099</c:v>
                </c:pt>
                <c:pt idx="70">
                  <c:v>0.198252995808919</c:v>
                </c:pt>
                <c:pt idx="71">
                  <c:v>0.19592253367106102</c:v>
                </c:pt>
                <c:pt idx="72">
                  <c:v>0.19355567296345999</c:v>
                </c:pt>
                <c:pt idx="73">
                  <c:v>0.19112014770507799</c:v>
                </c:pt>
                <c:pt idx="74">
                  <c:v>0.18860514958699606</c:v>
                </c:pt>
                <c:pt idx="75">
                  <c:v>0.18614117304484001</c:v>
                </c:pt>
                <c:pt idx="76">
                  <c:v>0.183587869008382</c:v>
                </c:pt>
                <c:pt idx="77">
                  <c:v>0.18093522389729907</c:v>
                </c:pt>
                <c:pt idx="78">
                  <c:v>0.17822217941284202</c:v>
                </c:pt>
                <c:pt idx="79">
                  <c:v>0.17549880345662505</c:v>
                </c:pt>
                <c:pt idx="80">
                  <c:v>0.17275857925414997</c:v>
                </c:pt>
                <c:pt idx="81">
                  <c:v>0.17001406351725304</c:v>
                </c:pt>
                <c:pt idx="82">
                  <c:v>0.16720660527547201</c:v>
                </c:pt>
                <c:pt idx="83">
                  <c:v>0.16443634033203205</c:v>
                </c:pt>
                <c:pt idx="84">
                  <c:v>0.16172536214192704</c:v>
                </c:pt>
                <c:pt idx="85">
                  <c:v>0.15896495183308904</c:v>
                </c:pt>
                <c:pt idx="86">
                  <c:v>0.15622599919637106</c:v>
                </c:pt>
                <c:pt idx="87">
                  <c:v>0.15354824066162107</c:v>
                </c:pt>
                <c:pt idx="88">
                  <c:v>0.15093437830607104</c:v>
                </c:pt>
                <c:pt idx="89">
                  <c:v>0.14821624755859406</c:v>
                </c:pt>
                <c:pt idx="90">
                  <c:v>0.14567057291666596</c:v>
                </c:pt>
                <c:pt idx="91">
                  <c:v>0.14309310913085901</c:v>
                </c:pt>
                <c:pt idx="92">
                  <c:v>0.14053074518839603</c:v>
                </c:pt>
                <c:pt idx="93">
                  <c:v>0.13789542516072603</c:v>
                </c:pt>
                <c:pt idx="94">
                  <c:v>0.13543049494425502</c:v>
                </c:pt>
                <c:pt idx="95">
                  <c:v>0.13287321726481097</c:v>
                </c:pt>
                <c:pt idx="96">
                  <c:v>0.13031005859375</c:v>
                </c:pt>
                <c:pt idx="97">
                  <c:v>0.12789964675903301</c:v>
                </c:pt>
                <c:pt idx="98">
                  <c:v>0.12546809514363602</c:v>
                </c:pt>
                <c:pt idx="99">
                  <c:v>0.123075008392334</c:v>
                </c:pt>
                <c:pt idx="100">
                  <c:v>0.12073802947998002</c:v>
                </c:pt>
                <c:pt idx="101">
                  <c:v>0.11833906173705999</c:v>
                </c:pt>
                <c:pt idx="102">
                  <c:v>0.11603752772013301</c:v>
                </c:pt>
                <c:pt idx="103">
                  <c:v>0.11379241943359401</c:v>
                </c:pt>
                <c:pt idx="104">
                  <c:v>0.111588478088379</c:v>
                </c:pt>
                <c:pt idx="105">
                  <c:v>0.10938151677449499</c:v>
                </c:pt>
                <c:pt idx="106">
                  <c:v>0.10724322001139303</c:v>
                </c:pt>
                <c:pt idx="107">
                  <c:v>0.10512320200602203</c:v>
                </c:pt>
                <c:pt idx="108">
                  <c:v>0.10306580861409499</c:v>
                </c:pt>
                <c:pt idx="109">
                  <c:v>0.10102812449137401</c:v>
                </c:pt>
                <c:pt idx="110">
                  <c:v>9.9086125691731822E-2</c:v>
                </c:pt>
                <c:pt idx="111">
                  <c:v>9.7183068593342997E-2</c:v>
                </c:pt>
                <c:pt idx="112">
                  <c:v>9.5292886098225921E-2</c:v>
                </c:pt>
                <c:pt idx="113">
                  <c:v>9.3530019124349092E-2</c:v>
                </c:pt>
                <c:pt idx="114">
                  <c:v>9.1634114583333329E-2</c:v>
                </c:pt>
                <c:pt idx="115">
                  <c:v>8.9999198913574219E-2</c:v>
                </c:pt>
                <c:pt idx="116">
                  <c:v>8.8404814402262513E-2</c:v>
                </c:pt>
                <c:pt idx="117">
                  <c:v>8.6747169494628906E-2</c:v>
                </c:pt>
                <c:pt idx="118">
                  <c:v>8.5207462310791196E-2</c:v>
                </c:pt>
                <c:pt idx="119">
                  <c:v>8.3591620127360211E-2</c:v>
                </c:pt>
                <c:pt idx="120">
                  <c:v>8.1982453664143806E-2</c:v>
                </c:pt>
                <c:pt idx="121">
                  <c:v>8.0541451772054018E-2</c:v>
                </c:pt>
                <c:pt idx="122">
                  <c:v>7.904895146687832E-2</c:v>
                </c:pt>
                <c:pt idx="123">
                  <c:v>7.7569484710693415E-2</c:v>
                </c:pt>
                <c:pt idx="124">
                  <c:v>7.6138019561767495E-2</c:v>
                </c:pt>
                <c:pt idx="125">
                  <c:v>7.4833075205485017E-2</c:v>
                </c:pt>
                <c:pt idx="126">
                  <c:v>7.3369185129801395E-2</c:v>
                </c:pt>
                <c:pt idx="127">
                  <c:v>7.2048346201578808E-2</c:v>
                </c:pt>
                <c:pt idx="128">
                  <c:v>7.0673624674479213E-2</c:v>
                </c:pt>
                <c:pt idx="129">
                  <c:v>6.9282372792561803E-2</c:v>
                </c:pt>
                <c:pt idx="130">
                  <c:v>6.813367207845053E-2</c:v>
                </c:pt>
                <c:pt idx="131">
                  <c:v>6.6941102345784403E-2</c:v>
                </c:pt>
                <c:pt idx="132">
                  <c:v>6.5629641215006515E-2</c:v>
                </c:pt>
                <c:pt idx="133">
                  <c:v>6.4386208852132309E-2</c:v>
                </c:pt>
                <c:pt idx="134">
                  <c:v>6.323051452636709E-2</c:v>
                </c:pt>
                <c:pt idx="135">
                  <c:v>6.2077522277832101E-2</c:v>
                </c:pt>
                <c:pt idx="136">
                  <c:v>6.0920079549153711E-2</c:v>
                </c:pt>
                <c:pt idx="137">
                  <c:v>5.98293940226238E-2</c:v>
                </c:pt>
                <c:pt idx="138">
                  <c:v>5.8800379435221407E-2</c:v>
                </c:pt>
                <c:pt idx="139">
                  <c:v>5.7634353637695306E-2</c:v>
                </c:pt>
                <c:pt idx="140">
                  <c:v>5.67166010538738E-2</c:v>
                </c:pt>
                <c:pt idx="141">
                  <c:v>5.5700143178304004E-2</c:v>
                </c:pt>
                <c:pt idx="142">
                  <c:v>5.4638385772705113E-2</c:v>
                </c:pt>
                <c:pt idx="143">
                  <c:v>5.3715070088704409E-2</c:v>
                </c:pt>
                <c:pt idx="144">
                  <c:v>5.281289418538411E-2</c:v>
                </c:pt>
                <c:pt idx="145">
                  <c:v>5.1806131998697907E-2</c:v>
                </c:pt>
                <c:pt idx="146">
                  <c:v>5.0989627838134911E-2</c:v>
                </c:pt>
                <c:pt idx="147">
                  <c:v>5.0060590108235707E-2</c:v>
                </c:pt>
                <c:pt idx="148">
                  <c:v>4.9161116282145222E-2</c:v>
                </c:pt>
                <c:pt idx="149">
                  <c:v>4.8372904459635505E-2</c:v>
                </c:pt>
                <c:pt idx="150">
                  <c:v>4.7560056050618499E-2</c:v>
                </c:pt>
                <c:pt idx="151">
                  <c:v>4.680093129475911E-2</c:v>
                </c:pt>
                <c:pt idx="152">
                  <c:v>4.599873224894211E-2</c:v>
                </c:pt>
                <c:pt idx="153">
                  <c:v>4.5200983683268303E-2</c:v>
                </c:pt>
                <c:pt idx="154">
                  <c:v>4.4402440388997412E-2</c:v>
                </c:pt>
                <c:pt idx="155">
                  <c:v>4.3618837992350321E-2</c:v>
                </c:pt>
                <c:pt idx="156">
                  <c:v>4.2916456858317208E-2</c:v>
                </c:pt>
                <c:pt idx="157">
                  <c:v>4.2317072550455713E-2</c:v>
                </c:pt>
                <c:pt idx="158">
                  <c:v>4.1446526845296303E-2</c:v>
                </c:pt>
                <c:pt idx="159">
                  <c:v>4.0652751922607512E-2</c:v>
                </c:pt>
                <c:pt idx="160">
                  <c:v>3.9980411529541009E-2</c:v>
                </c:pt>
                <c:pt idx="161">
                  <c:v>3.9285182952880894E-2</c:v>
                </c:pt>
                <c:pt idx="162">
                  <c:v>3.8635094960530601E-2</c:v>
                </c:pt>
                <c:pt idx="163">
                  <c:v>3.7941773732503299E-2</c:v>
                </c:pt>
                <c:pt idx="164">
                  <c:v>3.7291049957275405E-2</c:v>
                </c:pt>
                <c:pt idx="165">
                  <c:v>3.6666393280029408E-2</c:v>
                </c:pt>
                <c:pt idx="166">
                  <c:v>3.6082267761230503E-2</c:v>
                </c:pt>
                <c:pt idx="167">
                  <c:v>3.5477002461751402E-2</c:v>
                </c:pt>
                <c:pt idx="168">
                  <c:v>3.4983952840169301E-2</c:v>
                </c:pt>
                <c:pt idx="169">
                  <c:v>3.5021146138509214E-2</c:v>
                </c:pt>
                <c:pt idx="170">
                  <c:v>3.4889856974283796E-2</c:v>
                </c:pt>
                <c:pt idx="171">
                  <c:v>3.4735679626464906E-2</c:v>
                </c:pt>
                <c:pt idx="172">
                  <c:v>3.443702061971031E-2</c:v>
                </c:pt>
                <c:pt idx="173">
                  <c:v>3.3498446146647098E-2</c:v>
                </c:pt>
                <c:pt idx="174">
                  <c:v>3.2390594482421896E-2</c:v>
                </c:pt>
                <c:pt idx="175">
                  <c:v>3.1333923339843806E-2</c:v>
                </c:pt>
                <c:pt idx="176">
                  <c:v>3.0334631601969402E-2</c:v>
                </c:pt>
                <c:pt idx="177">
                  <c:v>2.9778798421224006E-2</c:v>
                </c:pt>
                <c:pt idx="178">
                  <c:v>2.9419104258219402E-2</c:v>
                </c:pt>
                <c:pt idx="179">
                  <c:v>2.8936545054117808E-2</c:v>
                </c:pt>
                <c:pt idx="180">
                  <c:v>2.86172231038411E-2</c:v>
                </c:pt>
                <c:pt idx="181">
                  <c:v>2.8301397959391308E-2</c:v>
                </c:pt>
                <c:pt idx="182">
                  <c:v>2.7888298034668007E-2</c:v>
                </c:pt>
                <c:pt idx="183">
                  <c:v>2.752478917439781E-2</c:v>
                </c:pt>
                <c:pt idx="184">
                  <c:v>2.7247428894043007E-2</c:v>
                </c:pt>
                <c:pt idx="185">
                  <c:v>2.7268091837565109E-2</c:v>
                </c:pt>
                <c:pt idx="186">
                  <c:v>2.6618321736653607E-2</c:v>
                </c:pt>
                <c:pt idx="187">
                  <c:v>2.6296456654866508E-2</c:v>
                </c:pt>
                <c:pt idx="188">
                  <c:v>2.6269276936849002E-2</c:v>
                </c:pt>
                <c:pt idx="189">
                  <c:v>2.6266892751058004E-2</c:v>
                </c:pt>
                <c:pt idx="190">
                  <c:v>2.5160471598307307E-2</c:v>
                </c:pt>
                <c:pt idx="191">
                  <c:v>2.4551709493001301E-2</c:v>
                </c:pt>
                <c:pt idx="192">
                  <c:v>2.4498780568440806E-2</c:v>
                </c:pt>
                <c:pt idx="193">
                  <c:v>2.3967583974202403E-2</c:v>
                </c:pt>
                <c:pt idx="194">
                  <c:v>2.3541768391927103E-2</c:v>
                </c:pt>
                <c:pt idx="195">
                  <c:v>2.3007392883300806E-2</c:v>
                </c:pt>
                <c:pt idx="196">
                  <c:v>2.2790431976318304E-2</c:v>
                </c:pt>
                <c:pt idx="197">
                  <c:v>2.31588681538899E-2</c:v>
                </c:pt>
                <c:pt idx="198">
                  <c:v>2.3570855458577504E-2</c:v>
                </c:pt>
                <c:pt idx="199">
                  <c:v>2.2108078002929708E-2</c:v>
                </c:pt>
                <c:pt idx="200">
                  <c:v>2.1045366923014407E-2</c:v>
                </c:pt>
                <c:pt idx="201">
                  <c:v>2.1064440409342401E-2</c:v>
                </c:pt>
                <c:pt idx="202">
                  <c:v>2.26462682088217E-2</c:v>
                </c:pt>
                <c:pt idx="203">
                  <c:v>2.1979014078776105E-2</c:v>
                </c:pt>
                <c:pt idx="204">
                  <c:v>2.127552032470701E-2</c:v>
                </c:pt>
                <c:pt idx="205">
                  <c:v>2.0055611928304112E-2</c:v>
                </c:pt>
                <c:pt idx="206">
                  <c:v>1.9751866658528607E-2</c:v>
                </c:pt>
                <c:pt idx="207">
                  <c:v>2.0402749379475896E-2</c:v>
                </c:pt>
                <c:pt idx="208">
                  <c:v>2.15498606363933E-2</c:v>
                </c:pt>
                <c:pt idx="209">
                  <c:v>2.0473957061767609E-2</c:v>
                </c:pt>
                <c:pt idx="210">
                  <c:v>1.9234498341878299E-2</c:v>
                </c:pt>
                <c:pt idx="211">
                  <c:v>1.8384615580240904E-2</c:v>
                </c:pt>
                <c:pt idx="212">
                  <c:v>1.8095652262369807E-2</c:v>
                </c:pt>
                <c:pt idx="213">
                  <c:v>1.7927010854085306E-2</c:v>
                </c:pt>
                <c:pt idx="214">
                  <c:v>1.8638769785563201E-2</c:v>
                </c:pt>
                <c:pt idx="215">
                  <c:v>1.9355614980061813E-2</c:v>
                </c:pt>
                <c:pt idx="216">
                  <c:v>1.8009344736734999E-2</c:v>
                </c:pt>
                <c:pt idx="217">
                  <c:v>1.6930739084879604E-2</c:v>
                </c:pt>
                <c:pt idx="218">
                  <c:v>1.7087618509928404E-2</c:v>
                </c:pt>
                <c:pt idx="219">
                  <c:v>1.66408220926921E-2</c:v>
                </c:pt>
                <c:pt idx="220">
                  <c:v>1.6276041666666703E-2</c:v>
                </c:pt>
                <c:pt idx="221">
                  <c:v>1.6323884328206403E-2</c:v>
                </c:pt>
                <c:pt idx="222">
                  <c:v>1.7130533854166706E-2</c:v>
                </c:pt>
                <c:pt idx="223">
                  <c:v>1.7229557037353505E-2</c:v>
                </c:pt>
                <c:pt idx="224">
                  <c:v>1.6316890716552703E-2</c:v>
                </c:pt>
                <c:pt idx="225">
                  <c:v>1.5445709228515601E-2</c:v>
                </c:pt>
                <c:pt idx="226">
                  <c:v>1.5398502349853503E-2</c:v>
                </c:pt>
                <c:pt idx="227">
                  <c:v>1.54180526733398E-2</c:v>
                </c:pt>
                <c:pt idx="228">
                  <c:v>1.4886379241943403E-2</c:v>
                </c:pt>
                <c:pt idx="229">
                  <c:v>1.4951864878336602E-2</c:v>
                </c:pt>
                <c:pt idx="230">
                  <c:v>1.60910288492839E-2</c:v>
                </c:pt>
                <c:pt idx="231">
                  <c:v>1.6948223114013707E-2</c:v>
                </c:pt>
                <c:pt idx="232">
                  <c:v>1.7120361328125007E-2</c:v>
                </c:pt>
                <c:pt idx="233">
                  <c:v>1.6083081563313804E-2</c:v>
                </c:pt>
                <c:pt idx="234">
                  <c:v>1.5208244323730503E-2</c:v>
                </c:pt>
                <c:pt idx="235">
                  <c:v>1.4134724934895801E-2</c:v>
                </c:pt>
                <c:pt idx="236">
                  <c:v>1.4144738515218103E-2</c:v>
                </c:pt>
                <c:pt idx="237">
                  <c:v>1.4736334482828805E-2</c:v>
                </c:pt>
                <c:pt idx="238">
                  <c:v>1.46586100260416E-2</c:v>
                </c:pt>
                <c:pt idx="239">
                  <c:v>1.5836715698242201E-2</c:v>
                </c:pt>
                <c:pt idx="240">
                  <c:v>1.6451199849446603E-2</c:v>
                </c:pt>
                <c:pt idx="241">
                  <c:v>1.5007813771565804E-2</c:v>
                </c:pt>
                <c:pt idx="242">
                  <c:v>1.39643351236979E-2</c:v>
                </c:pt>
                <c:pt idx="243">
                  <c:v>1.3784090677897202E-2</c:v>
                </c:pt>
                <c:pt idx="244">
                  <c:v>1.2533823649088604E-2</c:v>
                </c:pt>
                <c:pt idx="245">
                  <c:v>1.2891769409179701E-2</c:v>
                </c:pt>
                <c:pt idx="246">
                  <c:v>1.3513565063476602E-2</c:v>
                </c:pt>
                <c:pt idx="247">
                  <c:v>1.3652483622233102E-2</c:v>
                </c:pt>
                <c:pt idx="248">
                  <c:v>1.39277776082357E-2</c:v>
                </c:pt>
                <c:pt idx="249">
                  <c:v>1.31444931030273E-2</c:v>
                </c:pt>
                <c:pt idx="250">
                  <c:v>1.3806025187174503E-2</c:v>
                </c:pt>
                <c:pt idx="251">
                  <c:v>1.3087113698323601E-2</c:v>
                </c:pt>
                <c:pt idx="252">
                  <c:v>1.2824694315592501E-2</c:v>
                </c:pt>
                <c:pt idx="253">
                  <c:v>1.3189633687337301E-2</c:v>
                </c:pt>
                <c:pt idx="254">
                  <c:v>1.2769699096679703E-2</c:v>
                </c:pt>
                <c:pt idx="255">
                  <c:v>1.2823581695556701E-2</c:v>
                </c:pt>
                <c:pt idx="256">
                  <c:v>1.2468020121256499E-2</c:v>
                </c:pt>
                <c:pt idx="257">
                  <c:v>1.2288729349772104E-2</c:v>
                </c:pt>
                <c:pt idx="258">
                  <c:v>1.2171427408854102E-2</c:v>
                </c:pt>
                <c:pt idx="259">
                  <c:v>1.1861165364583402E-2</c:v>
                </c:pt>
                <c:pt idx="260">
                  <c:v>1.1543114980061801E-2</c:v>
                </c:pt>
                <c:pt idx="261">
                  <c:v>1.1266390482584604E-2</c:v>
                </c:pt>
                <c:pt idx="262">
                  <c:v>1.0938644409179701E-2</c:v>
                </c:pt>
                <c:pt idx="263">
                  <c:v>1.0753631591796903E-2</c:v>
                </c:pt>
                <c:pt idx="264">
                  <c:v>1.05697313944499E-2</c:v>
                </c:pt>
                <c:pt idx="265">
                  <c:v>1.0199069976806604E-2</c:v>
                </c:pt>
                <c:pt idx="266">
                  <c:v>1.0467529296875002E-2</c:v>
                </c:pt>
                <c:pt idx="267">
                  <c:v>1.0831832885742203E-2</c:v>
                </c:pt>
                <c:pt idx="268">
                  <c:v>1.0986010233561201E-2</c:v>
                </c:pt>
                <c:pt idx="269">
                  <c:v>1.0786056518554705E-2</c:v>
                </c:pt>
                <c:pt idx="270">
                  <c:v>1.1031468709309902E-2</c:v>
                </c:pt>
                <c:pt idx="271">
                  <c:v>1.0000705718994104E-2</c:v>
                </c:pt>
                <c:pt idx="272">
                  <c:v>9.9275906880696603E-3</c:v>
                </c:pt>
                <c:pt idx="273">
                  <c:v>1.0225454966227199E-2</c:v>
                </c:pt>
                <c:pt idx="274">
                  <c:v>1.1031150817871102E-2</c:v>
                </c:pt>
                <c:pt idx="275">
                  <c:v>1.1386076609293602E-2</c:v>
                </c:pt>
                <c:pt idx="276">
                  <c:v>1.0718504587809201E-2</c:v>
                </c:pt>
                <c:pt idx="277">
                  <c:v>1.0713259379069005E-2</c:v>
                </c:pt>
                <c:pt idx="278">
                  <c:v>1.0629971822102902E-2</c:v>
                </c:pt>
                <c:pt idx="279">
                  <c:v>9.5402399698893536E-3</c:v>
                </c:pt>
                <c:pt idx="280">
                  <c:v>9.0516408284505197E-3</c:v>
                </c:pt>
                <c:pt idx="281">
                  <c:v>8.8930130004883125E-3</c:v>
                </c:pt>
                <c:pt idx="282">
                  <c:v>9.4106992085774884E-3</c:v>
                </c:pt>
                <c:pt idx="283">
                  <c:v>9.4359715779622506E-3</c:v>
                </c:pt>
                <c:pt idx="284">
                  <c:v>9.5280011494954381E-3</c:v>
                </c:pt>
                <c:pt idx="285">
                  <c:v>9.6359252929687552E-3</c:v>
                </c:pt>
                <c:pt idx="286">
                  <c:v>9.5000267028808542E-3</c:v>
                </c:pt>
                <c:pt idx="287">
                  <c:v>9.2614491780598999E-3</c:v>
                </c:pt>
                <c:pt idx="288">
                  <c:v>8.6388587951660035E-3</c:v>
                </c:pt>
                <c:pt idx="289">
                  <c:v>8.8844299316406233E-3</c:v>
                </c:pt>
                <c:pt idx="290">
                  <c:v>8.9189211527506522E-3</c:v>
                </c:pt>
                <c:pt idx="291">
                  <c:v>8.8920593261718715E-3</c:v>
                </c:pt>
                <c:pt idx="292">
                  <c:v>8.9189211527506522E-3</c:v>
                </c:pt>
                <c:pt idx="293">
                  <c:v>8.7811152140299716E-3</c:v>
                </c:pt>
                <c:pt idx="294">
                  <c:v>1.0775089263916003E-2</c:v>
                </c:pt>
                <c:pt idx="295">
                  <c:v>1.0531743367513001E-2</c:v>
                </c:pt>
                <c:pt idx="296">
                  <c:v>8.5515975952148524E-3</c:v>
                </c:pt>
                <c:pt idx="297">
                  <c:v>8.2057317097981933E-3</c:v>
                </c:pt>
                <c:pt idx="298">
                  <c:v>8.6760520935058715E-3</c:v>
                </c:pt>
                <c:pt idx="299">
                  <c:v>8.8815689086913993E-3</c:v>
                </c:pt>
                <c:pt idx="300">
                  <c:v>8.7080001831054514E-3</c:v>
                </c:pt>
                <c:pt idx="301">
                  <c:v>8.2592964172363247E-3</c:v>
                </c:pt>
                <c:pt idx="302">
                  <c:v>8.4042549133301024E-3</c:v>
                </c:pt>
                <c:pt idx="303">
                  <c:v>8.3629290262858119E-3</c:v>
                </c:pt>
                <c:pt idx="304">
                  <c:v>7.9209009806315081E-3</c:v>
                </c:pt>
                <c:pt idx="305">
                  <c:v>8.1386566162109531E-3</c:v>
                </c:pt>
                <c:pt idx="306">
                  <c:v>8.4430376688639404E-3</c:v>
                </c:pt>
                <c:pt idx="307">
                  <c:v>8.0377260843912685E-3</c:v>
                </c:pt>
                <c:pt idx="308">
                  <c:v>8.0951054890950509E-3</c:v>
                </c:pt>
                <c:pt idx="309">
                  <c:v>7.6285998026529916E-3</c:v>
                </c:pt>
                <c:pt idx="310">
                  <c:v>7.6227188110351727E-3</c:v>
                </c:pt>
                <c:pt idx="311">
                  <c:v>7.8107515970865715E-3</c:v>
                </c:pt>
                <c:pt idx="312">
                  <c:v>7.8667004903157714E-3</c:v>
                </c:pt>
                <c:pt idx="313">
                  <c:v>7.6979001363118495E-3</c:v>
                </c:pt>
                <c:pt idx="314">
                  <c:v>7.7945391337076791E-3</c:v>
                </c:pt>
                <c:pt idx="315">
                  <c:v>7.4289639790852723E-3</c:v>
                </c:pt>
                <c:pt idx="316">
                  <c:v>6.9562594095866018E-3</c:v>
                </c:pt>
                <c:pt idx="317">
                  <c:v>7.0732434590657514E-3</c:v>
                </c:pt>
                <c:pt idx="318">
                  <c:v>6.9136619567871111E-3</c:v>
                </c:pt>
                <c:pt idx="319">
                  <c:v>7.0443153381347604E-3</c:v>
                </c:pt>
                <c:pt idx="320">
                  <c:v>7.3270797729492196E-3</c:v>
                </c:pt>
                <c:pt idx="321">
                  <c:v>7.1967442830403608E-3</c:v>
                </c:pt>
                <c:pt idx="322">
                  <c:v>7.0888201395670602E-3</c:v>
                </c:pt>
                <c:pt idx="323">
                  <c:v>6.8488121032714809E-3</c:v>
                </c:pt>
                <c:pt idx="324">
                  <c:v>6.5511067708333322E-3</c:v>
                </c:pt>
                <c:pt idx="325">
                  <c:v>6.3629150390625009E-3</c:v>
                </c:pt>
                <c:pt idx="326">
                  <c:v>6.4180692036946716E-3</c:v>
                </c:pt>
                <c:pt idx="327">
                  <c:v>6.3363711039225497E-3</c:v>
                </c:pt>
                <c:pt idx="328">
                  <c:v>6.5328280131022121E-3</c:v>
                </c:pt>
                <c:pt idx="329">
                  <c:v>6.4479509989420402E-3</c:v>
                </c:pt>
                <c:pt idx="330">
                  <c:v>6.1267217000325518E-3</c:v>
                </c:pt>
                <c:pt idx="331">
                  <c:v>6.02483749389648E-3</c:v>
                </c:pt>
                <c:pt idx="332">
                  <c:v>5.8714548746744812E-3</c:v>
                </c:pt>
                <c:pt idx="333">
                  <c:v>5.8358510335286507E-3</c:v>
                </c:pt>
                <c:pt idx="334">
                  <c:v>5.7563781738281389E-3</c:v>
                </c:pt>
                <c:pt idx="335">
                  <c:v>5.7495435078938912E-3</c:v>
                </c:pt>
                <c:pt idx="336">
                  <c:v>5.7938893636067714E-3</c:v>
                </c:pt>
                <c:pt idx="337">
                  <c:v>5.6301752726236999E-3</c:v>
                </c:pt>
                <c:pt idx="338">
                  <c:v>5.5805842081705715E-3</c:v>
                </c:pt>
                <c:pt idx="339">
                  <c:v>5.572636922200531E-3</c:v>
                </c:pt>
                <c:pt idx="340">
                  <c:v>5.4499308268229213E-3</c:v>
                </c:pt>
                <c:pt idx="341">
                  <c:v>5.4341952006022121E-3</c:v>
                </c:pt>
                <c:pt idx="342">
                  <c:v>5.3044954935709725E-3</c:v>
                </c:pt>
                <c:pt idx="343">
                  <c:v>5.3391456604003915E-3</c:v>
                </c:pt>
                <c:pt idx="344">
                  <c:v>5.2927335103352914E-3</c:v>
                </c:pt>
                <c:pt idx="345">
                  <c:v>5.2471160888671901E-3</c:v>
                </c:pt>
                <c:pt idx="346">
                  <c:v>5.0217310587565116E-3</c:v>
                </c:pt>
                <c:pt idx="347">
                  <c:v>5.118211110432952E-3</c:v>
                </c:pt>
                <c:pt idx="348">
                  <c:v>5.1255226135253915E-3</c:v>
                </c:pt>
                <c:pt idx="349">
                  <c:v>4.9487749735514317E-3</c:v>
                </c:pt>
                <c:pt idx="350">
                  <c:v>4.9789746602376308E-3</c:v>
                </c:pt>
                <c:pt idx="351">
                  <c:v>5.0061543782552002E-3</c:v>
                </c:pt>
                <c:pt idx="352">
                  <c:v>4.9001375834147216E-3</c:v>
                </c:pt>
                <c:pt idx="353">
                  <c:v>4.7276814778645917E-3</c:v>
                </c:pt>
                <c:pt idx="354">
                  <c:v>4.6785672505696698E-3</c:v>
                </c:pt>
                <c:pt idx="355">
                  <c:v>4.5909881591796918E-3</c:v>
                </c:pt>
                <c:pt idx="356">
                  <c:v>4.6606063842773507E-3</c:v>
                </c:pt>
                <c:pt idx="357">
                  <c:v>4.8542022705078099E-3</c:v>
                </c:pt>
                <c:pt idx="358">
                  <c:v>4.7434171040852922E-3</c:v>
                </c:pt>
                <c:pt idx="359">
                  <c:v>4.4867197672526114E-3</c:v>
                </c:pt>
                <c:pt idx="360">
                  <c:v>4.2602221171061305E-3</c:v>
                </c:pt>
                <c:pt idx="361">
                  <c:v>4.316647847493491E-3</c:v>
                </c:pt>
                <c:pt idx="362">
                  <c:v>4.3032964070638122E-3</c:v>
                </c:pt>
                <c:pt idx="363">
                  <c:v>4.2268435160319005E-3</c:v>
                </c:pt>
                <c:pt idx="364">
                  <c:v>4.2376518249511797E-3</c:v>
                </c:pt>
                <c:pt idx="365">
                  <c:v>4.2883555094401114E-3</c:v>
                </c:pt>
                <c:pt idx="366">
                  <c:v>4.089196523030603E-3</c:v>
                </c:pt>
                <c:pt idx="367">
                  <c:v>3.9804776509602905E-3</c:v>
                </c:pt>
                <c:pt idx="368">
                  <c:v>3.7666956583658909E-3</c:v>
                </c:pt>
                <c:pt idx="369">
                  <c:v>3.8620630900065111E-3</c:v>
                </c:pt>
                <c:pt idx="370">
                  <c:v>3.8730303446451913E-3</c:v>
                </c:pt>
                <c:pt idx="371">
                  <c:v>3.7765502929687513E-3</c:v>
                </c:pt>
                <c:pt idx="372">
                  <c:v>3.7252108256022203E-3</c:v>
                </c:pt>
                <c:pt idx="373">
                  <c:v>3.6295255025227914E-3</c:v>
                </c:pt>
                <c:pt idx="374">
                  <c:v>3.4855206807454507E-3</c:v>
                </c:pt>
                <c:pt idx="375">
                  <c:v>3.1854311625162902E-3</c:v>
                </c:pt>
                <c:pt idx="376">
                  <c:v>3.2024383544921905E-3</c:v>
                </c:pt>
                <c:pt idx="377">
                  <c:v>3.1412442525227914E-3</c:v>
                </c:pt>
                <c:pt idx="378">
                  <c:v>3.1882921854655007E-3</c:v>
                </c:pt>
                <c:pt idx="379">
                  <c:v>3.3810933430989606E-3</c:v>
                </c:pt>
                <c:pt idx="380">
                  <c:v>3.5503705342610709E-3</c:v>
                </c:pt>
                <c:pt idx="381">
                  <c:v>4.0898323059082109E-3</c:v>
                </c:pt>
                <c:pt idx="382">
                  <c:v>4.0418306986490906E-3</c:v>
                </c:pt>
                <c:pt idx="383">
                  <c:v>3.5707155863444009E-3</c:v>
                </c:pt>
                <c:pt idx="384">
                  <c:v>4.0928522745768206E-3</c:v>
                </c:pt>
                <c:pt idx="385">
                  <c:v>4.8416455586751317E-3</c:v>
                </c:pt>
                <c:pt idx="386">
                  <c:v>3.583908081054691E-3</c:v>
                </c:pt>
                <c:pt idx="387">
                  <c:v>4.0939648946126403E-3</c:v>
                </c:pt>
                <c:pt idx="388">
                  <c:v>4.1438738505045611E-3</c:v>
                </c:pt>
                <c:pt idx="389">
                  <c:v>4.186948140462241E-3</c:v>
                </c:pt>
                <c:pt idx="390">
                  <c:v>3.6970774332682312E-3</c:v>
                </c:pt>
                <c:pt idx="391">
                  <c:v>4.39469019571941E-3</c:v>
                </c:pt>
                <c:pt idx="392">
                  <c:v>2.4366378784179696E-3</c:v>
                </c:pt>
                <c:pt idx="393">
                  <c:v>2.4286905924479209E-3</c:v>
                </c:pt>
                <c:pt idx="394">
                  <c:v>3.8507779439290409E-3</c:v>
                </c:pt>
                <c:pt idx="395">
                  <c:v>3.4130414326985709E-3</c:v>
                </c:pt>
                <c:pt idx="396">
                  <c:v>2.714157104492191E-3</c:v>
                </c:pt>
                <c:pt idx="397">
                  <c:v>2.5746027628580801E-3</c:v>
                </c:pt>
                <c:pt idx="398">
                  <c:v>2.4337768554687504E-3</c:v>
                </c:pt>
                <c:pt idx="399">
                  <c:v>2.2784868876139404E-3</c:v>
                </c:pt>
                <c:pt idx="400">
                  <c:v>2.1451314290364593E-3</c:v>
                </c:pt>
                <c:pt idx="401">
                  <c:v>2.8052330017089805E-3</c:v>
                </c:pt>
                <c:pt idx="402">
                  <c:v>3.2405853271484405E-3</c:v>
                </c:pt>
                <c:pt idx="403">
                  <c:v>2.7181307474772199E-3</c:v>
                </c:pt>
                <c:pt idx="404">
                  <c:v>2.4293263753255205E-3</c:v>
                </c:pt>
                <c:pt idx="405">
                  <c:v>2.2290547688802102E-3</c:v>
                </c:pt>
                <c:pt idx="406">
                  <c:v>2.3690859476725302E-3</c:v>
                </c:pt>
                <c:pt idx="407">
                  <c:v>2.8928120930989606E-3</c:v>
                </c:pt>
                <c:pt idx="408">
                  <c:v>3.131230672200521E-3</c:v>
                </c:pt>
                <c:pt idx="409">
                  <c:v>2.8079350789388109E-3</c:v>
                </c:pt>
                <c:pt idx="410">
                  <c:v>3.0508041381835907E-3</c:v>
                </c:pt>
                <c:pt idx="411">
                  <c:v>2.6650428771972704E-3</c:v>
                </c:pt>
                <c:pt idx="412">
                  <c:v>2.1502176920573006E-3</c:v>
                </c:pt>
                <c:pt idx="413">
                  <c:v>1.9996960957844997E-3</c:v>
                </c:pt>
                <c:pt idx="414">
                  <c:v>2.3236274719238307E-3</c:v>
                </c:pt>
                <c:pt idx="415">
                  <c:v>2.3221969604492201E-3</c:v>
                </c:pt>
                <c:pt idx="416">
                  <c:v>2.4237632751464913E-3</c:v>
                </c:pt>
                <c:pt idx="417">
                  <c:v>2.5178591410319104E-3</c:v>
                </c:pt>
                <c:pt idx="418">
                  <c:v>2.1506945292155003E-3</c:v>
                </c:pt>
                <c:pt idx="419">
                  <c:v>2.2373199462890703E-3</c:v>
                </c:pt>
                <c:pt idx="420">
                  <c:v>1.9192695617675805E-3</c:v>
                </c:pt>
                <c:pt idx="421">
                  <c:v>1.947561899820961E-3</c:v>
                </c:pt>
                <c:pt idx="422">
                  <c:v>1.8161137898763103E-3</c:v>
                </c:pt>
                <c:pt idx="423">
                  <c:v>1.9971529642740906E-3</c:v>
                </c:pt>
                <c:pt idx="424">
                  <c:v>2.2447903951009207E-3</c:v>
                </c:pt>
                <c:pt idx="425">
                  <c:v>2.1940867106119799E-3</c:v>
                </c:pt>
                <c:pt idx="426">
                  <c:v>1.7841657002766905E-3</c:v>
                </c:pt>
                <c:pt idx="427">
                  <c:v>1.3550122578938804E-3</c:v>
                </c:pt>
                <c:pt idx="428">
                  <c:v>1.5098253885904905E-3</c:v>
                </c:pt>
                <c:pt idx="429">
                  <c:v>1.8644332885742203E-3</c:v>
                </c:pt>
                <c:pt idx="430">
                  <c:v>1.4405250549316406E-3</c:v>
                </c:pt>
                <c:pt idx="431">
                  <c:v>1.7485618591308607E-3</c:v>
                </c:pt>
                <c:pt idx="432">
                  <c:v>2.2102991739908809E-3</c:v>
                </c:pt>
                <c:pt idx="433">
                  <c:v>2.2365252176920606E-3</c:v>
                </c:pt>
                <c:pt idx="434">
                  <c:v>1.6136169433593804E-3</c:v>
                </c:pt>
                <c:pt idx="435">
                  <c:v>1.0069211324056002E-3</c:v>
                </c:pt>
                <c:pt idx="436">
                  <c:v>9.4032287597656315E-4</c:v>
                </c:pt>
                <c:pt idx="437">
                  <c:v>1.0587374369303401E-3</c:v>
                </c:pt>
                <c:pt idx="438">
                  <c:v>1.0636647542317703E-3</c:v>
                </c:pt>
                <c:pt idx="439">
                  <c:v>9.7354253133138198E-4</c:v>
                </c:pt>
                <c:pt idx="440">
                  <c:v>7.5133641560872497E-4</c:v>
                </c:pt>
                <c:pt idx="441">
                  <c:v>7.3258082071940296E-4</c:v>
                </c:pt>
                <c:pt idx="442">
                  <c:v>6.8664550781250022E-4</c:v>
                </c:pt>
                <c:pt idx="443">
                  <c:v>8.7436040242513003E-4</c:v>
                </c:pt>
                <c:pt idx="444">
                  <c:v>9.3475977579752817E-4</c:v>
                </c:pt>
                <c:pt idx="445">
                  <c:v>1.1366208394368504E-3</c:v>
                </c:pt>
                <c:pt idx="446">
                  <c:v>1.21164321899414E-3</c:v>
                </c:pt>
                <c:pt idx="447">
                  <c:v>1.2566248575846303E-3</c:v>
                </c:pt>
                <c:pt idx="448">
                  <c:v>1.1434555053710903E-3</c:v>
                </c:pt>
                <c:pt idx="449">
                  <c:v>8.0442428588867318E-4</c:v>
                </c:pt>
                <c:pt idx="450">
                  <c:v>8.8183085123698108E-4</c:v>
                </c:pt>
                <c:pt idx="451">
                  <c:v>7.9790751139323195E-4</c:v>
                </c:pt>
                <c:pt idx="452">
                  <c:v>7.5944264729817799E-4</c:v>
                </c:pt>
                <c:pt idx="453">
                  <c:v>6.5374374389648503E-4</c:v>
                </c:pt>
                <c:pt idx="454">
                  <c:v>6.655057271321641E-4</c:v>
                </c:pt>
                <c:pt idx="455">
                  <c:v>7.0301691691080812E-4</c:v>
                </c:pt>
                <c:pt idx="456">
                  <c:v>5.9652328491210916E-4</c:v>
                </c:pt>
                <c:pt idx="457">
                  <c:v>6.2640508015950524E-4</c:v>
                </c:pt>
                <c:pt idx="458">
                  <c:v>7.0858001708984397E-4</c:v>
                </c:pt>
                <c:pt idx="459">
                  <c:v>7.748603820800791E-4</c:v>
                </c:pt>
                <c:pt idx="460">
                  <c:v>5.8348973592122096E-4</c:v>
                </c:pt>
                <c:pt idx="461">
                  <c:v>6.2417984008789323E-4</c:v>
                </c:pt>
                <c:pt idx="462">
                  <c:v>4.9781799316406586E-4</c:v>
                </c:pt>
                <c:pt idx="463">
                  <c:v>4.0960311889648709E-4</c:v>
                </c:pt>
                <c:pt idx="464">
                  <c:v>6.3832600911458402E-4</c:v>
                </c:pt>
                <c:pt idx="465">
                  <c:v>3.1886100769043008E-3</c:v>
                </c:pt>
                <c:pt idx="466">
                  <c:v>-2.7114550272623809E-3</c:v>
                </c:pt>
                <c:pt idx="467">
                  <c:v>-2.2061665852864602E-3</c:v>
                </c:pt>
                <c:pt idx="468">
                  <c:v>3.1868616739909008E-4</c:v>
                </c:pt>
                <c:pt idx="469">
                  <c:v>3.0199686686197908E-4</c:v>
                </c:pt>
                <c:pt idx="470">
                  <c:v>2.5924046834309802E-4</c:v>
                </c:pt>
                <c:pt idx="471">
                  <c:v>1.9820531209309799E-4</c:v>
                </c:pt>
                <c:pt idx="472">
                  <c:v>1.7118453979492106E-4</c:v>
                </c:pt>
                <c:pt idx="473">
                  <c:v>2.6734670003254995E-4</c:v>
                </c:pt>
                <c:pt idx="474">
                  <c:v>3.8703282674153807E-4</c:v>
                </c:pt>
                <c:pt idx="475">
                  <c:v>2.8228759765625005E-4</c:v>
                </c:pt>
                <c:pt idx="476">
                  <c:v>1.4575322469075503E-4</c:v>
                </c:pt>
                <c:pt idx="477">
                  <c:v>1.6784667968749799E-4</c:v>
                </c:pt>
                <c:pt idx="478">
                  <c:v>1.4638900756836108E-4</c:v>
                </c:pt>
                <c:pt idx="479">
                  <c:v>2.4159749348958204E-4</c:v>
                </c:pt>
                <c:pt idx="480">
                  <c:v>2.859433492024741E-4</c:v>
                </c:pt>
                <c:pt idx="481">
                  <c:v>3.8019816080729006E-4</c:v>
                </c:pt>
                <c:pt idx="482">
                  <c:v>2.9532114664713701E-4</c:v>
                </c:pt>
                <c:pt idx="483">
                  <c:v>2.1060307820638E-4</c:v>
                </c:pt>
                <c:pt idx="484">
                  <c:v>2.4350484212239806E-4</c:v>
                </c:pt>
                <c:pt idx="485">
                  <c:v>2.5224685668945302E-4</c:v>
                </c:pt>
                <c:pt idx="486">
                  <c:v>2.9468536376953304E-4</c:v>
                </c:pt>
                <c:pt idx="487">
                  <c:v>2.4493535359700703E-4</c:v>
                </c:pt>
                <c:pt idx="488">
                  <c:v>2.30471293131508E-4</c:v>
                </c:pt>
                <c:pt idx="489">
                  <c:v>3.5127003987630413E-4</c:v>
                </c:pt>
                <c:pt idx="490">
                  <c:v>2.8006235758463511E-4</c:v>
                </c:pt>
                <c:pt idx="491">
                  <c:v>2.9087066650390804E-4</c:v>
                </c:pt>
                <c:pt idx="492">
                  <c:v>1.9311904907226503E-4</c:v>
                </c:pt>
                <c:pt idx="493">
                  <c:v>1.1348724365234603E-4</c:v>
                </c:pt>
                <c:pt idx="494">
                  <c:v>3.674825032552081E-4</c:v>
                </c:pt>
                <c:pt idx="495">
                  <c:v>6.4388910929362095E-4</c:v>
                </c:pt>
                <c:pt idx="496">
                  <c:v>3.544489542643251E-4</c:v>
                </c:pt>
                <c:pt idx="497">
                  <c:v>2.3253758748372502E-4</c:v>
                </c:pt>
                <c:pt idx="498">
                  <c:v>1.1618932088216202E-4</c:v>
                </c:pt>
                <c:pt idx="499">
                  <c:v>1.6800562540690304E-4</c:v>
                </c:pt>
                <c:pt idx="500">
                  <c:v>2.1982192993164401E-4</c:v>
                </c:pt>
                <c:pt idx="501">
                  <c:v>3.5158793131510413E-4</c:v>
                </c:pt>
                <c:pt idx="502">
                  <c:v>3.0183792114257802E-4</c:v>
                </c:pt>
                <c:pt idx="503">
                  <c:v>2.4970372517904007E-4</c:v>
                </c:pt>
                <c:pt idx="504">
                  <c:v>9.3777974446615324E-5</c:v>
                </c:pt>
                <c:pt idx="505">
                  <c:v>1.63078308105471E-4</c:v>
                </c:pt>
                <c:pt idx="506">
                  <c:v>1.6593933105468902E-4</c:v>
                </c:pt>
                <c:pt idx="507">
                  <c:v>4.7238667805989506E-4</c:v>
                </c:pt>
                <c:pt idx="508">
                  <c:v>1.9407272338867402E-4</c:v>
                </c:pt>
                <c:pt idx="509">
                  <c:v>4.4027964274091514E-5</c:v>
                </c:pt>
                <c:pt idx="510">
                  <c:v>0</c:v>
                </c:pt>
                <c:pt idx="511">
                  <c:v>-1.4432271321614901E-4</c:v>
                </c:pt>
                <c:pt idx="512">
                  <c:v>-6.3578287760419609E-6</c:v>
                </c:pt>
                <c:pt idx="513">
                  <c:v>-1.24295552571615E-4</c:v>
                </c:pt>
                <c:pt idx="514">
                  <c:v>-2.2745132446289003E-4</c:v>
                </c:pt>
                <c:pt idx="515">
                  <c:v>-3.299713134765631E-4</c:v>
                </c:pt>
                <c:pt idx="516">
                  <c:v>-1.2365976969400903E-4</c:v>
                </c:pt>
                <c:pt idx="517">
                  <c:v>-7.9631805419923718E-5</c:v>
                </c:pt>
                <c:pt idx="518">
                  <c:v>-3.1248728434244913E-4</c:v>
                </c:pt>
                <c:pt idx="519">
                  <c:v>-5.3469340006510511E-4</c:v>
                </c:pt>
                <c:pt idx="520">
                  <c:v>-5.9827168782552412E-4</c:v>
                </c:pt>
                <c:pt idx="521">
                  <c:v>-6.8076451619466572E-4</c:v>
                </c:pt>
                <c:pt idx="522">
                  <c:v>-6.1098734537760511E-4</c:v>
                </c:pt>
                <c:pt idx="523">
                  <c:v>-5.0449371337890723E-4</c:v>
                </c:pt>
                <c:pt idx="524">
                  <c:v>-6.5835316975911711E-4</c:v>
                </c:pt>
                <c:pt idx="525">
                  <c:v>-7.003148396809919E-4</c:v>
                </c:pt>
                <c:pt idx="526">
                  <c:v>-9.0678532918294513E-4</c:v>
                </c:pt>
                <c:pt idx="527">
                  <c:v>-8.8930130004882813E-4</c:v>
                </c:pt>
                <c:pt idx="528">
                  <c:v>-6.8728129069010391E-4</c:v>
                </c:pt>
                <c:pt idx="529">
                  <c:v>-8.4924697875976801E-4</c:v>
                </c:pt>
                <c:pt idx="530">
                  <c:v>-9.5256169637044513E-4</c:v>
                </c:pt>
                <c:pt idx="531">
                  <c:v>-9.0964635213216312E-4</c:v>
                </c:pt>
                <c:pt idx="532">
                  <c:v>-9.1330210367838516E-4</c:v>
                </c:pt>
                <c:pt idx="533">
                  <c:v>-9.2760721842448097E-4</c:v>
                </c:pt>
                <c:pt idx="534">
                  <c:v>-9.0599060058594216E-4</c:v>
                </c:pt>
                <c:pt idx="535">
                  <c:v>-7.6532363891601812E-4</c:v>
                </c:pt>
                <c:pt idx="536">
                  <c:v>-7.774035135904979E-4</c:v>
                </c:pt>
                <c:pt idx="537">
                  <c:v>-8.0235799153646195E-4</c:v>
                </c:pt>
                <c:pt idx="538">
                  <c:v>-7.8280766805013111E-4</c:v>
                </c:pt>
                <c:pt idx="539">
                  <c:v>-8.1507364908854727E-4</c:v>
                </c:pt>
                <c:pt idx="540">
                  <c:v>-6.5183639526367209E-4</c:v>
                </c:pt>
                <c:pt idx="541">
                  <c:v>-5.4645538330078212E-4</c:v>
                </c:pt>
                <c:pt idx="542">
                  <c:v>-7.4418385823567896E-4</c:v>
                </c:pt>
                <c:pt idx="543">
                  <c:v>-8.1523259480794329E-4</c:v>
                </c:pt>
                <c:pt idx="544">
                  <c:v>-8.5496902465820616E-4</c:v>
                </c:pt>
                <c:pt idx="545">
                  <c:v>-8.4431966145833521E-4</c:v>
                </c:pt>
                <c:pt idx="546">
                  <c:v>-8.30014546712242E-4</c:v>
                </c:pt>
                <c:pt idx="547">
                  <c:v>-1.00580851236979E-3</c:v>
                </c:pt>
                <c:pt idx="548">
                  <c:v>-1.0546048482259103E-3</c:v>
                </c:pt>
                <c:pt idx="549">
                  <c:v>-9.288787841796862E-4</c:v>
                </c:pt>
                <c:pt idx="550">
                  <c:v>-1.0868708292643301E-3</c:v>
                </c:pt>
                <c:pt idx="551">
                  <c:v>-1.2739499409993506E-3</c:v>
                </c:pt>
                <c:pt idx="552">
                  <c:v>-1.1439323425293008E-3</c:v>
                </c:pt>
                <c:pt idx="553">
                  <c:v>-1.3128916422526101E-3</c:v>
                </c:pt>
                <c:pt idx="554">
                  <c:v>-1.3923645019531302E-3</c:v>
                </c:pt>
                <c:pt idx="555">
                  <c:v>-1.4147758483886706E-3</c:v>
                </c:pt>
                <c:pt idx="556">
                  <c:v>-1.3489723205566404E-3</c:v>
                </c:pt>
                <c:pt idx="557">
                  <c:v>-1.3910929361979206E-3</c:v>
                </c:pt>
                <c:pt idx="558">
                  <c:v>-1.4246304829915403E-3</c:v>
                </c:pt>
                <c:pt idx="559">
                  <c:v>-1.4039675394694005E-3</c:v>
                </c:pt>
                <c:pt idx="560">
                  <c:v>-1.3984044392903706E-3</c:v>
                </c:pt>
                <c:pt idx="561">
                  <c:v>-1.3891855875651101E-3</c:v>
                </c:pt>
                <c:pt idx="562">
                  <c:v>-1.3669331868489602E-3</c:v>
                </c:pt>
                <c:pt idx="563">
                  <c:v>-1.1676152547200503E-3</c:v>
                </c:pt>
                <c:pt idx="564">
                  <c:v>-1.3794898986816406E-3</c:v>
                </c:pt>
                <c:pt idx="565">
                  <c:v>-1.4456113179524702E-3</c:v>
                </c:pt>
                <c:pt idx="566">
                  <c:v>-9.9579493204752828E-4</c:v>
                </c:pt>
                <c:pt idx="567">
                  <c:v>-6.9745381673177195E-4</c:v>
                </c:pt>
                <c:pt idx="568">
                  <c:v>-9.7815195719401222E-4</c:v>
                </c:pt>
                <c:pt idx="569">
                  <c:v>-1.2041727701822904E-3</c:v>
                </c:pt>
                <c:pt idx="570">
                  <c:v>-1.1185010274251299E-3</c:v>
                </c:pt>
                <c:pt idx="571">
                  <c:v>-1.0417302449544303E-3</c:v>
                </c:pt>
                <c:pt idx="572">
                  <c:v>-1.1657079060872402E-3</c:v>
                </c:pt>
                <c:pt idx="573">
                  <c:v>-1.1172294616699204E-3</c:v>
                </c:pt>
                <c:pt idx="574">
                  <c:v>-8.7245305379232111E-4</c:v>
                </c:pt>
                <c:pt idx="575">
                  <c:v>-1.10260645548503E-3</c:v>
                </c:pt>
                <c:pt idx="576">
                  <c:v>-1.4588038126627603E-3</c:v>
                </c:pt>
                <c:pt idx="577">
                  <c:v>-1.3890266418457105E-3</c:v>
                </c:pt>
                <c:pt idx="578">
                  <c:v>-9.6829732259114717E-4</c:v>
                </c:pt>
                <c:pt idx="579">
                  <c:v>-1.1173884073893202E-3</c:v>
                </c:pt>
                <c:pt idx="580">
                  <c:v>-1.2722015380859401E-3</c:v>
                </c:pt>
                <c:pt idx="581">
                  <c:v>-1.4430681864420602E-3</c:v>
                </c:pt>
                <c:pt idx="582">
                  <c:v>-1.4835993448893206E-3</c:v>
                </c:pt>
                <c:pt idx="583">
                  <c:v>-1.5015602111816404E-3</c:v>
                </c:pt>
                <c:pt idx="584">
                  <c:v>-1.4739036560058602E-3</c:v>
                </c:pt>
                <c:pt idx="585">
                  <c:v>-1.5295346577962304E-3</c:v>
                </c:pt>
                <c:pt idx="586">
                  <c:v>-1.5381177266438901E-3</c:v>
                </c:pt>
                <c:pt idx="587">
                  <c:v>-1.4580090840657601E-3</c:v>
                </c:pt>
                <c:pt idx="588">
                  <c:v>-1.4602343241373707E-3</c:v>
                </c:pt>
                <c:pt idx="589">
                  <c:v>-1.4971097310384207E-3</c:v>
                </c:pt>
                <c:pt idx="590">
                  <c:v>-1.48630142211914E-3</c:v>
                </c:pt>
                <c:pt idx="591">
                  <c:v>-1.4578501383463605E-3</c:v>
                </c:pt>
                <c:pt idx="592">
                  <c:v>-1.4967918395996102E-3</c:v>
                </c:pt>
                <c:pt idx="593">
                  <c:v>-1.5230178833007802E-3</c:v>
                </c:pt>
                <c:pt idx="594">
                  <c:v>-1.6938845316569104E-3</c:v>
                </c:pt>
                <c:pt idx="595">
                  <c:v>-1.7174084981282504E-3</c:v>
                </c:pt>
                <c:pt idx="596">
                  <c:v>-1.6970634460449204E-3</c:v>
                </c:pt>
                <c:pt idx="597">
                  <c:v>-1.8572807312011803E-3</c:v>
                </c:pt>
                <c:pt idx="598">
                  <c:v>-1.6562143961588601E-3</c:v>
                </c:pt>
                <c:pt idx="599">
                  <c:v>-1.6908645629882802E-3</c:v>
                </c:pt>
                <c:pt idx="600">
                  <c:v>-1.8439292907714909E-3</c:v>
                </c:pt>
                <c:pt idx="601">
                  <c:v>-1.7679532368977905E-3</c:v>
                </c:pt>
                <c:pt idx="602">
                  <c:v>-1.8022855122884101E-3</c:v>
                </c:pt>
                <c:pt idx="603">
                  <c:v>-1.8685658772786503E-3</c:v>
                </c:pt>
                <c:pt idx="604">
                  <c:v>-1.6118685404459601E-3</c:v>
                </c:pt>
                <c:pt idx="605">
                  <c:v>-1.7956097920735705E-3</c:v>
                </c:pt>
                <c:pt idx="606">
                  <c:v>-1.9578933715820308E-3</c:v>
                </c:pt>
                <c:pt idx="607">
                  <c:v>-1.9270579020182303E-3</c:v>
                </c:pt>
                <c:pt idx="608">
                  <c:v>-1.9008318583170606E-3</c:v>
                </c:pt>
                <c:pt idx="609">
                  <c:v>-2.0200411478678406E-3</c:v>
                </c:pt>
                <c:pt idx="610">
                  <c:v>-2.0399093627929805E-3</c:v>
                </c:pt>
                <c:pt idx="611">
                  <c:v>-1.9985834757487012E-3</c:v>
                </c:pt>
                <c:pt idx="612">
                  <c:v>-2.0634333292643306E-3</c:v>
                </c:pt>
                <c:pt idx="613">
                  <c:v>-2.0465850830078108E-3</c:v>
                </c:pt>
                <c:pt idx="614">
                  <c:v>-2.0920435587565107E-3</c:v>
                </c:pt>
                <c:pt idx="615">
                  <c:v>-2.0941098531087202E-3</c:v>
                </c:pt>
                <c:pt idx="616">
                  <c:v>-1.8382072448730506E-3</c:v>
                </c:pt>
                <c:pt idx="617">
                  <c:v>-1.9540786743164106E-3</c:v>
                </c:pt>
                <c:pt idx="618">
                  <c:v>-2.1381378173828199E-3</c:v>
                </c:pt>
                <c:pt idx="619">
                  <c:v>-2.2090276082356803E-3</c:v>
                </c:pt>
                <c:pt idx="620">
                  <c:v>-2.2013982137044303E-3</c:v>
                </c:pt>
                <c:pt idx="621">
                  <c:v>-2.1592775980631509E-3</c:v>
                </c:pt>
                <c:pt idx="622">
                  <c:v>-2.210617065429691E-3</c:v>
                </c:pt>
                <c:pt idx="623">
                  <c:v>-2.251307169596361E-3</c:v>
                </c:pt>
                <c:pt idx="624">
                  <c:v>-2.2409756978352905E-3</c:v>
                </c:pt>
                <c:pt idx="625">
                  <c:v>-2.2622744242350307E-3</c:v>
                </c:pt>
                <c:pt idx="626">
                  <c:v>-2.2214253743489606E-3</c:v>
                </c:pt>
                <c:pt idx="627">
                  <c:v>-2.2481282552083409E-3</c:v>
                </c:pt>
                <c:pt idx="628">
                  <c:v>-2.3337999979655007E-3</c:v>
                </c:pt>
                <c:pt idx="629">
                  <c:v>-2.4383862813313912E-3</c:v>
                </c:pt>
                <c:pt idx="630">
                  <c:v>-2.2931098937988307E-3</c:v>
                </c:pt>
                <c:pt idx="631">
                  <c:v>-2.3806889851888005E-3</c:v>
                </c:pt>
                <c:pt idx="632">
                  <c:v>-2.4023056030273407E-3</c:v>
                </c:pt>
                <c:pt idx="633">
                  <c:v>-2.4366378784179696E-3</c:v>
                </c:pt>
                <c:pt idx="634">
                  <c:v>-2.4773279825846405E-3</c:v>
                </c:pt>
                <c:pt idx="635">
                  <c:v>-2.5574366251627603E-3</c:v>
                </c:pt>
                <c:pt idx="636">
                  <c:v>-2.5003751118977905E-3</c:v>
                </c:pt>
                <c:pt idx="637">
                  <c:v>-2.4533271789550803E-3</c:v>
                </c:pt>
                <c:pt idx="638">
                  <c:v>-2.5951067606608106E-3</c:v>
                </c:pt>
                <c:pt idx="639">
                  <c:v>-2.6664733886718811E-3</c:v>
                </c:pt>
                <c:pt idx="640">
                  <c:v>-2.777894337972011E-3</c:v>
                </c:pt>
                <c:pt idx="641">
                  <c:v>-2.8602282206217512E-3</c:v>
                </c:pt>
                <c:pt idx="642">
                  <c:v>-2.757549285888681E-3</c:v>
                </c:pt>
                <c:pt idx="643">
                  <c:v>-2.7138392130533909E-3</c:v>
                </c:pt>
                <c:pt idx="644">
                  <c:v>-2.6954015096028708E-3</c:v>
                </c:pt>
                <c:pt idx="645">
                  <c:v>-2.6995340983073011E-3</c:v>
                </c:pt>
                <c:pt idx="646">
                  <c:v>-2.760251363118501E-3</c:v>
                </c:pt>
                <c:pt idx="647">
                  <c:v>-2.78743108113607E-3</c:v>
                </c:pt>
                <c:pt idx="648">
                  <c:v>-2.8209686279296918E-3</c:v>
                </c:pt>
                <c:pt idx="649">
                  <c:v>-2.7637481689453216E-3</c:v>
                </c:pt>
                <c:pt idx="650">
                  <c:v>-2.6831626892089809E-3</c:v>
                </c:pt>
                <c:pt idx="651">
                  <c:v>-2.7518272399902404E-3</c:v>
                </c:pt>
                <c:pt idx="652">
                  <c:v>-2.6869773864746107E-3</c:v>
                </c:pt>
                <c:pt idx="653">
                  <c:v>-2.648194630940761E-3</c:v>
                </c:pt>
                <c:pt idx="654">
                  <c:v>-2.6550292968750004E-3</c:v>
                </c:pt>
                <c:pt idx="655">
                  <c:v>-2.6308695475260511E-3</c:v>
                </c:pt>
                <c:pt idx="656">
                  <c:v>-2.5795300801595106E-3</c:v>
                </c:pt>
                <c:pt idx="657">
                  <c:v>-2.498149871826171E-3</c:v>
                </c:pt>
                <c:pt idx="658">
                  <c:v>-2.5297800699869803E-3</c:v>
                </c:pt>
                <c:pt idx="659">
                  <c:v>-2.495765686035161E-3</c:v>
                </c:pt>
                <c:pt idx="660">
                  <c:v>-2.5272369384765699E-3</c:v>
                </c:pt>
                <c:pt idx="661">
                  <c:v>-2.5231043497721405E-3</c:v>
                </c:pt>
                <c:pt idx="662">
                  <c:v>-2.4212201436360705E-3</c:v>
                </c:pt>
                <c:pt idx="663">
                  <c:v>-2.2705396016438812E-3</c:v>
                </c:pt>
                <c:pt idx="664">
                  <c:v>-2.4112065633138014E-3</c:v>
                </c:pt>
                <c:pt idx="665">
                  <c:v>-2.3913383483886805E-3</c:v>
                </c:pt>
                <c:pt idx="666">
                  <c:v>-2.3916562398274702E-3</c:v>
                </c:pt>
                <c:pt idx="667">
                  <c:v>-2.4668375651041704E-3</c:v>
                </c:pt>
                <c:pt idx="668">
                  <c:v>-2.4793942769368608E-3</c:v>
                </c:pt>
                <c:pt idx="669">
                  <c:v>-2.4631818135579502E-3</c:v>
                </c:pt>
                <c:pt idx="670">
                  <c:v>-2.493063608805341E-3</c:v>
                </c:pt>
                <c:pt idx="671">
                  <c:v>-2.4019877115885502E-3</c:v>
                </c:pt>
                <c:pt idx="672">
                  <c:v>-2.4795532226562509E-3</c:v>
                </c:pt>
                <c:pt idx="673">
                  <c:v>-2.4617513020833413E-3</c:v>
                </c:pt>
                <c:pt idx="674">
                  <c:v>-2.5531450907389304E-3</c:v>
                </c:pt>
                <c:pt idx="675">
                  <c:v>-2.5647481282552111E-3</c:v>
                </c:pt>
                <c:pt idx="676">
                  <c:v>-2.5709470113118504E-3</c:v>
                </c:pt>
                <c:pt idx="677">
                  <c:v>-2.59160995483398E-3</c:v>
                </c:pt>
                <c:pt idx="678">
                  <c:v>-2.6377042134602914E-3</c:v>
                </c:pt>
                <c:pt idx="679">
                  <c:v>-2.6087760925293016E-3</c:v>
                </c:pt>
                <c:pt idx="680">
                  <c:v>-2.6528040568033909E-3</c:v>
                </c:pt>
                <c:pt idx="681">
                  <c:v>-2.7290980021158905E-3</c:v>
                </c:pt>
                <c:pt idx="682">
                  <c:v>-2.7124087015787703E-3</c:v>
                </c:pt>
                <c:pt idx="683">
                  <c:v>-2.8154055277506505E-3</c:v>
                </c:pt>
                <c:pt idx="684">
                  <c:v>-2.8511683146158809E-3</c:v>
                </c:pt>
                <c:pt idx="685">
                  <c:v>-2.8130213419596409E-3</c:v>
                </c:pt>
                <c:pt idx="686">
                  <c:v>-2.9047330220540405E-3</c:v>
                </c:pt>
                <c:pt idx="687">
                  <c:v>-2.887090047200531E-3</c:v>
                </c:pt>
                <c:pt idx="688">
                  <c:v>-2.8510093688964913E-3</c:v>
                </c:pt>
                <c:pt idx="689">
                  <c:v>-2.8990109761556008E-3</c:v>
                </c:pt>
                <c:pt idx="690">
                  <c:v>-2.9962857564290405E-3</c:v>
                </c:pt>
                <c:pt idx="691">
                  <c:v>-3.0043919881185001E-3</c:v>
                </c:pt>
                <c:pt idx="692">
                  <c:v>-2.9780069986979209E-3</c:v>
                </c:pt>
                <c:pt idx="693">
                  <c:v>-2.9385884602864611E-3</c:v>
                </c:pt>
                <c:pt idx="694">
                  <c:v>-2.9667218526204502E-3</c:v>
                </c:pt>
                <c:pt idx="695">
                  <c:v>-2.9907226562500009E-3</c:v>
                </c:pt>
                <c:pt idx="696">
                  <c:v>-3.0307769775390608E-3</c:v>
                </c:pt>
                <c:pt idx="697">
                  <c:v>-3.0628840128580801E-3</c:v>
                </c:pt>
                <c:pt idx="698">
                  <c:v>-3.1234423319498705E-3</c:v>
                </c:pt>
                <c:pt idx="699">
                  <c:v>-3.0624071756998705E-3</c:v>
                </c:pt>
                <c:pt idx="700">
                  <c:v>-3.0565261840820304E-3</c:v>
                </c:pt>
                <c:pt idx="701">
                  <c:v>-3.1037330627441506E-3</c:v>
                </c:pt>
                <c:pt idx="702">
                  <c:v>-3.0355453491210907E-3</c:v>
                </c:pt>
                <c:pt idx="703">
                  <c:v>-2.9780069986979209E-3</c:v>
                </c:pt>
                <c:pt idx="704">
                  <c:v>-2.9562314351399702E-3</c:v>
                </c:pt>
                <c:pt idx="705">
                  <c:v>-2.9524167378743495E-3</c:v>
                </c:pt>
                <c:pt idx="706">
                  <c:v>-2.9101371765136805E-3</c:v>
                </c:pt>
                <c:pt idx="707">
                  <c:v>-2.9735565185546914E-3</c:v>
                </c:pt>
                <c:pt idx="708">
                  <c:v>-2.9745101928711011E-3</c:v>
                </c:pt>
                <c:pt idx="709">
                  <c:v>-2.9447873433431013E-3</c:v>
                </c:pt>
                <c:pt idx="710">
                  <c:v>-2.9732386271158909E-3</c:v>
                </c:pt>
                <c:pt idx="711">
                  <c:v>-2.9530525207519605E-3</c:v>
                </c:pt>
                <c:pt idx="712">
                  <c:v>-2.9829343159993508E-3</c:v>
                </c:pt>
                <c:pt idx="713">
                  <c:v>-2.9511451721191411E-3</c:v>
                </c:pt>
                <c:pt idx="714">
                  <c:v>-2.9179255167643306E-3</c:v>
                </c:pt>
                <c:pt idx="715">
                  <c:v>-2.9395421346028608E-3</c:v>
                </c:pt>
                <c:pt idx="716">
                  <c:v>-3.0201276143392002E-3</c:v>
                </c:pt>
                <c:pt idx="717">
                  <c:v>-2.9807090759277413E-3</c:v>
                </c:pt>
                <c:pt idx="718">
                  <c:v>-3.0873616536458409E-3</c:v>
                </c:pt>
                <c:pt idx="719">
                  <c:v>-3.0032793680826913E-3</c:v>
                </c:pt>
                <c:pt idx="720">
                  <c:v>-3.0242602030436214E-3</c:v>
                </c:pt>
                <c:pt idx="721">
                  <c:v>-3.0554135640462206E-3</c:v>
                </c:pt>
                <c:pt idx="722">
                  <c:v>-3.1499862670898503E-3</c:v>
                </c:pt>
                <c:pt idx="723">
                  <c:v>-3.1310717264811201E-3</c:v>
                </c:pt>
                <c:pt idx="724">
                  <c:v>-3.1711260477701904E-3</c:v>
                </c:pt>
                <c:pt idx="725">
                  <c:v>-3.1525293986002603E-3</c:v>
                </c:pt>
                <c:pt idx="726">
                  <c:v>-3.1708081563313804E-3</c:v>
                </c:pt>
                <c:pt idx="727">
                  <c:v>-3.2561620076497406E-3</c:v>
                </c:pt>
                <c:pt idx="728">
                  <c:v>-3.238360087076831E-3</c:v>
                </c:pt>
                <c:pt idx="729">
                  <c:v>-3.4804344177246107E-3</c:v>
                </c:pt>
                <c:pt idx="730">
                  <c:v>-3.4763018290201804E-3</c:v>
                </c:pt>
                <c:pt idx="731">
                  <c:v>-3.5368601481119799E-3</c:v>
                </c:pt>
                <c:pt idx="732">
                  <c:v>-3.5680135091145804E-3</c:v>
                </c:pt>
                <c:pt idx="733">
                  <c:v>-3.6587715148925812E-3</c:v>
                </c:pt>
                <c:pt idx="734">
                  <c:v>-3.7910143534342403E-3</c:v>
                </c:pt>
                <c:pt idx="735">
                  <c:v>-3.8855870564778704E-3</c:v>
                </c:pt>
                <c:pt idx="736">
                  <c:v>-3.9807955423990906E-3</c:v>
                </c:pt>
                <c:pt idx="737">
                  <c:v>-3.9768218994140608E-3</c:v>
                </c:pt>
                <c:pt idx="738">
                  <c:v>-4.074891408284511E-3</c:v>
                </c:pt>
                <c:pt idx="739">
                  <c:v>-4.2854944864908909E-3</c:v>
                </c:pt>
                <c:pt idx="740">
                  <c:v>-4.4299761454264317E-3</c:v>
                </c:pt>
                <c:pt idx="741">
                  <c:v>-4.4032732645670706E-3</c:v>
                </c:pt>
                <c:pt idx="742">
                  <c:v>-4.4722557067871102E-3</c:v>
                </c:pt>
                <c:pt idx="743">
                  <c:v>-4.6641031901041704E-3</c:v>
                </c:pt>
                <c:pt idx="744">
                  <c:v>-4.6585400899251299E-3</c:v>
                </c:pt>
                <c:pt idx="745">
                  <c:v>-4.8586527506510506E-3</c:v>
                </c:pt>
                <c:pt idx="746">
                  <c:v>-4.9163500467936314E-3</c:v>
                </c:pt>
                <c:pt idx="747">
                  <c:v>-4.9716631571452017E-3</c:v>
                </c:pt>
                <c:pt idx="748">
                  <c:v>-5.0565401713053397E-3</c:v>
                </c:pt>
                <c:pt idx="749">
                  <c:v>-5.1898956298828125E-3</c:v>
                </c:pt>
                <c:pt idx="750">
                  <c:v>-5.2550633748372497E-3</c:v>
                </c:pt>
                <c:pt idx="751">
                  <c:v>-5.3812662760416713E-3</c:v>
                </c:pt>
                <c:pt idx="752">
                  <c:v>-5.3440729777018301E-3</c:v>
                </c:pt>
                <c:pt idx="753">
                  <c:v>-5.5065155029296901E-3</c:v>
                </c:pt>
                <c:pt idx="754">
                  <c:v>-5.5998166402181004E-3</c:v>
                </c:pt>
                <c:pt idx="755">
                  <c:v>-5.7711601257324314E-3</c:v>
                </c:pt>
                <c:pt idx="756">
                  <c:v>-5.8526992797851519E-3</c:v>
                </c:pt>
                <c:pt idx="757">
                  <c:v>-5.9711138407389326E-3</c:v>
                </c:pt>
                <c:pt idx="758">
                  <c:v>-5.9752464294433819E-3</c:v>
                </c:pt>
                <c:pt idx="759">
                  <c:v>-6.1457951863606803E-3</c:v>
                </c:pt>
                <c:pt idx="760">
                  <c:v>-6.2774022420247506E-3</c:v>
                </c:pt>
                <c:pt idx="761">
                  <c:v>-6.4355532328287789E-3</c:v>
                </c:pt>
                <c:pt idx="762">
                  <c:v>-6.6838264465332023E-3</c:v>
                </c:pt>
                <c:pt idx="763">
                  <c:v>-6.8089167277018319E-3</c:v>
                </c:pt>
                <c:pt idx="764">
                  <c:v>-7.1899096171061218E-3</c:v>
                </c:pt>
                <c:pt idx="765">
                  <c:v>-7.1609814961751325E-3</c:v>
                </c:pt>
                <c:pt idx="766">
                  <c:v>-7.3037147521972708E-3</c:v>
                </c:pt>
                <c:pt idx="767">
                  <c:v>-7.4860254923502807E-3</c:v>
                </c:pt>
                <c:pt idx="768">
                  <c:v>-7.4745814005533918E-3</c:v>
                </c:pt>
                <c:pt idx="769">
                  <c:v>-7.582823435465502E-3</c:v>
                </c:pt>
                <c:pt idx="770">
                  <c:v>-7.4466069539388113E-3</c:v>
                </c:pt>
                <c:pt idx="771">
                  <c:v>-7.4529647827148594E-3</c:v>
                </c:pt>
                <c:pt idx="772">
                  <c:v>-7.4815750122070399E-3</c:v>
                </c:pt>
                <c:pt idx="773">
                  <c:v>-7.3380470275878906E-3</c:v>
                </c:pt>
                <c:pt idx="774">
                  <c:v>-7.1929295857747514E-3</c:v>
                </c:pt>
                <c:pt idx="775">
                  <c:v>-7.2258313496907601E-3</c:v>
                </c:pt>
                <c:pt idx="776">
                  <c:v>-7.0505142211914002E-3</c:v>
                </c:pt>
                <c:pt idx="777">
                  <c:v>-7.01681772867839E-3</c:v>
                </c:pt>
                <c:pt idx="778">
                  <c:v>-6.9797833760579416E-3</c:v>
                </c:pt>
                <c:pt idx="779">
                  <c:v>-6.7629814147949227E-3</c:v>
                </c:pt>
                <c:pt idx="780">
                  <c:v>-6.5865516662597708E-3</c:v>
                </c:pt>
                <c:pt idx="781">
                  <c:v>-6.6119829813639308E-3</c:v>
                </c:pt>
                <c:pt idx="782">
                  <c:v>-6.5563519795735718E-3</c:v>
                </c:pt>
                <c:pt idx="783">
                  <c:v>-6.5218607584635506E-3</c:v>
                </c:pt>
                <c:pt idx="784">
                  <c:v>-6.1524709065755119E-3</c:v>
                </c:pt>
                <c:pt idx="785">
                  <c:v>-6.3095092773437509E-3</c:v>
                </c:pt>
                <c:pt idx="786">
                  <c:v>-6.1109860738118513E-3</c:v>
                </c:pt>
                <c:pt idx="787">
                  <c:v>-5.877971649169921E-3</c:v>
                </c:pt>
                <c:pt idx="788">
                  <c:v>-5.7989756266276001E-3</c:v>
                </c:pt>
                <c:pt idx="789">
                  <c:v>-5.8878262837727922E-3</c:v>
                </c:pt>
                <c:pt idx="790">
                  <c:v>-5.8407783508300807E-3</c:v>
                </c:pt>
                <c:pt idx="791">
                  <c:v>-5.7611465454101615E-3</c:v>
                </c:pt>
                <c:pt idx="792">
                  <c:v>-5.6006113688151001E-3</c:v>
                </c:pt>
                <c:pt idx="793">
                  <c:v>-5.5246353149414106E-3</c:v>
                </c:pt>
                <c:pt idx="794">
                  <c:v>-5.7129859924316415E-3</c:v>
                </c:pt>
                <c:pt idx="795">
                  <c:v>-5.5638949076334621E-3</c:v>
                </c:pt>
                <c:pt idx="796">
                  <c:v>-5.1975250244140712E-3</c:v>
                </c:pt>
                <c:pt idx="797">
                  <c:v>-5.41416803995768E-3</c:v>
                </c:pt>
                <c:pt idx="798">
                  <c:v>-5.3170522054036516E-3</c:v>
                </c:pt>
                <c:pt idx="799">
                  <c:v>-5.2393277486165396E-3</c:v>
                </c:pt>
                <c:pt idx="800">
                  <c:v>-5.1871935526529925E-3</c:v>
                </c:pt>
                <c:pt idx="801">
                  <c:v>-5.1271120707193909E-3</c:v>
                </c:pt>
                <c:pt idx="802">
                  <c:v>-5.0954818725585911E-3</c:v>
                </c:pt>
                <c:pt idx="803">
                  <c:v>-4.6709378560383999E-3</c:v>
                </c:pt>
                <c:pt idx="804">
                  <c:v>-5.0675074259440116E-3</c:v>
                </c:pt>
                <c:pt idx="805">
                  <c:v>-5.0288836161295506E-3</c:v>
                </c:pt>
                <c:pt idx="806">
                  <c:v>-4.8886934916178518E-3</c:v>
                </c:pt>
                <c:pt idx="807">
                  <c:v>-4.8982302347819013E-3</c:v>
                </c:pt>
                <c:pt idx="808">
                  <c:v>-4.8305193583170584E-3</c:v>
                </c:pt>
                <c:pt idx="809">
                  <c:v>-4.9236615498860726E-3</c:v>
                </c:pt>
                <c:pt idx="810">
                  <c:v>-4.8365592956543108E-3</c:v>
                </c:pt>
                <c:pt idx="811">
                  <c:v>-4.7485033671061209E-3</c:v>
                </c:pt>
                <c:pt idx="812">
                  <c:v>-4.9112637837728009E-3</c:v>
                </c:pt>
                <c:pt idx="813">
                  <c:v>-4.9374898274739632E-3</c:v>
                </c:pt>
                <c:pt idx="814">
                  <c:v>-4.7427813212076817E-3</c:v>
                </c:pt>
                <c:pt idx="815">
                  <c:v>-4.7543843587239502E-3</c:v>
                </c:pt>
                <c:pt idx="816">
                  <c:v>-4.6086311340332118E-3</c:v>
                </c:pt>
                <c:pt idx="817">
                  <c:v>-4.6118100484212202E-3</c:v>
                </c:pt>
                <c:pt idx="818">
                  <c:v>-4.7834714253743625E-3</c:v>
                </c:pt>
                <c:pt idx="819">
                  <c:v>-4.7806104024251412E-3</c:v>
                </c:pt>
                <c:pt idx="820">
                  <c:v>-4.5967102050781319E-3</c:v>
                </c:pt>
                <c:pt idx="821">
                  <c:v>-5.1349004109700509E-3</c:v>
                </c:pt>
                <c:pt idx="822">
                  <c:v>-4.5741399129231794E-3</c:v>
                </c:pt>
                <c:pt idx="823">
                  <c:v>-5.0115585327148498E-3</c:v>
                </c:pt>
                <c:pt idx="824">
                  <c:v>-5.0134658813476606E-3</c:v>
                </c:pt>
                <c:pt idx="825">
                  <c:v>-5.040486653645833E-3</c:v>
                </c:pt>
                <c:pt idx="826">
                  <c:v>-5.2436192830403808E-3</c:v>
                </c:pt>
                <c:pt idx="827">
                  <c:v>-5.1630338033040422E-3</c:v>
                </c:pt>
                <c:pt idx="828">
                  <c:v>-5.0441424051920715E-3</c:v>
                </c:pt>
                <c:pt idx="829">
                  <c:v>-5.1345825195312517E-3</c:v>
                </c:pt>
                <c:pt idx="830">
                  <c:v>-5.1449139912923209E-3</c:v>
                </c:pt>
                <c:pt idx="831">
                  <c:v>-5.3195953369140599E-3</c:v>
                </c:pt>
                <c:pt idx="832">
                  <c:v>-5.1625569661458313E-3</c:v>
                </c:pt>
                <c:pt idx="833">
                  <c:v>-5.0509770711263001E-3</c:v>
                </c:pt>
                <c:pt idx="834">
                  <c:v>-5.25156656901041E-3</c:v>
                </c:pt>
                <c:pt idx="835">
                  <c:v>-5.5448214213053414E-3</c:v>
                </c:pt>
                <c:pt idx="836">
                  <c:v>-5.5019060770670611E-3</c:v>
                </c:pt>
                <c:pt idx="837">
                  <c:v>-5.6416193644205793E-3</c:v>
                </c:pt>
                <c:pt idx="838">
                  <c:v>-5.641301472981781E-3</c:v>
                </c:pt>
                <c:pt idx="839">
                  <c:v>-5.4990450541178501E-3</c:v>
                </c:pt>
                <c:pt idx="840">
                  <c:v>-5.3768157958984392E-3</c:v>
                </c:pt>
                <c:pt idx="841">
                  <c:v>-5.2636464436849129E-3</c:v>
                </c:pt>
                <c:pt idx="842">
                  <c:v>-5.9762001037597804E-3</c:v>
                </c:pt>
                <c:pt idx="843">
                  <c:v>-5.4361025492350315E-3</c:v>
                </c:pt>
                <c:pt idx="844">
                  <c:v>-6.0445467631022112E-3</c:v>
                </c:pt>
                <c:pt idx="845">
                  <c:v>-6.0749053955078099E-3</c:v>
                </c:pt>
                <c:pt idx="846">
                  <c:v>-5.8800379435221409E-3</c:v>
                </c:pt>
                <c:pt idx="847">
                  <c:v>-6.4355532328287789E-3</c:v>
                </c:pt>
                <c:pt idx="848">
                  <c:v>-6.3258806864420611E-3</c:v>
                </c:pt>
                <c:pt idx="849">
                  <c:v>-6.2041282653808602E-3</c:v>
                </c:pt>
                <c:pt idx="850">
                  <c:v>-6.4795811971028712E-3</c:v>
                </c:pt>
                <c:pt idx="851">
                  <c:v>-6.7744255065917908E-3</c:v>
                </c:pt>
                <c:pt idx="852">
                  <c:v>-7.0128440856933707E-3</c:v>
                </c:pt>
                <c:pt idx="853">
                  <c:v>-6.6989262898763018E-3</c:v>
                </c:pt>
                <c:pt idx="854">
                  <c:v>-6.7534446716308611E-3</c:v>
                </c:pt>
                <c:pt idx="855">
                  <c:v>-7.0158640543619786E-3</c:v>
                </c:pt>
                <c:pt idx="856">
                  <c:v>-7.1334838867187517E-3</c:v>
                </c:pt>
                <c:pt idx="857">
                  <c:v>-7.4961980183919415E-3</c:v>
                </c:pt>
                <c:pt idx="858">
                  <c:v>-7.6471964518229222E-3</c:v>
                </c:pt>
                <c:pt idx="859">
                  <c:v>-7.5308481852213701E-3</c:v>
                </c:pt>
                <c:pt idx="860">
                  <c:v>-7.5629552205403617E-3</c:v>
                </c:pt>
                <c:pt idx="861">
                  <c:v>-8.0348650614420637E-3</c:v>
                </c:pt>
                <c:pt idx="862">
                  <c:v>-7.77721405029298E-3</c:v>
                </c:pt>
                <c:pt idx="863">
                  <c:v>-7.6880455017089809E-3</c:v>
                </c:pt>
                <c:pt idx="864">
                  <c:v>-7.4286460876464922E-3</c:v>
                </c:pt>
                <c:pt idx="865">
                  <c:v>-8.4139506022135394E-3</c:v>
                </c:pt>
                <c:pt idx="866">
                  <c:v>-8.3332061767578246E-3</c:v>
                </c:pt>
                <c:pt idx="867">
                  <c:v>-8.9540481567383038E-3</c:v>
                </c:pt>
                <c:pt idx="868">
                  <c:v>-9.0409914652506505E-3</c:v>
                </c:pt>
                <c:pt idx="869">
                  <c:v>-9.4900131225585903E-3</c:v>
                </c:pt>
                <c:pt idx="870">
                  <c:v>-9.4930330912272286E-3</c:v>
                </c:pt>
                <c:pt idx="871">
                  <c:v>-1.0737419128418003E-2</c:v>
                </c:pt>
                <c:pt idx="872">
                  <c:v>-9.1287295023600203E-3</c:v>
                </c:pt>
                <c:pt idx="873">
                  <c:v>-9.8870595296224224E-3</c:v>
                </c:pt>
                <c:pt idx="874">
                  <c:v>-9.6871058146158814E-3</c:v>
                </c:pt>
                <c:pt idx="875">
                  <c:v>-8.6952845255534005E-3</c:v>
                </c:pt>
                <c:pt idx="876">
                  <c:v>-1.0284423828125002E-2</c:v>
                </c:pt>
                <c:pt idx="877">
                  <c:v>-1.0951201121012402E-2</c:v>
                </c:pt>
                <c:pt idx="878">
                  <c:v>-9.5313390096028704E-3</c:v>
                </c:pt>
                <c:pt idx="879">
                  <c:v>-1.0154406229654901E-2</c:v>
                </c:pt>
                <c:pt idx="880">
                  <c:v>-8.656501770019533E-3</c:v>
                </c:pt>
                <c:pt idx="881">
                  <c:v>-9.88038380940757E-3</c:v>
                </c:pt>
                <c:pt idx="882">
                  <c:v>-9.6152623494466308E-3</c:v>
                </c:pt>
                <c:pt idx="883">
                  <c:v>-9.4467798868815116E-3</c:v>
                </c:pt>
                <c:pt idx="884">
                  <c:v>-9.2225074768066649E-3</c:v>
                </c:pt>
                <c:pt idx="885">
                  <c:v>-8.8931719462076904E-3</c:v>
                </c:pt>
                <c:pt idx="886">
                  <c:v>-1.0326703389485702E-2</c:v>
                </c:pt>
                <c:pt idx="887">
                  <c:v>-9.4647407531738281E-3</c:v>
                </c:pt>
                <c:pt idx="888">
                  <c:v>-8.7305704752604161E-3</c:v>
                </c:pt>
                <c:pt idx="889">
                  <c:v>-9.4634691874186383E-3</c:v>
                </c:pt>
                <c:pt idx="890">
                  <c:v>-1.0714848836263004E-2</c:v>
                </c:pt>
                <c:pt idx="891">
                  <c:v>-9.8495483398437726E-3</c:v>
                </c:pt>
                <c:pt idx="892">
                  <c:v>-1.1310895284016903E-2</c:v>
                </c:pt>
                <c:pt idx="893">
                  <c:v>-9.7351074218750017E-3</c:v>
                </c:pt>
                <c:pt idx="894">
                  <c:v>-1.1178334554036502E-2</c:v>
                </c:pt>
                <c:pt idx="895">
                  <c:v>-1.1002063751220705E-2</c:v>
                </c:pt>
                <c:pt idx="896">
                  <c:v>-8.9082717895507622E-3</c:v>
                </c:pt>
                <c:pt idx="897">
                  <c:v>-1.1765321095784504E-2</c:v>
                </c:pt>
                <c:pt idx="898">
                  <c:v>-1.1710484822591101E-2</c:v>
                </c:pt>
                <c:pt idx="899">
                  <c:v>-1.0554790496826203E-2</c:v>
                </c:pt>
                <c:pt idx="900">
                  <c:v>-1.0680357615153001E-2</c:v>
                </c:pt>
                <c:pt idx="901">
                  <c:v>-1.1082649230957104E-2</c:v>
                </c:pt>
                <c:pt idx="902">
                  <c:v>-1.23014450073242E-2</c:v>
                </c:pt>
                <c:pt idx="903">
                  <c:v>-1.4021714528401698E-2</c:v>
                </c:pt>
                <c:pt idx="904">
                  <c:v>-1.3048966725667303E-2</c:v>
                </c:pt>
                <c:pt idx="905">
                  <c:v>-1.0456562042236304E-2</c:v>
                </c:pt>
                <c:pt idx="906">
                  <c:v>-1.2660821278890001E-2</c:v>
                </c:pt>
                <c:pt idx="907">
                  <c:v>-1.2077649434407502E-2</c:v>
                </c:pt>
                <c:pt idx="908">
                  <c:v>-1.41666730244954E-2</c:v>
                </c:pt>
                <c:pt idx="909">
                  <c:v>-1.4199415842692102E-2</c:v>
                </c:pt>
                <c:pt idx="910">
                  <c:v>-1.3350804646809903E-2</c:v>
                </c:pt>
              </c:numCache>
            </c:numRef>
          </c:yVal>
          <c:smooth val="1"/>
        </c:ser>
        <c:ser>
          <c:idx val="1"/>
          <c:order val="1"/>
          <c:tx>
            <c:strRef>
              <c:f>'sample 6'!$E$1</c:f>
              <c:strCache>
                <c:ptCount val="1"/>
                <c:pt idx="0">
                  <c:v>Filtered</c:v>
                </c:pt>
              </c:strCache>
            </c:strRef>
          </c:tx>
          <c:marker>
            <c:symbol val="none"/>
          </c:marker>
          <c:xVal>
            <c:numRef>
              <c:f>'sample 6'!$A$2:$A$912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'sample 6'!$E$2:$E$912</c:f>
              <c:numCache>
                <c:formatCode>General</c:formatCode>
                <c:ptCount val="911"/>
                <c:pt idx="0">
                  <c:v>2.8199901580810542</c:v>
                </c:pt>
                <c:pt idx="1">
                  <c:v>2.9359637366400828</c:v>
                </c:pt>
                <c:pt idx="2">
                  <c:v>3.0135420693291568</c:v>
                </c:pt>
                <c:pt idx="3">
                  <c:v>2.9846003850301099</c:v>
                </c:pt>
                <c:pt idx="4">
                  <c:v>2.9387698703341987</c:v>
                </c:pt>
                <c:pt idx="5">
                  <c:v>2.9507247077094227</c:v>
                </c:pt>
                <c:pt idx="6">
                  <c:v>2.9175342983669732</c:v>
                </c:pt>
                <c:pt idx="7">
                  <c:v>2.9284035364786778</c:v>
                </c:pt>
                <c:pt idx="8">
                  <c:v>2.8935075336032416</c:v>
                </c:pt>
                <c:pt idx="9">
                  <c:v>2.8229916890462197</c:v>
                </c:pt>
                <c:pt idx="10">
                  <c:v>2.758983929951984</c:v>
                </c:pt>
                <c:pt idx="11">
                  <c:v>2.6692740122477252</c:v>
                </c:pt>
                <c:pt idx="12">
                  <c:v>2.5077848434448242</c:v>
                </c:pt>
                <c:pt idx="13">
                  <c:v>2.2468026479085288</c:v>
                </c:pt>
                <c:pt idx="14">
                  <c:v>1.9559815724690759</c:v>
                </c:pt>
                <c:pt idx="15">
                  <c:v>1.6898168987698019</c:v>
                </c:pt>
                <c:pt idx="16">
                  <c:v>1.4562731848822721</c:v>
                </c:pt>
                <c:pt idx="17">
                  <c:v>1.2558915879991286</c:v>
                </c:pt>
                <c:pt idx="18">
                  <c:v>1.086069107055665</c:v>
                </c:pt>
                <c:pt idx="19">
                  <c:v>0.94410430060492601</c:v>
                </c:pt>
                <c:pt idx="20">
                  <c:v>0.82239988115098805</c:v>
                </c:pt>
                <c:pt idx="21">
                  <c:v>0.72052669525146495</c:v>
                </c:pt>
                <c:pt idx="22">
                  <c:v>0.63571813371446406</c:v>
                </c:pt>
                <c:pt idx="23">
                  <c:v>0.56575075785319118</c:v>
                </c:pt>
                <c:pt idx="24">
                  <c:v>0.50928656260172489</c:v>
                </c:pt>
                <c:pt idx="25">
                  <c:v>0.46264637841118694</c:v>
                </c:pt>
                <c:pt idx="26">
                  <c:v>0.42487038506402014</c:v>
                </c:pt>
                <c:pt idx="27">
                  <c:v>0.39446809556749213</c:v>
                </c:pt>
                <c:pt idx="28">
                  <c:v>0.36996883816189308</c:v>
                </c:pt>
                <c:pt idx="29">
                  <c:v>0.35028224521213103</c:v>
                </c:pt>
                <c:pt idx="30">
                  <c:v>0.33436150021023209</c:v>
                </c:pt>
                <c:pt idx="31">
                  <c:v>0.32117631700303906</c:v>
                </c:pt>
                <c:pt idx="32">
                  <c:v>0.31012958950466712</c:v>
                </c:pt>
                <c:pt idx="33">
                  <c:v>0.30077754126654704</c:v>
                </c:pt>
                <c:pt idx="34">
                  <c:v>0.29282506306966316</c:v>
                </c:pt>
                <c:pt idx="35">
                  <c:v>0.28566063774956607</c:v>
                </c:pt>
                <c:pt idx="36">
                  <c:v>0.27932696872287416</c:v>
                </c:pt>
                <c:pt idx="37">
                  <c:v>0.27352121141221802</c:v>
                </c:pt>
                <c:pt idx="38">
                  <c:v>0.26807657877604207</c:v>
                </c:pt>
                <c:pt idx="39">
                  <c:v>0.26307932535807305</c:v>
                </c:pt>
                <c:pt idx="40">
                  <c:v>0.25822861989339202</c:v>
                </c:pt>
                <c:pt idx="41">
                  <c:v>0.25356653001573298</c:v>
                </c:pt>
                <c:pt idx="42">
                  <c:v>0.24909284379747207</c:v>
                </c:pt>
                <c:pt idx="43">
                  <c:v>0.244775666130914</c:v>
                </c:pt>
                <c:pt idx="44">
                  <c:v>0.24066819085015204</c:v>
                </c:pt>
                <c:pt idx="45">
                  <c:v>0.23661051856146903</c:v>
                </c:pt>
                <c:pt idx="46">
                  <c:v>0.23268487718370198</c:v>
                </c:pt>
                <c:pt idx="47">
                  <c:v>0.22892273796929202</c:v>
                </c:pt>
                <c:pt idx="48">
                  <c:v>0.22535302903917098</c:v>
                </c:pt>
                <c:pt idx="49">
                  <c:v>0.22190666198730502</c:v>
                </c:pt>
                <c:pt idx="50">
                  <c:v>0.21864075130886501</c:v>
                </c:pt>
                <c:pt idx="51">
                  <c:v>0.21555275387234205</c:v>
                </c:pt>
                <c:pt idx="52">
                  <c:v>0.21263058980306002</c:v>
                </c:pt>
                <c:pt idx="53">
                  <c:v>0.20996687147352402</c:v>
                </c:pt>
                <c:pt idx="54">
                  <c:v>0.20746421813964802</c:v>
                </c:pt>
                <c:pt idx="55">
                  <c:v>0.20502630869547503</c:v>
                </c:pt>
                <c:pt idx="56">
                  <c:v>0.20280816819932804</c:v>
                </c:pt>
                <c:pt idx="57">
                  <c:v>0.20072862837049701</c:v>
                </c:pt>
                <c:pt idx="58">
                  <c:v>0.19867483774820999</c:v>
                </c:pt>
                <c:pt idx="59">
                  <c:v>0.19673697153727204</c:v>
                </c:pt>
                <c:pt idx="60">
                  <c:v>0.19487571716308597</c:v>
                </c:pt>
                <c:pt idx="61">
                  <c:v>0.193082915412055</c:v>
                </c:pt>
                <c:pt idx="62">
                  <c:v>0.191291703118218</c:v>
                </c:pt>
                <c:pt idx="63">
                  <c:v>0.18946223788791308</c:v>
                </c:pt>
                <c:pt idx="64">
                  <c:v>0.18764623006184905</c:v>
                </c:pt>
                <c:pt idx="65">
                  <c:v>0.18580341339111303</c:v>
                </c:pt>
                <c:pt idx="66">
                  <c:v>0.18391619788275806</c:v>
                </c:pt>
                <c:pt idx="67">
                  <c:v>0.18206119537353502</c:v>
                </c:pt>
                <c:pt idx="68">
                  <c:v>0.18010881212022603</c:v>
                </c:pt>
                <c:pt idx="69">
                  <c:v>0.17812803056505003</c:v>
                </c:pt>
                <c:pt idx="70">
                  <c:v>0.17599889967176705</c:v>
                </c:pt>
                <c:pt idx="71">
                  <c:v>0.173842112223307</c:v>
                </c:pt>
                <c:pt idx="72">
                  <c:v>0.17161507076687302</c:v>
                </c:pt>
                <c:pt idx="73">
                  <c:v>0.16929774814181903</c:v>
                </c:pt>
                <c:pt idx="74">
                  <c:v>0.16692320505778002</c:v>
                </c:pt>
                <c:pt idx="75">
                  <c:v>0.16453742980957001</c:v>
                </c:pt>
                <c:pt idx="76">
                  <c:v>0.16211043463812902</c:v>
                </c:pt>
                <c:pt idx="77">
                  <c:v>0.15962452358669701</c:v>
                </c:pt>
                <c:pt idx="78">
                  <c:v>0.15705860985650003</c:v>
                </c:pt>
                <c:pt idx="79">
                  <c:v>0.15446111891004802</c:v>
                </c:pt>
                <c:pt idx="80">
                  <c:v>0.151867548624675</c:v>
                </c:pt>
                <c:pt idx="81">
                  <c:v>0.14930725097656203</c:v>
                </c:pt>
                <c:pt idx="82">
                  <c:v>0.14669375949435801</c:v>
                </c:pt>
                <c:pt idx="83">
                  <c:v>0.14410993787977402</c:v>
                </c:pt>
                <c:pt idx="84">
                  <c:v>0.14154540167914503</c:v>
                </c:pt>
                <c:pt idx="85">
                  <c:v>0.13899421691894501</c:v>
                </c:pt>
                <c:pt idx="86">
                  <c:v>0.13644663492838502</c:v>
                </c:pt>
                <c:pt idx="87">
                  <c:v>0.133935822380914</c:v>
                </c:pt>
                <c:pt idx="88">
                  <c:v>0.131453196207682</c:v>
                </c:pt>
                <c:pt idx="89">
                  <c:v>0.12889469994439001</c:v>
                </c:pt>
                <c:pt idx="90">
                  <c:v>0.12649631500244204</c:v>
                </c:pt>
                <c:pt idx="91">
                  <c:v>0.12405543857150601</c:v>
                </c:pt>
                <c:pt idx="92">
                  <c:v>0.12160099877251501</c:v>
                </c:pt>
                <c:pt idx="93">
                  <c:v>0.11916711595323402</c:v>
                </c:pt>
                <c:pt idx="94">
                  <c:v>0.11676957872178802</c:v>
                </c:pt>
                <c:pt idx="95">
                  <c:v>0.11437659793429901</c:v>
                </c:pt>
                <c:pt idx="96">
                  <c:v>0.111933708190918</c:v>
                </c:pt>
                <c:pt idx="97">
                  <c:v>0.10969077216254403</c:v>
                </c:pt>
                <c:pt idx="98">
                  <c:v>0.107435014512804</c:v>
                </c:pt>
                <c:pt idx="99">
                  <c:v>0.10520246293809701</c:v>
                </c:pt>
                <c:pt idx="100">
                  <c:v>0.10301632351345501</c:v>
                </c:pt>
                <c:pt idx="101">
                  <c:v>0.10077253977457701</c:v>
                </c:pt>
                <c:pt idx="102">
                  <c:v>9.8670429653591712E-2</c:v>
                </c:pt>
                <c:pt idx="103">
                  <c:v>9.6570968627929812E-2</c:v>
                </c:pt>
                <c:pt idx="104">
                  <c:v>9.452533721923842E-2</c:v>
                </c:pt>
                <c:pt idx="105">
                  <c:v>9.2475997077094196E-2</c:v>
                </c:pt>
                <c:pt idx="106">
                  <c:v>9.04623667399089E-2</c:v>
                </c:pt>
                <c:pt idx="107">
                  <c:v>8.8488578796386705E-2</c:v>
                </c:pt>
                <c:pt idx="108">
                  <c:v>8.6558236016167509E-2</c:v>
                </c:pt>
                <c:pt idx="109">
                  <c:v>8.467684851752412E-2</c:v>
                </c:pt>
                <c:pt idx="110">
                  <c:v>8.2874298095703194E-2</c:v>
                </c:pt>
                <c:pt idx="111">
                  <c:v>8.111593458387592E-2</c:v>
                </c:pt>
                <c:pt idx="112">
                  <c:v>7.9370710584852414E-2</c:v>
                </c:pt>
                <c:pt idx="113">
                  <c:v>7.7715767754448911E-2</c:v>
                </c:pt>
                <c:pt idx="114">
                  <c:v>7.5906117757161509E-2</c:v>
                </c:pt>
                <c:pt idx="115">
                  <c:v>7.4367205301920702E-2</c:v>
                </c:pt>
                <c:pt idx="116">
                  <c:v>7.2972615559895898E-2</c:v>
                </c:pt>
                <c:pt idx="117">
                  <c:v>7.1483929951985825E-2</c:v>
                </c:pt>
                <c:pt idx="118">
                  <c:v>7.0074293348524413E-2</c:v>
                </c:pt>
                <c:pt idx="119">
                  <c:v>6.8548096550835491E-2</c:v>
                </c:pt>
                <c:pt idx="120">
                  <c:v>6.7068311903211913E-2</c:v>
                </c:pt>
                <c:pt idx="121">
                  <c:v>6.5754466586642815E-2</c:v>
                </c:pt>
                <c:pt idx="122">
                  <c:v>6.4365280999077804E-2</c:v>
                </c:pt>
                <c:pt idx="123">
                  <c:v>6.3009262084960896E-2</c:v>
                </c:pt>
                <c:pt idx="124">
                  <c:v>6.1705165439181912E-2</c:v>
                </c:pt>
                <c:pt idx="125">
                  <c:v>6.0456381903754408E-2</c:v>
                </c:pt>
                <c:pt idx="126">
                  <c:v>5.9193823072645514E-2</c:v>
                </c:pt>
                <c:pt idx="127">
                  <c:v>5.8003637525770514E-2</c:v>
                </c:pt>
                <c:pt idx="128">
                  <c:v>5.6734826829698402E-2</c:v>
                </c:pt>
                <c:pt idx="129">
                  <c:v>5.5506494310167201E-2</c:v>
                </c:pt>
                <c:pt idx="130">
                  <c:v>5.4433080885145514E-2</c:v>
                </c:pt>
                <c:pt idx="131">
                  <c:v>5.3367932637532596E-2</c:v>
                </c:pt>
                <c:pt idx="132">
                  <c:v>5.2174992031521407E-2</c:v>
                </c:pt>
                <c:pt idx="133">
                  <c:v>5.102984110514331E-2</c:v>
                </c:pt>
                <c:pt idx="134">
                  <c:v>4.997401767306861E-2</c:v>
                </c:pt>
                <c:pt idx="135">
                  <c:v>4.8916286892361202E-2</c:v>
                </c:pt>
                <c:pt idx="136">
                  <c:v>4.7859403822157108E-2</c:v>
                </c:pt>
                <c:pt idx="137">
                  <c:v>4.6888351440429708E-2</c:v>
                </c:pt>
                <c:pt idx="138">
                  <c:v>4.5980135599772098E-2</c:v>
                </c:pt>
                <c:pt idx="139">
                  <c:v>4.492229885525191E-2</c:v>
                </c:pt>
                <c:pt idx="140">
                  <c:v>4.4115596347385017E-2</c:v>
                </c:pt>
                <c:pt idx="141">
                  <c:v>4.3174107869466218E-2</c:v>
                </c:pt>
                <c:pt idx="142">
                  <c:v>4.2226261562771303E-2</c:v>
                </c:pt>
                <c:pt idx="143">
                  <c:v>4.1393068101671017E-2</c:v>
                </c:pt>
                <c:pt idx="144">
                  <c:v>4.0529463026258712E-2</c:v>
                </c:pt>
                <c:pt idx="145">
                  <c:v>3.9687474568684898E-2</c:v>
                </c:pt>
                <c:pt idx="146">
                  <c:v>3.8931104871961802E-2</c:v>
                </c:pt>
                <c:pt idx="147">
                  <c:v>3.8116455078125014E-2</c:v>
                </c:pt>
                <c:pt idx="148">
                  <c:v>3.7276691860622796E-2</c:v>
                </c:pt>
                <c:pt idx="149">
                  <c:v>3.6552323235405818E-2</c:v>
                </c:pt>
                <c:pt idx="150">
                  <c:v>3.5800404018826004E-2</c:v>
                </c:pt>
                <c:pt idx="151">
                  <c:v>3.5048272874620291E-2</c:v>
                </c:pt>
                <c:pt idx="152">
                  <c:v>3.4318182203504813E-2</c:v>
                </c:pt>
                <c:pt idx="153">
                  <c:v>3.3599747551812095E-2</c:v>
                </c:pt>
                <c:pt idx="154">
                  <c:v>3.2851748996310805E-2</c:v>
                </c:pt>
                <c:pt idx="155">
                  <c:v>3.2163302103678411E-2</c:v>
                </c:pt>
                <c:pt idx="156">
                  <c:v>3.1490431891547301E-2</c:v>
                </c:pt>
                <c:pt idx="157">
                  <c:v>3.0904981825086806E-2</c:v>
                </c:pt>
                <c:pt idx="158">
                  <c:v>3.01033655802409E-2</c:v>
                </c:pt>
                <c:pt idx="159">
                  <c:v>2.9344664679633304E-2</c:v>
                </c:pt>
                <c:pt idx="160">
                  <c:v>2.8714179992675806E-2</c:v>
                </c:pt>
                <c:pt idx="161">
                  <c:v>2.8037601047092003E-2</c:v>
                </c:pt>
                <c:pt idx="162">
                  <c:v>2.7414004007975307E-2</c:v>
                </c:pt>
                <c:pt idx="163">
                  <c:v>2.6783201429579101E-2</c:v>
                </c:pt>
                <c:pt idx="164">
                  <c:v>2.6178254021538609E-2</c:v>
                </c:pt>
                <c:pt idx="165">
                  <c:v>2.5567266676161004E-2</c:v>
                </c:pt>
                <c:pt idx="166">
                  <c:v>2.5004598829481302E-2</c:v>
                </c:pt>
                <c:pt idx="167">
                  <c:v>2.4430804782443603E-2</c:v>
                </c:pt>
                <c:pt idx="168">
                  <c:v>2.3959901597764809E-2</c:v>
                </c:pt>
                <c:pt idx="169">
                  <c:v>2.4052937825520909E-2</c:v>
                </c:pt>
                <c:pt idx="170">
                  <c:v>2.4127854241265203E-2</c:v>
                </c:pt>
                <c:pt idx="171">
                  <c:v>2.4233076307508705E-2</c:v>
                </c:pt>
                <c:pt idx="172">
                  <c:v>2.4097230699327305E-2</c:v>
                </c:pt>
                <c:pt idx="173">
                  <c:v>2.3298263549804698E-2</c:v>
                </c:pt>
                <c:pt idx="174">
                  <c:v>2.234257592095271E-2</c:v>
                </c:pt>
                <c:pt idx="175">
                  <c:v>2.12237040201823E-2</c:v>
                </c:pt>
                <c:pt idx="176">
                  <c:v>2.0346535576714401E-2</c:v>
                </c:pt>
                <c:pt idx="177">
                  <c:v>1.9768185085720504E-2</c:v>
                </c:pt>
                <c:pt idx="178">
                  <c:v>1.9634564717610704E-2</c:v>
                </c:pt>
                <c:pt idx="179">
                  <c:v>1.9159528944227507E-2</c:v>
                </c:pt>
                <c:pt idx="180">
                  <c:v>1.8918779161241302E-2</c:v>
                </c:pt>
                <c:pt idx="181">
                  <c:v>1.8609576755099805E-2</c:v>
                </c:pt>
                <c:pt idx="182">
                  <c:v>1.8184873792860299E-2</c:v>
                </c:pt>
                <c:pt idx="183">
                  <c:v>1.79728402031793E-2</c:v>
                </c:pt>
                <c:pt idx="184">
                  <c:v>1.7830424838595902E-2</c:v>
                </c:pt>
                <c:pt idx="185">
                  <c:v>1.7793337504069008E-2</c:v>
                </c:pt>
                <c:pt idx="186">
                  <c:v>1.7198562622070306E-2</c:v>
                </c:pt>
                <c:pt idx="187">
                  <c:v>1.7141024271647202E-2</c:v>
                </c:pt>
                <c:pt idx="188">
                  <c:v>1.7028596666124111E-2</c:v>
                </c:pt>
                <c:pt idx="189">
                  <c:v>1.6970634460449208E-2</c:v>
                </c:pt>
                <c:pt idx="190">
                  <c:v>1.5757454766167509E-2</c:v>
                </c:pt>
                <c:pt idx="191">
                  <c:v>1.5345361497667102E-2</c:v>
                </c:pt>
                <c:pt idx="192">
                  <c:v>1.5382554796007005E-2</c:v>
                </c:pt>
                <c:pt idx="193">
                  <c:v>1.4577229817708306E-2</c:v>
                </c:pt>
                <c:pt idx="194">
                  <c:v>1.4425277709960903E-2</c:v>
                </c:pt>
                <c:pt idx="195">
                  <c:v>1.3828489515516502E-2</c:v>
                </c:pt>
                <c:pt idx="196">
                  <c:v>1.3876703050401503E-2</c:v>
                </c:pt>
                <c:pt idx="197">
                  <c:v>1.43258836534288E-2</c:v>
                </c:pt>
                <c:pt idx="198">
                  <c:v>1.4231046040852903E-2</c:v>
                </c:pt>
                <c:pt idx="199">
                  <c:v>1.2894524468316003E-2</c:v>
                </c:pt>
                <c:pt idx="200">
                  <c:v>1.2212435404459602E-2</c:v>
                </c:pt>
                <c:pt idx="201">
                  <c:v>1.2463357713487401E-2</c:v>
                </c:pt>
                <c:pt idx="202">
                  <c:v>1.4190885755750905E-2</c:v>
                </c:pt>
                <c:pt idx="203">
                  <c:v>1.2573772006564704E-2</c:v>
                </c:pt>
                <c:pt idx="204">
                  <c:v>1.2483808729383702E-2</c:v>
                </c:pt>
                <c:pt idx="205">
                  <c:v>1.1189354790581602E-2</c:v>
                </c:pt>
                <c:pt idx="206">
                  <c:v>1.1286205715603306E-2</c:v>
                </c:pt>
                <c:pt idx="207">
                  <c:v>1.2166765001085102E-2</c:v>
                </c:pt>
                <c:pt idx="208">
                  <c:v>1.2899186876085104E-2</c:v>
                </c:pt>
                <c:pt idx="209">
                  <c:v>1.1494424608018703E-2</c:v>
                </c:pt>
                <c:pt idx="210">
                  <c:v>1.0639508565266903E-2</c:v>
                </c:pt>
                <c:pt idx="211">
                  <c:v>9.8558002048068812E-3</c:v>
                </c:pt>
                <c:pt idx="212">
                  <c:v>9.7334120008680733E-3</c:v>
                </c:pt>
                <c:pt idx="213">
                  <c:v>9.6648534138997523E-3</c:v>
                </c:pt>
                <c:pt idx="214">
                  <c:v>1.0657310485839802E-2</c:v>
                </c:pt>
                <c:pt idx="215">
                  <c:v>1.0775989956326004E-2</c:v>
                </c:pt>
                <c:pt idx="216">
                  <c:v>9.2336866590711913E-3</c:v>
                </c:pt>
                <c:pt idx="217">
                  <c:v>8.8964038425021937E-3</c:v>
                </c:pt>
                <c:pt idx="218">
                  <c:v>8.8467068142361344E-3</c:v>
                </c:pt>
                <c:pt idx="219">
                  <c:v>8.3246231079101528E-3</c:v>
                </c:pt>
                <c:pt idx="220">
                  <c:v>7.9807705349392404E-3</c:v>
                </c:pt>
                <c:pt idx="221">
                  <c:v>8.3406236436631906E-3</c:v>
                </c:pt>
                <c:pt idx="222">
                  <c:v>9.3204710218641514E-3</c:v>
                </c:pt>
                <c:pt idx="223">
                  <c:v>8.8665220472547834E-3</c:v>
                </c:pt>
                <c:pt idx="224">
                  <c:v>8.158471849229609E-3</c:v>
                </c:pt>
                <c:pt idx="225">
                  <c:v>7.3024961683485308E-3</c:v>
                </c:pt>
                <c:pt idx="226">
                  <c:v>7.3608822292751718E-3</c:v>
                </c:pt>
                <c:pt idx="227">
                  <c:v>7.3607762654622419E-3</c:v>
                </c:pt>
                <c:pt idx="228">
                  <c:v>6.8399641248914995E-3</c:v>
                </c:pt>
                <c:pt idx="229">
                  <c:v>7.1937772962782113E-3</c:v>
                </c:pt>
                <c:pt idx="230">
                  <c:v>8.7947845458984531E-3</c:v>
                </c:pt>
                <c:pt idx="231">
                  <c:v>9.1684129503038191E-3</c:v>
                </c:pt>
                <c:pt idx="232">
                  <c:v>9.282641940646711E-3</c:v>
                </c:pt>
                <c:pt idx="233">
                  <c:v>8.1475575764974016E-3</c:v>
                </c:pt>
                <c:pt idx="234">
                  <c:v>7.4737336900499319E-3</c:v>
                </c:pt>
                <c:pt idx="235">
                  <c:v>6.0576332939995797E-3</c:v>
                </c:pt>
                <c:pt idx="236">
                  <c:v>7.179472181532141E-3</c:v>
                </c:pt>
                <c:pt idx="237">
                  <c:v>6.8226920233832528E-3</c:v>
                </c:pt>
                <c:pt idx="238">
                  <c:v>7.2113672892252598E-3</c:v>
                </c:pt>
                <c:pt idx="239">
                  <c:v>9.0021557278103324E-3</c:v>
                </c:pt>
                <c:pt idx="240">
                  <c:v>8.6980395846896902E-3</c:v>
                </c:pt>
                <c:pt idx="241">
                  <c:v>6.8810780843099112E-3</c:v>
                </c:pt>
                <c:pt idx="242">
                  <c:v>6.8078570895724914E-3</c:v>
                </c:pt>
                <c:pt idx="243">
                  <c:v>7.1030722724066816E-3</c:v>
                </c:pt>
                <c:pt idx="244">
                  <c:v>4.2351616753472307E-3</c:v>
                </c:pt>
                <c:pt idx="245">
                  <c:v>5.8198504977756121E-3</c:v>
                </c:pt>
                <c:pt idx="246">
                  <c:v>6.1402850680881112E-3</c:v>
                </c:pt>
                <c:pt idx="247">
                  <c:v>6.2218772040473101E-3</c:v>
                </c:pt>
                <c:pt idx="248">
                  <c:v>6.7129135131835911E-3</c:v>
                </c:pt>
                <c:pt idx="249">
                  <c:v>5.5418014526367326E-3</c:v>
                </c:pt>
                <c:pt idx="250">
                  <c:v>7.4161953396267317E-3</c:v>
                </c:pt>
                <c:pt idx="251">
                  <c:v>5.8460235595703125E-3</c:v>
                </c:pt>
                <c:pt idx="252">
                  <c:v>5.7740741305881095E-3</c:v>
                </c:pt>
                <c:pt idx="253">
                  <c:v>6.21361202663846E-3</c:v>
                </c:pt>
                <c:pt idx="254">
                  <c:v>5.75436486138238E-3</c:v>
                </c:pt>
                <c:pt idx="255">
                  <c:v>5.8589511447482709E-3</c:v>
                </c:pt>
                <c:pt idx="256">
                  <c:v>5.3763919406467015E-3</c:v>
                </c:pt>
                <c:pt idx="257">
                  <c:v>5.2053663465711905E-3</c:v>
                </c:pt>
                <c:pt idx="258">
                  <c:v>5.2571826510959124E-3</c:v>
                </c:pt>
                <c:pt idx="259">
                  <c:v>4.7950744628906302E-3</c:v>
                </c:pt>
                <c:pt idx="260">
                  <c:v>4.5047336154513925E-3</c:v>
                </c:pt>
                <c:pt idx="261">
                  <c:v>4.2943954467773403E-3</c:v>
                </c:pt>
                <c:pt idx="262">
                  <c:v>3.9820141262478393E-3</c:v>
                </c:pt>
                <c:pt idx="263">
                  <c:v>3.8008160061306405E-3</c:v>
                </c:pt>
                <c:pt idx="264">
                  <c:v>3.8309097290039106E-3</c:v>
                </c:pt>
                <c:pt idx="265">
                  <c:v>3.3718744913737012E-3</c:v>
                </c:pt>
                <c:pt idx="266">
                  <c:v>3.8085513644748313E-3</c:v>
                </c:pt>
                <c:pt idx="267">
                  <c:v>4.4236712985568612E-3</c:v>
                </c:pt>
                <c:pt idx="268">
                  <c:v>4.5019785563151001E-3</c:v>
                </c:pt>
                <c:pt idx="269">
                  <c:v>4.1215684678819415E-3</c:v>
                </c:pt>
                <c:pt idx="270">
                  <c:v>4.7526889377170114E-3</c:v>
                </c:pt>
                <c:pt idx="271">
                  <c:v>3.161324395073791E-3</c:v>
                </c:pt>
                <c:pt idx="272">
                  <c:v>3.7842856513129407E-3</c:v>
                </c:pt>
                <c:pt idx="273">
                  <c:v>4.2107899983723999E-3</c:v>
                </c:pt>
                <c:pt idx="274">
                  <c:v>4.9605899386935808E-3</c:v>
                </c:pt>
                <c:pt idx="275">
                  <c:v>5.0918791029188485E-3</c:v>
                </c:pt>
                <c:pt idx="276">
                  <c:v>4.0945476955837707E-3</c:v>
                </c:pt>
                <c:pt idx="277">
                  <c:v>4.5064290364583409E-3</c:v>
                </c:pt>
                <c:pt idx="278">
                  <c:v>4.050360785590291E-3</c:v>
                </c:pt>
                <c:pt idx="279">
                  <c:v>2.9986699422200609E-3</c:v>
                </c:pt>
                <c:pt idx="280">
                  <c:v>2.6652018229166704E-3</c:v>
                </c:pt>
                <c:pt idx="281">
                  <c:v>2.5538338555230107E-3</c:v>
                </c:pt>
                <c:pt idx="282">
                  <c:v>3.32895914713542E-3</c:v>
                </c:pt>
                <c:pt idx="283">
                  <c:v>2.972073025173611E-3</c:v>
                </c:pt>
                <c:pt idx="284">
                  <c:v>3.5791397094726602E-3</c:v>
                </c:pt>
                <c:pt idx="285">
                  <c:v>3.4315321180555603E-3</c:v>
                </c:pt>
                <c:pt idx="286">
                  <c:v>3.2032860649956608E-3</c:v>
                </c:pt>
                <c:pt idx="287">
                  <c:v>3.45611572265625E-3</c:v>
                </c:pt>
                <c:pt idx="288">
                  <c:v>2.4470223320855102E-3</c:v>
                </c:pt>
                <c:pt idx="289">
                  <c:v>3.1663046942816912E-3</c:v>
                </c:pt>
                <c:pt idx="290">
                  <c:v>2.9078589545355909E-3</c:v>
                </c:pt>
                <c:pt idx="291">
                  <c:v>3.10410393608941E-3</c:v>
                </c:pt>
                <c:pt idx="292">
                  <c:v>3.1650331285264801E-3</c:v>
                </c:pt>
                <c:pt idx="293">
                  <c:v>2.5239520602756108E-3</c:v>
                </c:pt>
                <c:pt idx="294">
                  <c:v>8.6987813313802211E-3</c:v>
                </c:pt>
                <c:pt idx="295">
                  <c:v>6.8265067206488709E-3</c:v>
                </c:pt>
                <c:pt idx="296">
                  <c:v>1.6387303670247404E-3</c:v>
                </c:pt>
                <c:pt idx="297">
                  <c:v>2.6591618855794307E-3</c:v>
                </c:pt>
                <c:pt idx="298">
                  <c:v>3.3494101630316907E-3</c:v>
                </c:pt>
                <c:pt idx="299">
                  <c:v>3.2440821329752603E-3</c:v>
                </c:pt>
                <c:pt idx="300">
                  <c:v>3.03141276041667E-3</c:v>
                </c:pt>
                <c:pt idx="301">
                  <c:v>2.5759802924262202E-3</c:v>
                </c:pt>
                <c:pt idx="302">
                  <c:v>2.7949015299479209E-3</c:v>
                </c:pt>
                <c:pt idx="303">
                  <c:v>2.7244355943467908E-3</c:v>
                </c:pt>
                <c:pt idx="304">
                  <c:v>2.3043950398763001E-3</c:v>
                </c:pt>
                <c:pt idx="305">
                  <c:v>2.8742684258355011E-3</c:v>
                </c:pt>
                <c:pt idx="306">
                  <c:v>2.8993818495008706E-3</c:v>
                </c:pt>
                <c:pt idx="307">
                  <c:v>2.5873184204101606E-3</c:v>
                </c:pt>
                <c:pt idx="308">
                  <c:v>2.9947492811415017E-3</c:v>
                </c:pt>
                <c:pt idx="309">
                  <c:v>2.1189583672417611E-3</c:v>
                </c:pt>
                <c:pt idx="310">
                  <c:v>2.4828381008572004E-3</c:v>
                </c:pt>
                <c:pt idx="311">
                  <c:v>2.5800069173177202E-3</c:v>
                </c:pt>
                <c:pt idx="312">
                  <c:v>2.6634004380967908E-3</c:v>
                </c:pt>
                <c:pt idx="313">
                  <c:v>2.3776160346137202E-3</c:v>
                </c:pt>
                <c:pt idx="314">
                  <c:v>2.7208328247070399E-3</c:v>
                </c:pt>
                <c:pt idx="315">
                  <c:v>2.2871229383680603E-3</c:v>
                </c:pt>
                <c:pt idx="316">
                  <c:v>1.7393959893120703E-3</c:v>
                </c:pt>
                <c:pt idx="317">
                  <c:v>2.0741356743706608E-3</c:v>
                </c:pt>
                <c:pt idx="318">
                  <c:v>1.7713970608181501E-3</c:v>
                </c:pt>
                <c:pt idx="319">
                  <c:v>2.0435121324327301E-3</c:v>
                </c:pt>
                <c:pt idx="320">
                  <c:v>2.4237102932400212E-3</c:v>
                </c:pt>
                <c:pt idx="321">
                  <c:v>2.2768444485134608E-3</c:v>
                </c:pt>
                <c:pt idx="322">
                  <c:v>2.17215220133464E-3</c:v>
                </c:pt>
                <c:pt idx="323">
                  <c:v>2.0037757025824702E-3</c:v>
                </c:pt>
                <c:pt idx="324">
                  <c:v>1.67104932996962E-3</c:v>
                </c:pt>
                <c:pt idx="325">
                  <c:v>1.5876558091905402E-3</c:v>
                </c:pt>
                <c:pt idx="326">
                  <c:v>1.6604529486762202E-3</c:v>
                </c:pt>
                <c:pt idx="327">
                  <c:v>1.58331129286024E-3</c:v>
                </c:pt>
                <c:pt idx="328">
                  <c:v>1.9673241509331604E-3</c:v>
                </c:pt>
                <c:pt idx="329">
                  <c:v>1.7093022664388103E-3</c:v>
                </c:pt>
                <c:pt idx="330">
                  <c:v>1.5509923299153701E-3</c:v>
                </c:pt>
                <c:pt idx="331">
                  <c:v>1.4272265964084205E-3</c:v>
                </c:pt>
                <c:pt idx="332">
                  <c:v>1.3690524631076403E-3</c:v>
                </c:pt>
                <c:pt idx="333">
                  <c:v>1.3594097561306405E-3</c:v>
                </c:pt>
                <c:pt idx="334">
                  <c:v>1.3098186916775205E-3</c:v>
                </c:pt>
                <c:pt idx="335">
                  <c:v>1.3903511895073802E-3</c:v>
                </c:pt>
                <c:pt idx="336">
                  <c:v>1.4286041259765603E-3</c:v>
                </c:pt>
                <c:pt idx="337">
                  <c:v>1.3191435072157102E-3</c:v>
                </c:pt>
                <c:pt idx="338">
                  <c:v>1.3650258382161505E-3</c:v>
                </c:pt>
                <c:pt idx="339">
                  <c:v>1.2700822618272605E-3</c:v>
                </c:pt>
                <c:pt idx="340">
                  <c:v>1.2276967366536403E-3</c:v>
                </c:pt>
                <c:pt idx="341">
                  <c:v>1.2930764092339403E-3</c:v>
                </c:pt>
                <c:pt idx="342">
                  <c:v>1.3642840915256103E-3</c:v>
                </c:pt>
                <c:pt idx="343">
                  <c:v>1.3257132636176204E-3</c:v>
                </c:pt>
                <c:pt idx="344">
                  <c:v>1.3397004869249104E-3</c:v>
                </c:pt>
                <c:pt idx="345">
                  <c:v>1.2625588311089403E-3</c:v>
                </c:pt>
                <c:pt idx="346">
                  <c:v>1.1221567789713605E-3</c:v>
                </c:pt>
                <c:pt idx="347">
                  <c:v>1.3757281833224804E-3</c:v>
                </c:pt>
                <c:pt idx="348">
                  <c:v>1.3250774807400201E-3</c:v>
                </c:pt>
                <c:pt idx="349">
                  <c:v>1.0959837171766503E-3</c:v>
                </c:pt>
                <c:pt idx="350">
                  <c:v>1.2303458319770004E-3</c:v>
                </c:pt>
                <c:pt idx="351">
                  <c:v>1.3356738620334205E-3</c:v>
                </c:pt>
                <c:pt idx="352">
                  <c:v>1.1695226033528604E-3</c:v>
                </c:pt>
                <c:pt idx="353">
                  <c:v>1.1550055609809101E-3</c:v>
                </c:pt>
                <c:pt idx="354">
                  <c:v>1.0463926527235201E-3</c:v>
                </c:pt>
                <c:pt idx="355">
                  <c:v>9.4127655029297211E-4</c:v>
                </c:pt>
                <c:pt idx="356">
                  <c:v>1.2246237860785603E-3</c:v>
                </c:pt>
                <c:pt idx="357">
                  <c:v>1.4891094631618905E-3</c:v>
                </c:pt>
                <c:pt idx="358">
                  <c:v>1.1559592352973105E-3</c:v>
                </c:pt>
                <c:pt idx="359">
                  <c:v>1.0595321655273507E-3</c:v>
                </c:pt>
                <c:pt idx="360">
                  <c:v>8.1963009304470715E-4</c:v>
                </c:pt>
                <c:pt idx="361">
                  <c:v>9.9341074625650919E-4</c:v>
                </c:pt>
                <c:pt idx="362">
                  <c:v>9.4085269504123523E-4</c:v>
                </c:pt>
                <c:pt idx="363">
                  <c:v>8.4707472059462299E-4</c:v>
                </c:pt>
                <c:pt idx="364">
                  <c:v>1.0018878512912301E-3</c:v>
                </c:pt>
                <c:pt idx="365">
                  <c:v>1.0561413235134602E-3</c:v>
                </c:pt>
                <c:pt idx="366">
                  <c:v>7.7523125542534714E-4</c:v>
                </c:pt>
                <c:pt idx="367">
                  <c:v>8.1549750434027732E-4</c:v>
                </c:pt>
                <c:pt idx="368">
                  <c:v>5.7495964898003605E-4</c:v>
                </c:pt>
                <c:pt idx="369">
                  <c:v>8.7324778238932201E-4</c:v>
                </c:pt>
                <c:pt idx="370">
                  <c:v>8.4622701009114598E-4</c:v>
                </c:pt>
                <c:pt idx="371">
                  <c:v>6.6778394911024312E-4</c:v>
                </c:pt>
                <c:pt idx="372">
                  <c:v>7.1928236219617801E-4</c:v>
                </c:pt>
                <c:pt idx="373">
                  <c:v>7.0730845133463506E-4</c:v>
                </c:pt>
                <c:pt idx="374">
                  <c:v>5.4666731092664904E-4</c:v>
                </c:pt>
                <c:pt idx="375">
                  <c:v>2.5579664442274409E-4</c:v>
                </c:pt>
                <c:pt idx="376">
                  <c:v>6.1437818739149312E-4</c:v>
                </c:pt>
                <c:pt idx="377">
                  <c:v>3.8592020670573016E-4</c:v>
                </c:pt>
                <c:pt idx="378">
                  <c:v>7.9970889621310795E-4</c:v>
                </c:pt>
                <c:pt idx="379">
                  <c:v>1.1528862847222201E-3</c:v>
                </c:pt>
                <c:pt idx="380">
                  <c:v>1.30738152398004E-3</c:v>
                </c:pt>
                <c:pt idx="381">
                  <c:v>1.7303890652126703E-3</c:v>
                </c:pt>
                <c:pt idx="382">
                  <c:v>1.6463597615559902E-3</c:v>
                </c:pt>
                <c:pt idx="383">
                  <c:v>1.7240312364366305E-3</c:v>
                </c:pt>
                <c:pt idx="384">
                  <c:v>1.4812681410047704E-3</c:v>
                </c:pt>
                <c:pt idx="385">
                  <c:v>2.6152928670247402E-3</c:v>
                </c:pt>
                <c:pt idx="386">
                  <c:v>1.6406377156575505E-3</c:v>
                </c:pt>
                <c:pt idx="387">
                  <c:v>2.2380616929796016E-3</c:v>
                </c:pt>
                <c:pt idx="388">
                  <c:v>1.1345545450846305E-3</c:v>
                </c:pt>
                <c:pt idx="389">
                  <c:v>2.5025473700629407E-3</c:v>
                </c:pt>
                <c:pt idx="390">
                  <c:v>1.6596052381727504E-3</c:v>
                </c:pt>
                <c:pt idx="391">
                  <c:v>2.8186374240451407E-3</c:v>
                </c:pt>
                <c:pt idx="392">
                  <c:v>-9.3513064914279599E-4</c:v>
                </c:pt>
                <c:pt idx="393">
                  <c:v>7.3284573025173601E-4</c:v>
                </c:pt>
                <c:pt idx="394">
                  <c:v>2.38111284044054E-3</c:v>
                </c:pt>
                <c:pt idx="395">
                  <c:v>7.4577331542968902E-4</c:v>
                </c:pt>
                <c:pt idx="396">
                  <c:v>9.3735588921441083E-4</c:v>
                </c:pt>
                <c:pt idx="397">
                  <c:v>5.6277381049262313E-4</c:v>
                </c:pt>
                <c:pt idx="398">
                  <c:v>-3.4650166829426909E-5</c:v>
                </c:pt>
                <c:pt idx="399">
                  <c:v>3.032684326171881E-4</c:v>
                </c:pt>
                <c:pt idx="400">
                  <c:v>-1.4654795328776206E-4</c:v>
                </c:pt>
                <c:pt idx="401">
                  <c:v>9.980731540256112E-4</c:v>
                </c:pt>
                <c:pt idx="402">
                  <c:v>1.8723805745442801E-3</c:v>
                </c:pt>
                <c:pt idx="403">
                  <c:v>2.7953253851996504E-4</c:v>
                </c:pt>
                <c:pt idx="404">
                  <c:v>6.7403581407335096E-4</c:v>
                </c:pt>
                <c:pt idx="405">
                  <c:v>9.6427069769963939E-5</c:v>
                </c:pt>
                <c:pt idx="406">
                  <c:v>5.6690639919704906E-4</c:v>
                </c:pt>
                <c:pt idx="407">
                  <c:v>9.7857581244574477E-4</c:v>
                </c:pt>
                <c:pt idx="408">
                  <c:v>1.6038682725694402E-3</c:v>
                </c:pt>
                <c:pt idx="409">
                  <c:v>8.5947248670790023E-4</c:v>
                </c:pt>
                <c:pt idx="410">
                  <c:v>1.3639662000868005E-3</c:v>
                </c:pt>
                <c:pt idx="411">
                  <c:v>8.2461039225260619E-4</c:v>
                </c:pt>
                <c:pt idx="412">
                  <c:v>6.2762366400824618E-4</c:v>
                </c:pt>
                <c:pt idx="413">
                  <c:v>1.3075934516059001E-4</c:v>
                </c:pt>
                <c:pt idx="414">
                  <c:v>4.9834781222873284E-4</c:v>
                </c:pt>
                <c:pt idx="415">
                  <c:v>6.8717532687717316E-4</c:v>
                </c:pt>
                <c:pt idx="416">
                  <c:v>6.5167744954427022E-4</c:v>
                </c:pt>
                <c:pt idx="417">
                  <c:v>8.2058376736111199E-4</c:v>
                </c:pt>
                <c:pt idx="418">
                  <c:v>2.9383765326606009E-4</c:v>
                </c:pt>
                <c:pt idx="419">
                  <c:v>8.3552466498481096E-4</c:v>
                </c:pt>
                <c:pt idx="420">
                  <c:v>2.3629930284288703E-5</c:v>
                </c:pt>
                <c:pt idx="421">
                  <c:v>2.889633178710931E-4</c:v>
                </c:pt>
                <c:pt idx="422">
                  <c:v>2.1266937255859299E-4</c:v>
                </c:pt>
                <c:pt idx="423">
                  <c:v>3.7723117404513909E-4</c:v>
                </c:pt>
                <c:pt idx="424">
                  <c:v>6.3376956515841893E-4</c:v>
                </c:pt>
                <c:pt idx="425">
                  <c:v>4.6846601698133909E-4</c:v>
                </c:pt>
                <c:pt idx="426">
                  <c:v>6.5697564019096325E-5</c:v>
                </c:pt>
                <c:pt idx="427">
                  <c:v>-2.1118587917751702E-4</c:v>
                </c:pt>
                <c:pt idx="428">
                  <c:v>-2.6130676269531201E-4</c:v>
                </c:pt>
                <c:pt idx="429">
                  <c:v>3.8422478569878415E-4</c:v>
                </c:pt>
                <c:pt idx="430">
                  <c:v>-6.0335795084635608E-4</c:v>
                </c:pt>
                <c:pt idx="431">
                  <c:v>2.8864542643229196E-4</c:v>
                </c:pt>
                <c:pt idx="432">
                  <c:v>4.7069125705295111E-4</c:v>
                </c:pt>
                <c:pt idx="433">
                  <c:v>3.6409166124132009E-4</c:v>
                </c:pt>
                <c:pt idx="434">
                  <c:v>-2.0048353407118002E-4</c:v>
                </c:pt>
                <c:pt idx="435">
                  <c:v>-7.9758961995442885E-4</c:v>
                </c:pt>
                <c:pt idx="436">
                  <c:v>-6.2645806206597431E-4</c:v>
                </c:pt>
                <c:pt idx="437">
                  <c:v>-4.7757890489366411E-4</c:v>
                </c:pt>
                <c:pt idx="438">
                  <c:v>-4.1717953152126911E-4</c:v>
                </c:pt>
                <c:pt idx="439">
                  <c:v>-2.0906660291883603E-4</c:v>
                </c:pt>
                <c:pt idx="440">
                  <c:v>-5.3946177164713516E-4</c:v>
                </c:pt>
                <c:pt idx="441">
                  <c:v>-6.2984890407986318E-4</c:v>
                </c:pt>
                <c:pt idx="442">
                  <c:v>-7.4079301622179084E-4</c:v>
                </c:pt>
                <c:pt idx="443">
                  <c:v>-5.4317050509982789E-4</c:v>
                </c:pt>
                <c:pt idx="444">
                  <c:v>-4.917780558268231E-4</c:v>
                </c:pt>
                <c:pt idx="445">
                  <c:v>-2.3672315809461901E-4</c:v>
                </c:pt>
                <c:pt idx="446">
                  <c:v>-2.8038024902343815E-4</c:v>
                </c:pt>
                <c:pt idx="447">
                  <c:v>-2.8811560736762009E-4</c:v>
                </c:pt>
                <c:pt idx="448">
                  <c:v>-3.384484185112861E-4</c:v>
                </c:pt>
                <c:pt idx="449">
                  <c:v>-6.5241919623480824E-4</c:v>
                </c:pt>
                <c:pt idx="450">
                  <c:v>-5.2939520941840405E-4</c:v>
                </c:pt>
                <c:pt idx="451">
                  <c:v>-6.3249799940321414E-4</c:v>
                </c:pt>
                <c:pt idx="452">
                  <c:v>-6.6015455457899409E-4</c:v>
                </c:pt>
                <c:pt idx="453">
                  <c:v>-7.3623657226562598E-4</c:v>
                </c:pt>
                <c:pt idx="454">
                  <c:v>-7.8837076822916782E-4</c:v>
                </c:pt>
                <c:pt idx="455">
                  <c:v>-6.7763858371311001E-4</c:v>
                </c:pt>
                <c:pt idx="456">
                  <c:v>-8.2121955023871721E-4</c:v>
                </c:pt>
                <c:pt idx="457">
                  <c:v>-6.7053900824653014E-4</c:v>
                </c:pt>
                <c:pt idx="458">
                  <c:v>-5.7591332329644002E-4</c:v>
                </c:pt>
                <c:pt idx="459">
                  <c:v>-5.1975250244140712E-4</c:v>
                </c:pt>
                <c:pt idx="460">
                  <c:v>-6.5464443630642503E-4</c:v>
                </c:pt>
                <c:pt idx="461">
                  <c:v>-5.5090586344401092E-4</c:v>
                </c:pt>
                <c:pt idx="462">
                  <c:v>-6.7106882731119712E-4</c:v>
                </c:pt>
                <c:pt idx="463">
                  <c:v>-7.224612765842042E-4</c:v>
                </c:pt>
                <c:pt idx="464">
                  <c:v>-2.4308098687066311E-4</c:v>
                </c:pt>
                <c:pt idx="465">
                  <c:v>8.8020960489909022E-3</c:v>
                </c:pt>
                <c:pt idx="466">
                  <c:v>-1.0123676723904101E-2</c:v>
                </c:pt>
                <c:pt idx="467">
                  <c:v>-4.3187671237521798E-3</c:v>
                </c:pt>
                <c:pt idx="468">
                  <c:v>-3.8941701253255207E-4</c:v>
                </c:pt>
                <c:pt idx="469">
                  <c:v>-7.4121687147352317E-4</c:v>
                </c:pt>
                <c:pt idx="470">
                  <c:v>-6.9289737277560828E-4</c:v>
                </c:pt>
                <c:pt idx="471">
                  <c:v>-7.2913699679904697E-4</c:v>
                </c:pt>
                <c:pt idx="472">
                  <c:v>-7.3877970377604304E-4</c:v>
                </c:pt>
                <c:pt idx="473">
                  <c:v>-6.7551930745442907E-4</c:v>
                </c:pt>
                <c:pt idx="474">
                  <c:v>-4.8690372043185909E-4</c:v>
                </c:pt>
                <c:pt idx="475">
                  <c:v>-6.3419342041015918E-4</c:v>
                </c:pt>
                <c:pt idx="476">
                  <c:v>-7.9780154758029502E-4</c:v>
                </c:pt>
                <c:pt idx="477">
                  <c:v>-7.0285797119140712E-4</c:v>
                </c:pt>
                <c:pt idx="478">
                  <c:v>-8.1539154052734408E-4</c:v>
                </c:pt>
                <c:pt idx="479">
                  <c:v>-7.6707204182942896E-4</c:v>
                </c:pt>
                <c:pt idx="480">
                  <c:v>-7.4248843722873306E-4</c:v>
                </c:pt>
                <c:pt idx="481">
                  <c:v>-5.2229563395182212E-4</c:v>
                </c:pt>
                <c:pt idx="482">
                  <c:v>-7.7459547254774409E-4</c:v>
                </c:pt>
                <c:pt idx="483">
                  <c:v>-9.2146131727430507E-4</c:v>
                </c:pt>
                <c:pt idx="484">
                  <c:v>-9.2124938964844216E-4</c:v>
                </c:pt>
                <c:pt idx="485">
                  <c:v>-8.969836764865473E-4</c:v>
                </c:pt>
                <c:pt idx="486">
                  <c:v>-9.3746185302734505E-4</c:v>
                </c:pt>
                <c:pt idx="487">
                  <c:v>-9.3163384331597225E-4</c:v>
                </c:pt>
                <c:pt idx="488">
                  <c:v>-1.0374916924370604E-3</c:v>
                </c:pt>
                <c:pt idx="489">
                  <c:v>-8.5152520073785007E-4</c:v>
                </c:pt>
                <c:pt idx="490">
                  <c:v>-1.0160870022243903E-3</c:v>
                </c:pt>
                <c:pt idx="491">
                  <c:v>-9.7974141438801903E-4</c:v>
                </c:pt>
                <c:pt idx="492">
                  <c:v>-1.0669496324327301E-3</c:v>
                </c:pt>
                <c:pt idx="493">
                  <c:v>-1.0490417480468802E-3</c:v>
                </c:pt>
                <c:pt idx="494">
                  <c:v>-6.9554646809896E-4</c:v>
                </c:pt>
                <c:pt idx="495">
                  <c:v>-4.0033128526475813E-4</c:v>
                </c:pt>
                <c:pt idx="496">
                  <c:v>-7.4174669053819493E-4</c:v>
                </c:pt>
                <c:pt idx="497">
                  <c:v>-6.33981492784289E-4</c:v>
                </c:pt>
                <c:pt idx="498">
                  <c:v>-7.4376000298394002E-4</c:v>
                </c:pt>
                <c:pt idx="499">
                  <c:v>-5.3787231445312598E-4</c:v>
                </c:pt>
                <c:pt idx="500">
                  <c:v>-3.3251444498697908E-4</c:v>
                </c:pt>
                <c:pt idx="501">
                  <c:v>-1.3234880235460199E-4</c:v>
                </c:pt>
                <c:pt idx="502">
                  <c:v>-8.0850389268663148E-5</c:v>
                </c:pt>
                <c:pt idx="503">
                  <c:v>-6.3790215386285519E-5</c:v>
                </c:pt>
                <c:pt idx="504">
                  <c:v>-1.60111321343316E-4</c:v>
                </c:pt>
                <c:pt idx="505">
                  <c:v>4.3233235677079602E-5</c:v>
                </c:pt>
                <c:pt idx="506">
                  <c:v>1.2599097357855703E-4</c:v>
                </c:pt>
                <c:pt idx="507">
                  <c:v>4.9813588460286592E-4</c:v>
                </c:pt>
                <c:pt idx="508">
                  <c:v>1.0988447401258402E-4</c:v>
                </c:pt>
                <c:pt idx="509">
                  <c:v>2.9563903808592005E-5</c:v>
                </c:pt>
                <c:pt idx="510">
                  <c:v>0</c:v>
                </c:pt>
                <c:pt idx="511">
                  <c:v>-1.6657511393229103E-4</c:v>
                </c:pt>
                <c:pt idx="512">
                  <c:v>-9.0069240993931524E-6</c:v>
                </c:pt>
                <c:pt idx="513">
                  <c:v>-3.0305650499132009E-4</c:v>
                </c:pt>
                <c:pt idx="514">
                  <c:v>-3.8549635145399312E-4</c:v>
                </c:pt>
                <c:pt idx="515">
                  <c:v>-5.5789947509765723E-4</c:v>
                </c:pt>
                <c:pt idx="516">
                  <c:v>-3.1630198160807304E-4</c:v>
                </c:pt>
                <c:pt idx="517">
                  <c:v>-4.8542022705078217E-4</c:v>
                </c:pt>
                <c:pt idx="518">
                  <c:v>-8.3976321750217099E-4</c:v>
                </c:pt>
                <c:pt idx="519">
                  <c:v>-1.1205673217773507E-3</c:v>
                </c:pt>
                <c:pt idx="520">
                  <c:v>-1.2197494506835905E-3</c:v>
                </c:pt>
                <c:pt idx="521">
                  <c:v>-1.4426973130967904E-3</c:v>
                </c:pt>
                <c:pt idx="522">
                  <c:v>-1.3398064507378507E-3</c:v>
                </c:pt>
                <c:pt idx="523">
                  <c:v>-1.2558831108941003E-3</c:v>
                </c:pt>
                <c:pt idx="524">
                  <c:v>-1.4472537570529504E-3</c:v>
                </c:pt>
                <c:pt idx="525">
                  <c:v>-1.5097724066840304E-3</c:v>
                </c:pt>
                <c:pt idx="526">
                  <c:v>-1.7362170749240502E-3</c:v>
                </c:pt>
                <c:pt idx="527">
                  <c:v>-1.6101201375325507E-3</c:v>
                </c:pt>
                <c:pt idx="528">
                  <c:v>-1.3591978285047803E-3</c:v>
                </c:pt>
                <c:pt idx="529">
                  <c:v>-1.5063815646701399E-3</c:v>
                </c:pt>
                <c:pt idx="530">
                  <c:v>-1.5414555867513001E-3</c:v>
                </c:pt>
                <c:pt idx="531">
                  <c:v>-1.40031178792318E-3</c:v>
                </c:pt>
                <c:pt idx="532">
                  <c:v>-1.3294219970703108E-3</c:v>
                </c:pt>
                <c:pt idx="533">
                  <c:v>-1.2239880032009604E-3</c:v>
                </c:pt>
                <c:pt idx="534">
                  <c:v>-1.0920630560980903E-3</c:v>
                </c:pt>
                <c:pt idx="535">
                  <c:v>-7.8360239664713809E-4</c:v>
                </c:pt>
                <c:pt idx="536">
                  <c:v>-8.1486172146267731E-4</c:v>
                </c:pt>
                <c:pt idx="537">
                  <c:v>-7.0328182644314302E-4</c:v>
                </c:pt>
                <c:pt idx="538">
                  <c:v>-5.3522321912977588E-4</c:v>
                </c:pt>
                <c:pt idx="539">
                  <c:v>-4.7397613525390809E-4</c:v>
                </c:pt>
                <c:pt idx="540">
                  <c:v>-1.6434987386067704E-4</c:v>
                </c:pt>
                <c:pt idx="541">
                  <c:v>-1.5788608127169402E-5</c:v>
                </c:pt>
                <c:pt idx="542">
                  <c:v>-1.9529130723741105E-4</c:v>
                </c:pt>
                <c:pt idx="543">
                  <c:v>-7.1949428982205713E-5</c:v>
                </c:pt>
                <c:pt idx="544">
                  <c:v>-1.0310278998480804E-4</c:v>
                </c:pt>
                <c:pt idx="545">
                  <c:v>-1.4008416069878504E-4</c:v>
                </c:pt>
                <c:pt idx="546">
                  <c:v>-1.0829501681857703E-4</c:v>
                </c:pt>
                <c:pt idx="547">
                  <c:v>-3.6080678304036614E-4</c:v>
                </c:pt>
                <c:pt idx="548">
                  <c:v>-3.9270189073350911E-4</c:v>
                </c:pt>
                <c:pt idx="549">
                  <c:v>-2.2453731960720802E-4</c:v>
                </c:pt>
                <c:pt idx="550">
                  <c:v>-5.5005815294053835E-4</c:v>
                </c:pt>
                <c:pt idx="551">
                  <c:v>-7.5276692708333413E-4</c:v>
                </c:pt>
                <c:pt idx="552">
                  <c:v>-5.999671088324671E-4</c:v>
                </c:pt>
                <c:pt idx="553">
                  <c:v>-9.0948740641275821E-4</c:v>
                </c:pt>
                <c:pt idx="554">
                  <c:v>-9.6543629964193113E-4</c:v>
                </c:pt>
                <c:pt idx="555">
                  <c:v>-1.0734134250217E-3</c:v>
                </c:pt>
                <c:pt idx="556">
                  <c:v>-1.0834799872504301E-3</c:v>
                </c:pt>
                <c:pt idx="557">
                  <c:v>-1.1635886298285601E-3</c:v>
                </c:pt>
                <c:pt idx="558">
                  <c:v>-1.3038847181532102E-3</c:v>
                </c:pt>
                <c:pt idx="559">
                  <c:v>-1.1698404947916704E-3</c:v>
                </c:pt>
                <c:pt idx="560">
                  <c:v>-1.2246237860785603E-3</c:v>
                </c:pt>
                <c:pt idx="561">
                  <c:v>-1.2995402018229206E-3</c:v>
                </c:pt>
                <c:pt idx="562">
                  <c:v>-1.2692345513237804E-3</c:v>
                </c:pt>
                <c:pt idx="563">
                  <c:v>-9.7560882568359722E-4</c:v>
                </c:pt>
                <c:pt idx="564">
                  <c:v>-1.2306637234158E-3</c:v>
                </c:pt>
                <c:pt idx="565">
                  <c:v>-1.2276967366536505E-3</c:v>
                </c:pt>
                <c:pt idx="566">
                  <c:v>-6.9724188910590199E-4</c:v>
                </c:pt>
                <c:pt idx="567">
                  <c:v>-2.9595692952474103E-4</c:v>
                </c:pt>
                <c:pt idx="568">
                  <c:v>-6.8198310004340416E-4</c:v>
                </c:pt>
                <c:pt idx="569">
                  <c:v>-7.4577331542968804E-4</c:v>
                </c:pt>
                <c:pt idx="570">
                  <c:v>-5.3628285725911397E-4</c:v>
                </c:pt>
                <c:pt idx="571">
                  <c:v>-5.4497188991970498E-4</c:v>
                </c:pt>
                <c:pt idx="572">
                  <c:v>-5.5578019883897715E-4</c:v>
                </c:pt>
                <c:pt idx="573">
                  <c:v>-3.2605065239800501E-4</c:v>
                </c:pt>
                <c:pt idx="574">
                  <c:v>6.9724188910588926E-5</c:v>
                </c:pt>
                <c:pt idx="575">
                  <c:v>-2.6777055528429106E-4</c:v>
                </c:pt>
                <c:pt idx="576">
                  <c:v>-6.73505995008683E-4</c:v>
                </c:pt>
                <c:pt idx="577">
                  <c:v>-3.9111243353949607E-4</c:v>
                </c:pt>
                <c:pt idx="578">
                  <c:v>2.5494893391927298E-4</c:v>
                </c:pt>
                <c:pt idx="579">
                  <c:v>2.8080410427516513E-5</c:v>
                </c:pt>
                <c:pt idx="580">
                  <c:v>-6.6121419270833912E-5</c:v>
                </c:pt>
                <c:pt idx="581">
                  <c:v>-2.9383765326606106E-4</c:v>
                </c:pt>
                <c:pt idx="582">
                  <c:v>-3.7150912814670105E-4</c:v>
                </c:pt>
                <c:pt idx="583">
                  <c:v>-3.0782487657335101E-4</c:v>
                </c:pt>
                <c:pt idx="584">
                  <c:v>-3.0729505750868018E-4</c:v>
                </c:pt>
                <c:pt idx="585">
                  <c:v>-3.6525726318359099E-4</c:v>
                </c:pt>
                <c:pt idx="586">
                  <c:v>-3.5254160563151098E-4</c:v>
                </c:pt>
                <c:pt idx="587">
                  <c:v>-3.0485788981120005E-4</c:v>
                </c:pt>
                <c:pt idx="588">
                  <c:v>-2.9818216959635397E-4</c:v>
                </c:pt>
                <c:pt idx="589">
                  <c:v>-3.7097930908203109E-4</c:v>
                </c:pt>
                <c:pt idx="590">
                  <c:v>-4.6454535590277905E-4</c:v>
                </c:pt>
                <c:pt idx="591">
                  <c:v>-4.2099422878689411E-4</c:v>
                </c:pt>
                <c:pt idx="592">
                  <c:v>-6.1257680257161809E-4</c:v>
                </c:pt>
                <c:pt idx="593">
                  <c:v>-6.4489576551649507E-4</c:v>
                </c:pt>
                <c:pt idx="594">
                  <c:v>-9.7931755913628518E-4</c:v>
                </c:pt>
                <c:pt idx="595">
                  <c:v>-9.2114342583550534E-4</c:v>
                </c:pt>
                <c:pt idx="596">
                  <c:v>-9.8292032877604217E-4</c:v>
                </c:pt>
                <c:pt idx="597">
                  <c:v>-1.1690987481011302E-3</c:v>
                </c:pt>
                <c:pt idx="598">
                  <c:v>-1.0017818874782998E-3</c:v>
                </c:pt>
                <c:pt idx="599">
                  <c:v>-1.1469523111979206E-3</c:v>
                </c:pt>
                <c:pt idx="600">
                  <c:v>-1.3531578911675404E-3</c:v>
                </c:pt>
                <c:pt idx="601">
                  <c:v>-1.2241999308268306E-3</c:v>
                </c:pt>
                <c:pt idx="602">
                  <c:v>-1.30738152398004E-3</c:v>
                </c:pt>
                <c:pt idx="603">
                  <c:v>-1.2869305080837703E-3</c:v>
                </c:pt>
                <c:pt idx="604">
                  <c:v>-9.8726484510634153E-4</c:v>
                </c:pt>
                <c:pt idx="605">
                  <c:v>-1.3421376546224007E-3</c:v>
                </c:pt>
                <c:pt idx="606">
                  <c:v>-1.52185228135851E-3</c:v>
                </c:pt>
                <c:pt idx="607">
                  <c:v>-1.3244416978624104E-3</c:v>
                </c:pt>
                <c:pt idx="608">
                  <c:v>-1.2764400906033005E-3</c:v>
                </c:pt>
                <c:pt idx="609">
                  <c:v>-1.4475716484917607E-3</c:v>
                </c:pt>
                <c:pt idx="610">
                  <c:v>-1.3978746202256904E-3</c:v>
                </c:pt>
                <c:pt idx="611">
                  <c:v>-1.3338724772135402E-3</c:v>
                </c:pt>
                <c:pt idx="612">
                  <c:v>-1.3668272230360303E-3</c:v>
                </c:pt>
                <c:pt idx="613">
                  <c:v>-1.29975212944879E-3</c:v>
                </c:pt>
                <c:pt idx="614">
                  <c:v>-1.3293160332573807E-3</c:v>
                </c:pt>
                <c:pt idx="615">
                  <c:v>-1.2164645724826401E-3</c:v>
                </c:pt>
                <c:pt idx="616">
                  <c:v>-9.482701619466182E-4</c:v>
                </c:pt>
                <c:pt idx="617">
                  <c:v>-1.0941823323567705E-3</c:v>
                </c:pt>
                <c:pt idx="618">
                  <c:v>-1.2377632988823807E-3</c:v>
                </c:pt>
                <c:pt idx="619">
                  <c:v>-1.2990103827582502E-3</c:v>
                </c:pt>
                <c:pt idx="620">
                  <c:v>-1.2640423244900203E-3</c:v>
                </c:pt>
                <c:pt idx="621">
                  <c:v>-1.1934704250759602E-3</c:v>
                </c:pt>
                <c:pt idx="622">
                  <c:v>-1.3143751356336807E-3</c:v>
                </c:pt>
                <c:pt idx="623">
                  <c:v>-1.2262132432725701E-3</c:v>
                </c:pt>
                <c:pt idx="624">
                  <c:v>-1.2931823730468802E-3</c:v>
                </c:pt>
                <c:pt idx="625">
                  <c:v>-1.3788011338975706E-3</c:v>
                </c:pt>
                <c:pt idx="626">
                  <c:v>-1.2815263536241307E-3</c:v>
                </c:pt>
                <c:pt idx="627">
                  <c:v>-1.3471179538303009E-3</c:v>
                </c:pt>
                <c:pt idx="628">
                  <c:v>-1.4720492892795103E-3</c:v>
                </c:pt>
                <c:pt idx="629">
                  <c:v>-1.5868080986870703E-3</c:v>
                </c:pt>
                <c:pt idx="630">
                  <c:v>-1.3868543836805605E-3</c:v>
                </c:pt>
                <c:pt idx="631">
                  <c:v>-1.5641318427191803E-3</c:v>
                </c:pt>
                <c:pt idx="632">
                  <c:v>-1.6668107774522598E-3</c:v>
                </c:pt>
                <c:pt idx="633">
                  <c:v>-1.6637378268771702E-3</c:v>
                </c:pt>
                <c:pt idx="634">
                  <c:v>-1.7282697889539902E-3</c:v>
                </c:pt>
                <c:pt idx="635">
                  <c:v>-1.7941792805989606E-3</c:v>
                </c:pt>
                <c:pt idx="636">
                  <c:v>-1.7726686265733603E-3</c:v>
                </c:pt>
                <c:pt idx="637">
                  <c:v>-1.7189449734158002E-3</c:v>
                </c:pt>
                <c:pt idx="638">
                  <c:v>-1.8615722656250004E-3</c:v>
                </c:pt>
                <c:pt idx="639">
                  <c:v>-1.9409391615125907E-3</c:v>
                </c:pt>
                <c:pt idx="640">
                  <c:v>-2.0454194810655404E-3</c:v>
                </c:pt>
                <c:pt idx="641">
                  <c:v>-2.0808113945855007E-3</c:v>
                </c:pt>
                <c:pt idx="642">
                  <c:v>-1.9249386257595505E-3</c:v>
                </c:pt>
                <c:pt idx="643">
                  <c:v>-1.8321143256293407E-3</c:v>
                </c:pt>
                <c:pt idx="644">
                  <c:v>-1.78729163275825E-3</c:v>
                </c:pt>
                <c:pt idx="645">
                  <c:v>-1.7680062188042505E-3</c:v>
                </c:pt>
                <c:pt idx="646">
                  <c:v>-1.8010669284396705E-3</c:v>
                </c:pt>
                <c:pt idx="647">
                  <c:v>-1.7208523220486101E-3</c:v>
                </c:pt>
                <c:pt idx="648">
                  <c:v>-1.7141766018337707E-3</c:v>
                </c:pt>
                <c:pt idx="649">
                  <c:v>-1.5604231092664902E-3</c:v>
                </c:pt>
                <c:pt idx="650">
                  <c:v>-1.4157825046115507E-3</c:v>
                </c:pt>
                <c:pt idx="651">
                  <c:v>-1.4281802707248304E-3</c:v>
                </c:pt>
                <c:pt idx="652">
                  <c:v>-1.2602276272243903E-3</c:v>
                </c:pt>
                <c:pt idx="653">
                  <c:v>-1.1339187622070302E-3</c:v>
                </c:pt>
                <c:pt idx="654">
                  <c:v>-1.0626051161024301E-3</c:v>
                </c:pt>
                <c:pt idx="655">
                  <c:v>-9.5134311252170203E-4</c:v>
                </c:pt>
                <c:pt idx="656">
                  <c:v>-8.582009209526962E-4</c:v>
                </c:pt>
                <c:pt idx="657">
                  <c:v>-6.7975785997178705E-4</c:v>
                </c:pt>
                <c:pt idx="658">
                  <c:v>-6.3218010796441094E-4</c:v>
                </c:pt>
                <c:pt idx="659">
                  <c:v>-5.0195058186848908E-4</c:v>
                </c:pt>
                <c:pt idx="660">
                  <c:v>-5.3405761718750011E-4</c:v>
                </c:pt>
                <c:pt idx="661">
                  <c:v>-4.124111599392371E-4</c:v>
                </c:pt>
                <c:pt idx="662">
                  <c:v>-2.0016564263238001E-4</c:v>
                </c:pt>
                <c:pt idx="663">
                  <c:v>-3.5179985894097111E-5</c:v>
                </c:pt>
                <c:pt idx="664">
                  <c:v>-2.1203358968099203E-4</c:v>
                </c:pt>
                <c:pt idx="665">
                  <c:v>-2.1680196126301903E-4</c:v>
                </c:pt>
                <c:pt idx="666">
                  <c:v>-1.7907884385850702E-4</c:v>
                </c:pt>
                <c:pt idx="667">
                  <c:v>-2.8472476535373203E-4</c:v>
                </c:pt>
                <c:pt idx="668">
                  <c:v>-2.7783711751302103E-4</c:v>
                </c:pt>
                <c:pt idx="669">
                  <c:v>-2.6162465413411402E-4</c:v>
                </c:pt>
                <c:pt idx="670">
                  <c:v>-2.8101603190104109E-4</c:v>
                </c:pt>
                <c:pt idx="671">
                  <c:v>-2.3121303982204903E-4</c:v>
                </c:pt>
                <c:pt idx="672">
                  <c:v>-3.3007727728949921E-4</c:v>
                </c:pt>
                <c:pt idx="673">
                  <c:v>-3.3919016520182407E-4</c:v>
                </c:pt>
                <c:pt idx="674">
                  <c:v>-4.9877166748046897E-4</c:v>
                </c:pt>
                <c:pt idx="675">
                  <c:v>-5.6012471516927401E-4</c:v>
                </c:pt>
                <c:pt idx="676">
                  <c:v>-6.1511993408203223E-4</c:v>
                </c:pt>
                <c:pt idx="677">
                  <c:v>-6.6407521565755418E-4</c:v>
                </c:pt>
                <c:pt idx="678">
                  <c:v>-8.1613328721788221E-4</c:v>
                </c:pt>
                <c:pt idx="679">
                  <c:v>-8.5745917426215113E-4</c:v>
                </c:pt>
                <c:pt idx="680">
                  <c:v>-9.0885162353515723E-4</c:v>
                </c:pt>
                <c:pt idx="681">
                  <c:v>-1.0680092705620701E-3</c:v>
                </c:pt>
                <c:pt idx="682">
                  <c:v>-1.0941823323567805E-3</c:v>
                </c:pt>
                <c:pt idx="683">
                  <c:v>-1.2866126166449702E-3</c:v>
                </c:pt>
                <c:pt idx="684">
                  <c:v>-1.3048383924696204E-3</c:v>
                </c:pt>
                <c:pt idx="685">
                  <c:v>-1.3710657755533903E-3</c:v>
                </c:pt>
                <c:pt idx="686">
                  <c:v>-1.52365366617839E-3</c:v>
                </c:pt>
                <c:pt idx="687">
                  <c:v>-1.4948315090603304E-3</c:v>
                </c:pt>
                <c:pt idx="688">
                  <c:v>-1.5050040351020004E-3</c:v>
                </c:pt>
                <c:pt idx="689">
                  <c:v>-1.5285280015733505E-3</c:v>
                </c:pt>
                <c:pt idx="690">
                  <c:v>-1.7008251614040804E-3</c:v>
                </c:pt>
                <c:pt idx="691">
                  <c:v>-1.7566680908203203E-3</c:v>
                </c:pt>
                <c:pt idx="692">
                  <c:v>-1.7001893785264805E-3</c:v>
                </c:pt>
                <c:pt idx="693">
                  <c:v>-1.6734864976671003E-3</c:v>
                </c:pt>
                <c:pt idx="694">
                  <c:v>-1.6457239786783905E-3</c:v>
                </c:pt>
                <c:pt idx="695">
                  <c:v>-1.62686241997613E-3</c:v>
                </c:pt>
                <c:pt idx="696">
                  <c:v>-1.6948911878797701E-3</c:v>
                </c:pt>
                <c:pt idx="697">
                  <c:v>-1.6402138604058199E-3</c:v>
                </c:pt>
                <c:pt idx="698">
                  <c:v>-1.7160839504665802E-3</c:v>
                </c:pt>
                <c:pt idx="699">
                  <c:v>-1.6177495320638003E-3</c:v>
                </c:pt>
                <c:pt idx="700">
                  <c:v>-1.5499326917860305E-3</c:v>
                </c:pt>
                <c:pt idx="701">
                  <c:v>-1.5145407782660603E-3</c:v>
                </c:pt>
                <c:pt idx="702">
                  <c:v>-1.4156765407986104E-3</c:v>
                </c:pt>
                <c:pt idx="703">
                  <c:v>-1.2911690606011304E-3</c:v>
                </c:pt>
                <c:pt idx="704">
                  <c:v>-1.1664496527777801E-3</c:v>
                </c:pt>
                <c:pt idx="705">
                  <c:v>-1.0079277886284705E-3</c:v>
                </c:pt>
                <c:pt idx="706">
                  <c:v>-9.3364715576171994E-4</c:v>
                </c:pt>
                <c:pt idx="707">
                  <c:v>-9.1033511691623219E-4</c:v>
                </c:pt>
                <c:pt idx="708">
                  <c:v>-8.5883670383029621E-4</c:v>
                </c:pt>
                <c:pt idx="709">
                  <c:v>-7.9176161024305594E-4</c:v>
                </c:pt>
                <c:pt idx="710">
                  <c:v>-7.1578555636935698E-4</c:v>
                </c:pt>
                <c:pt idx="711">
                  <c:v>-6.3069661458333716E-4</c:v>
                </c:pt>
                <c:pt idx="712">
                  <c:v>-6.3843197292751824E-4</c:v>
                </c:pt>
                <c:pt idx="713">
                  <c:v>-4.8584408230251705E-4</c:v>
                </c:pt>
                <c:pt idx="714">
                  <c:v>-4.3932596842448314E-4</c:v>
                </c:pt>
                <c:pt idx="715">
                  <c:v>-3.9174821641710215E-4</c:v>
                </c:pt>
                <c:pt idx="716">
                  <c:v>-4.3275621202257302E-4</c:v>
                </c:pt>
                <c:pt idx="717">
                  <c:v>-3.6599900987413508E-4</c:v>
                </c:pt>
                <c:pt idx="718">
                  <c:v>-4.2502085367838706E-4</c:v>
                </c:pt>
                <c:pt idx="719">
                  <c:v>-3.0634138319227296E-4</c:v>
                </c:pt>
                <c:pt idx="720">
                  <c:v>-2.8949313693576409E-4</c:v>
                </c:pt>
                <c:pt idx="721">
                  <c:v>-3.4003787570529903E-4</c:v>
                </c:pt>
                <c:pt idx="722">
                  <c:v>-4.2374928792317913E-4</c:v>
                </c:pt>
                <c:pt idx="723">
                  <c:v>-4.0594736735026103E-4</c:v>
                </c:pt>
                <c:pt idx="724">
                  <c:v>-5.2505069308810719E-4</c:v>
                </c:pt>
                <c:pt idx="725">
                  <c:v>-5.5228339301215416E-4</c:v>
                </c:pt>
                <c:pt idx="726">
                  <c:v>-5.3183237711588733E-4</c:v>
                </c:pt>
                <c:pt idx="727">
                  <c:v>-6.7467159695095411E-4</c:v>
                </c:pt>
                <c:pt idx="728">
                  <c:v>-6.8569183349609408E-4</c:v>
                </c:pt>
                <c:pt idx="729">
                  <c:v>-9.7613864474826409E-4</c:v>
                </c:pt>
                <c:pt idx="730">
                  <c:v>-1.00686815049913E-3</c:v>
                </c:pt>
                <c:pt idx="731">
                  <c:v>-1.0645124647352502E-3</c:v>
                </c:pt>
                <c:pt idx="732">
                  <c:v>-1.1876424153645902E-3</c:v>
                </c:pt>
                <c:pt idx="733">
                  <c:v>-1.3520982530381902E-3</c:v>
                </c:pt>
                <c:pt idx="734">
                  <c:v>-1.4910168117947104E-3</c:v>
                </c:pt>
                <c:pt idx="735">
                  <c:v>-1.7135408189561602E-3</c:v>
                </c:pt>
                <c:pt idx="736">
                  <c:v>-1.8430285983615507E-3</c:v>
                </c:pt>
                <c:pt idx="737">
                  <c:v>-1.9696553548177098E-3</c:v>
                </c:pt>
                <c:pt idx="738">
                  <c:v>-2.0761489868164102E-3</c:v>
                </c:pt>
                <c:pt idx="739">
                  <c:v>-2.3148854573567701E-3</c:v>
                </c:pt>
                <c:pt idx="740">
                  <c:v>-2.4994744194878505E-3</c:v>
                </c:pt>
                <c:pt idx="741">
                  <c:v>-2.5000042385525207E-3</c:v>
                </c:pt>
                <c:pt idx="742">
                  <c:v>-2.5698343912760407E-3</c:v>
                </c:pt>
                <c:pt idx="743">
                  <c:v>-2.78292761908638E-3</c:v>
                </c:pt>
                <c:pt idx="744">
                  <c:v>-2.8483072916666713E-3</c:v>
                </c:pt>
                <c:pt idx="745">
                  <c:v>-3.0048158433702201E-3</c:v>
                </c:pt>
                <c:pt idx="746">
                  <c:v>-3.1321843465169298E-3</c:v>
                </c:pt>
                <c:pt idx="747">
                  <c:v>-3.2029681735568508E-3</c:v>
                </c:pt>
                <c:pt idx="748">
                  <c:v>-3.2999250623915008E-3</c:v>
                </c:pt>
                <c:pt idx="749">
                  <c:v>-3.4630033704969709E-3</c:v>
                </c:pt>
                <c:pt idx="750">
                  <c:v>-3.4738116794162405E-3</c:v>
                </c:pt>
                <c:pt idx="751">
                  <c:v>-3.6205715603298714E-3</c:v>
                </c:pt>
                <c:pt idx="752">
                  <c:v>-3.5046471489800302E-3</c:v>
                </c:pt>
                <c:pt idx="753">
                  <c:v>-3.5673777262369799E-3</c:v>
                </c:pt>
                <c:pt idx="754">
                  <c:v>-3.7000444200303807E-3</c:v>
                </c:pt>
                <c:pt idx="755">
                  <c:v>-3.8280487060546914E-3</c:v>
                </c:pt>
                <c:pt idx="756">
                  <c:v>-3.8896136813693616E-3</c:v>
                </c:pt>
                <c:pt idx="757">
                  <c:v>-3.9045545789930616E-3</c:v>
                </c:pt>
                <c:pt idx="758">
                  <c:v>-3.8729773627387207E-3</c:v>
                </c:pt>
                <c:pt idx="759">
                  <c:v>-3.9666493733723999E-3</c:v>
                </c:pt>
                <c:pt idx="760">
                  <c:v>-3.9901733398437509E-3</c:v>
                </c:pt>
                <c:pt idx="761">
                  <c:v>-4.080560472276471E-3</c:v>
                </c:pt>
                <c:pt idx="762">
                  <c:v>-4.1051440768771702E-3</c:v>
                </c:pt>
                <c:pt idx="763">
                  <c:v>-4.2042202419704904E-3</c:v>
                </c:pt>
                <c:pt idx="764">
                  <c:v>-4.4626659817165806E-3</c:v>
                </c:pt>
                <c:pt idx="765">
                  <c:v>-4.3063693576389003E-3</c:v>
                </c:pt>
                <c:pt idx="766">
                  <c:v>-4.27394443088108E-3</c:v>
                </c:pt>
                <c:pt idx="767">
                  <c:v>-4.2782889472113804E-3</c:v>
                </c:pt>
                <c:pt idx="768">
                  <c:v>-4.0840572781032907E-3</c:v>
                </c:pt>
                <c:pt idx="769">
                  <c:v>-4.0872361924913208E-3</c:v>
                </c:pt>
                <c:pt idx="770">
                  <c:v>-3.8638644748263916E-3</c:v>
                </c:pt>
                <c:pt idx="771">
                  <c:v>-3.7720998128255201E-3</c:v>
                </c:pt>
                <c:pt idx="772">
                  <c:v>-3.6723878648546003E-3</c:v>
                </c:pt>
                <c:pt idx="773">
                  <c:v>-3.5036934746636213E-3</c:v>
                </c:pt>
                <c:pt idx="774">
                  <c:v>-3.3558739556206604E-3</c:v>
                </c:pt>
                <c:pt idx="775">
                  <c:v>-3.2837125990125911E-3</c:v>
                </c:pt>
                <c:pt idx="776">
                  <c:v>-3.1077067057291704E-3</c:v>
                </c:pt>
                <c:pt idx="777">
                  <c:v>-3.0438105265299608E-3</c:v>
                </c:pt>
                <c:pt idx="778">
                  <c:v>-3.0685000949435813E-3</c:v>
                </c:pt>
                <c:pt idx="779">
                  <c:v>-2.9737684461805607E-3</c:v>
                </c:pt>
                <c:pt idx="780">
                  <c:v>-2.7351379394531198E-3</c:v>
                </c:pt>
                <c:pt idx="781">
                  <c:v>-2.7408599853515608E-3</c:v>
                </c:pt>
                <c:pt idx="782">
                  <c:v>-2.7244355943467908E-3</c:v>
                </c:pt>
                <c:pt idx="783">
                  <c:v>-2.7708477444119001E-3</c:v>
                </c:pt>
                <c:pt idx="784">
                  <c:v>-2.4216969807942701E-3</c:v>
                </c:pt>
                <c:pt idx="785">
                  <c:v>-2.5877422756619014E-3</c:v>
                </c:pt>
                <c:pt idx="786">
                  <c:v>-2.4723476833767308E-3</c:v>
                </c:pt>
                <c:pt idx="787">
                  <c:v>-2.3890601264105905E-3</c:v>
                </c:pt>
                <c:pt idx="788">
                  <c:v>-2.5240580240885407E-3</c:v>
                </c:pt>
                <c:pt idx="789">
                  <c:v>-2.5130377875434103E-3</c:v>
                </c:pt>
                <c:pt idx="790">
                  <c:v>-2.6343663533528608E-3</c:v>
                </c:pt>
                <c:pt idx="791">
                  <c:v>-2.6521682739257808E-3</c:v>
                </c:pt>
                <c:pt idx="792">
                  <c:v>-2.6834275987413308E-3</c:v>
                </c:pt>
                <c:pt idx="793">
                  <c:v>-2.6353200276692705E-3</c:v>
                </c:pt>
                <c:pt idx="794">
                  <c:v>-3.0286577012803907E-3</c:v>
                </c:pt>
                <c:pt idx="795">
                  <c:v>-3.0625661214192701E-3</c:v>
                </c:pt>
                <c:pt idx="796">
                  <c:v>-2.7866363525390703E-3</c:v>
                </c:pt>
                <c:pt idx="797">
                  <c:v>-3.1347274780273507E-3</c:v>
                </c:pt>
                <c:pt idx="798">
                  <c:v>-3.2309426201714403E-3</c:v>
                </c:pt>
                <c:pt idx="799">
                  <c:v>-3.2495922512478406E-3</c:v>
                </c:pt>
                <c:pt idx="800">
                  <c:v>-3.4254921807183201E-3</c:v>
                </c:pt>
                <c:pt idx="801">
                  <c:v>-3.4393734402126809E-3</c:v>
                </c:pt>
                <c:pt idx="802">
                  <c:v>-3.5253100925021806E-3</c:v>
                </c:pt>
                <c:pt idx="803">
                  <c:v>-3.3636093139648407E-3</c:v>
                </c:pt>
                <c:pt idx="804">
                  <c:v>-3.8222206963433214E-3</c:v>
                </c:pt>
                <c:pt idx="805">
                  <c:v>-3.7790934244791709E-3</c:v>
                </c:pt>
                <c:pt idx="806">
                  <c:v>-3.8319693671332411E-3</c:v>
                </c:pt>
                <c:pt idx="807">
                  <c:v>-4.0096706814236214E-3</c:v>
                </c:pt>
                <c:pt idx="808">
                  <c:v>-4.2846467759874102E-3</c:v>
                </c:pt>
                <c:pt idx="809">
                  <c:v>-4.4770770602756207E-3</c:v>
                </c:pt>
                <c:pt idx="810">
                  <c:v>-4.3882793850369009E-3</c:v>
                </c:pt>
                <c:pt idx="811">
                  <c:v>-4.5409732394748326E-3</c:v>
                </c:pt>
                <c:pt idx="812">
                  <c:v>-4.7111511230468715E-3</c:v>
                </c:pt>
                <c:pt idx="813">
                  <c:v>-4.9013561672634712E-3</c:v>
                </c:pt>
                <c:pt idx="814">
                  <c:v>-4.6775605943467991E-3</c:v>
                </c:pt>
                <c:pt idx="815">
                  <c:v>-4.912800259060341E-3</c:v>
                </c:pt>
                <c:pt idx="816">
                  <c:v>-4.8600302802191703E-3</c:v>
                </c:pt>
                <c:pt idx="817">
                  <c:v>-4.9519009060329817E-3</c:v>
                </c:pt>
                <c:pt idx="818">
                  <c:v>-5.2097108629014805E-3</c:v>
                </c:pt>
                <c:pt idx="819">
                  <c:v>-5.3362316555447013E-3</c:v>
                </c:pt>
                <c:pt idx="820">
                  <c:v>-5.2727593315972203E-3</c:v>
                </c:pt>
                <c:pt idx="821">
                  <c:v>-5.9334437052409022E-3</c:v>
                </c:pt>
                <c:pt idx="822">
                  <c:v>-5.4459042019314209E-3</c:v>
                </c:pt>
                <c:pt idx="823">
                  <c:v>-5.9117211235894217E-3</c:v>
                </c:pt>
                <c:pt idx="824">
                  <c:v>-6.0043334960937708E-3</c:v>
                </c:pt>
                <c:pt idx="825">
                  <c:v>-6.1447355482313311E-3</c:v>
                </c:pt>
                <c:pt idx="826">
                  <c:v>-6.3208474053276795E-3</c:v>
                </c:pt>
                <c:pt idx="827">
                  <c:v>-6.3047409057617205E-3</c:v>
                </c:pt>
                <c:pt idx="828">
                  <c:v>-6.2280231051974905E-3</c:v>
                </c:pt>
                <c:pt idx="829">
                  <c:v>-6.2893761528862915E-3</c:v>
                </c:pt>
                <c:pt idx="830">
                  <c:v>-6.3522126939561602E-3</c:v>
                </c:pt>
                <c:pt idx="831">
                  <c:v>-6.7956712510850517E-3</c:v>
                </c:pt>
                <c:pt idx="832">
                  <c:v>-6.8291558159722229E-3</c:v>
                </c:pt>
                <c:pt idx="833">
                  <c:v>-6.6306855943468E-3</c:v>
                </c:pt>
                <c:pt idx="834">
                  <c:v>-6.953769259982652E-3</c:v>
                </c:pt>
                <c:pt idx="835">
                  <c:v>-7.2846942477756121E-3</c:v>
                </c:pt>
                <c:pt idx="836">
                  <c:v>-7.3341793484157898E-3</c:v>
                </c:pt>
                <c:pt idx="837">
                  <c:v>-7.4613359239366524E-3</c:v>
                </c:pt>
                <c:pt idx="838">
                  <c:v>-7.5338151719835109E-3</c:v>
                </c:pt>
                <c:pt idx="839">
                  <c:v>-7.8015857272677909E-3</c:v>
                </c:pt>
                <c:pt idx="840">
                  <c:v>-7.5337092081705715E-3</c:v>
                </c:pt>
                <c:pt idx="841">
                  <c:v>-7.6902177598741402E-3</c:v>
                </c:pt>
                <c:pt idx="842">
                  <c:v>-8.4868537055121443E-3</c:v>
                </c:pt>
                <c:pt idx="843">
                  <c:v>-7.8757603963216221E-3</c:v>
                </c:pt>
                <c:pt idx="844">
                  <c:v>-8.9908175998264037E-3</c:v>
                </c:pt>
                <c:pt idx="845">
                  <c:v>-8.8192621866862025E-3</c:v>
                </c:pt>
                <c:pt idx="846">
                  <c:v>-8.9692009819878626E-3</c:v>
                </c:pt>
                <c:pt idx="847">
                  <c:v>-9.479416741265222E-3</c:v>
                </c:pt>
                <c:pt idx="848">
                  <c:v>-9.8494423760308245E-3</c:v>
                </c:pt>
                <c:pt idx="849">
                  <c:v>-9.5680024888780309E-3</c:v>
                </c:pt>
                <c:pt idx="850">
                  <c:v>-1.01227230495877E-2</c:v>
                </c:pt>
                <c:pt idx="851">
                  <c:v>-1.0397911071777302E-2</c:v>
                </c:pt>
                <c:pt idx="852">
                  <c:v>-1.0681046379937104E-2</c:v>
                </c:pt>
                <c:pt idx="853">
                  <c:v>-1.1069085862901503E-2</c:v>
                </c:pt>
                <c:pt idx="854">
                  <c:v>-1.1103841993543799E-2</c:v>
                </c:pt>
                <c:pt idx="855">
                  <c:v>-1.1546876695421003E-2</c:v>
                </c:pt>
                <c:pt idx="856">
                  <c:v>-1.2077967325846303E-2</c:v>
                </c:pt>
                <c:pt idx="857">
                  <c:v>-1.2512524922688803E-2</c:v>
                </c:pt>
                <c:pt idx="858">
                  <c:v>-1.2732081943088103E-2</c:v>
                </c:pt>
                <c:pt idx="859">
                  <c:v>-1.2790679931640602E-2</c:v>
                </c:pt>
                <c:pt idx="860">
                  <c:v>-1.2994978162977401E-2</c:v>
                </c:pt>
                <c:pt idx="861">
                  <c:v>-1.3809098137749602E-2</c:v>
                </c:pt>
                <c:pt idx="862">
                  <c:v>-1.3591130574544301E-2</c:v>
                </c:pt>
                <c:pt idx="863">
                  <c:v>-1.3855298360188803E-2</c:v>
                </c:pt>
                <c:pt idx="864">
                  <c:v>-1.4187282986111103E-2</c:v>
                </c:pt>
                <c:pt idx="865">
                  <c:v>-1.5071868896484404E-2</c:v>
                </c:pt>
                <c:pt idx="866">
                  <c:v>-1.5472306145562104E-2</c:v>
                </c:pt>
                <c:pt idx="867">
                  <c:v>-1.6783926222059407E-2</c:v>
                </c:pt>
                <c:pt idx="868">
                  <c:v>-1.7370541890462304E-2</c:v>
                </c:pt>
                <c:pt idx="869">
                  <c:v>-1.8039703369140597E-2</c:v>
                </c:pt>
                <c:pt idx="870">
                  <c:v>-1.8361409505208304E-2</c:v>
                </c:pt>
                <c:pt idx="871">
                  <c:v>-1.9683943854437905E-2</c:v>
                </c:pt>
                <c:pt idx="872">
                  <c:v>-1.9466082255045602E-2</c:v>
                </c:pt>
                <c:pt idx="873">
                  <c:v>-1.9563886854383705E-2</c:v>
                </c:pt>
                <c:pt idx="874">
                  <c:v>-1.9544177585178003E-2</c:v>
                </c:pt>
                <c:pt idx="875">
                  <c:v>-1.8327289157443603E-2</c:v>
                </c:pt>
                <c:pt idx="876">
                  <c:v>-1.9811100429958803E-2</c:v>
                </c:pt>
                <c:pt idx="877">
                  <c:v>-2.0596398247612804E-2</c:v>
                </c:pt>
                <c:pt idx="878">
                  <c:v>-1.9801033867730106E-2</c:v>
                </c:pt>
                <c:pt idx="879">
                  <c:v>-1.98161866929796E-2</c:v>
                </c:pt>
                <c:pt idx="880">
                  <c:v>-1.8550025092230905E-2</c:v>
                </c:pt>
                <c:pt idx="881">
                  <c:v>-1.9792450798882397E-2</c:v>
                </c:pt>
                <c:pt idx="882">
                  <c:v>-1.9782702128092501E-2</c:v>
                </c:pt>
                <c:pt idx="883">
                  <c:v>-1.9867261250813801E-2</c:v>
                </c:pt>
                <c:pt idx="884">
                  <c:v>-1.9729932149251301E-2</c:v>
                </c:pt>
                <c:pt idx="885">
                  <c:v>-1.9637849595811597E-2</c:v>
                </c:pt>
                <c:pt idx="886">
                  <c:v>-2.05458535088433E-2</c:v>
                </c:pt>
                <c:pt idx="887">
                  <c:v>-2.0784801907009504E-2</c:v>
                </c:pt>
                <c:pt idx="888">
                  <c:v>-2.0641114976671003E-2</c:v>
                </c:pt>
                <c:pt idx="889">
                  <c:v>-2.0035531785753107E-2</c:v>
                </c:pt>
                <c:pt idx="890">
                  <c:v>-2.2126939561631902E-2</c:v>
                </c:pt>
                <c:pt idx="891">
                  <c:v>-2.2267553541395403E-2</c:v>
                </c:pt>
                <c:pt idx="892">
                  <c:v>-2.3023499382866703E-2</c:v>
                </c:pt>
                <c:pt idx="893">
                  <c:v>-2.1454705132378508E-2</c:v>
                </c:pt>
                <c:pt idx="894">
                  <c:v>-2.272351582845061E-2</c:v>
                </c:pt>
                <c:pt idx="895">
                  <c:v>-2.3864746093750003E-2</c:v>
                </c:pt>
                <c:pt idx="896">
                  <c:v>-2.1048016018337709E-2</c:v>
                </c:pt>
                <c:pt idx="897">
                  <c:v>-2.4529351128472206E-2</c:v>
                </c:pt>
                <c:pt idx="898">
                  <c:v>-2.4265713161892404E-2</c:v>
                </c:pt>
                <c:pt idx="899">
                  <c:v>-2.3500548468695804E-2</c:v>
                </c:pt>
                <c:pt idx="900">
                  <c:v>-2.5008201599121104E-2</c:v>
                </c:pt>
                <c:pt idx="901">
                  <c:v>-2.5365087721082903E-2</c:v>
                </c:pt>
                <c:pt idx="902">
                  <c:v>-2.6797612508138006E-2</c:v>
                </c:pt>
                <c:pt idx="903">
                  <c:v>-2.9354837205675006E-2</c:v>
                </c:pt>
                <c:pt idx="904">
                  <c:v>-2.8651131523980106E-2</c:v>
                </c:pt>
                <c:pt idx="905">
                  <c:v>-2.6632308959961003E-2</c:v>
                </c:pt>
                <c:pt idx="906">
                  <c:v>-2.8100755479600701E-2</c:v>
                </c:pt>
                <c:pt idx="907">
                  <c:v>-2.9981189303927906E-2</c:v>
                </c:pt>
                <c:pt idx="908">
                  <c:v>-3.0507087707519601E-2</c:v>
                </c:pt>
                <c:pt idx="909">
                  <c:v>-3.18568547566732E-2</c:v>
                </c:pt>
                <c:pt idx="910">
                  <c:v>-3.1185679965549006E-2</c:v>
                </c:pt>
              </c:numCache>
            </c:numRef>
          </c:yVal>
          <c:smooth val="1"/>
        </c:ser>
        <c:axId val="54229632"/>
        <c:axId val="56234752"/>
      </c:scatterChart>
      <c:valAx>
        <c:axId val="54229632"/>
        <c:scaling>
          <c:orientation val="minMax"/>
          <c:max val="700"/>
          <c:min val="300"/>
        </c:scaling>
        <c:axPos val="b"/>
        <c:title>
          <c:tx>
            <c:rich>
              <a:bodyPr/>
              <a:lstStyle/>
              <a:p>
                <a:pPr>
                  <a:defRPr/>
                </a:pPr>
                <a:r>
                  <a:rPr lang="en-US"/>
                  <a:t>Wavelength (nm)</a:t>
                </a:r>
              </a:p>
            </c:rich>
          </c:tx>
          <c:layout/>
        </c:title>
        <c:numFmt formatCode="General" sourceLinked="1"/>
        <c:majorTickMark val="none"/>
        <c:tickLblPos val="nextTo"/>
        <c:crossAx val="56234752"/>
        <c:crosses val="autoZero"/>
        <c:crossBetween val="midCat"/>
      </c:valAx>
      <c:valAx>
        <c:axId val="56234752"/>
        <c:scaling>
          <c:orientation val="minMax"/>
          <c:max val="4.0000000000000008E-2"/>
          <c:min val="-2.0000000000000004E-2"/>
        </c:scaling>
        <c:axPos val="l"/>
        <c:majorGridlines/>
        <c:title>
          <c:tx>
            <c:rich>
              <a:bodyPr/>
              <a:lstStyle/>
              <a:p>
                <a:pPr>
                  <a:defRPr/>
                </a:pPr>
                <a:r>
                  <a:rPr lang="en-US"/>
                  <a:t>Absorbance</a:t>
                </a:r>
              </a:p>
            </c:rich>
          </c:tx>
          <c:layout/>
        </c:title>
        <c:numFmt formatCode="General" sourceLinked="1"/>
        <c:majorTickMark val="none"/>
        <c:tickLblPos val="nextTo"/>
        <c:crossAx val="54229632"/>
        <c:crosses val="autoZero"/>
        <c:crossBetween val="midCat"/>
      </c:valAx>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 7</a:t>
            </a:r>
          </a:p>
        </c:rich>
      </c:tx>
      <c:layout/>
    </c:title>
    <c:plotArea>
      <c:layout/>
      <c:scatterChart>
        <c:scatterStyle val="smoothMarker"/>
        <c:ser>
          <c:idx val="0"/>
          <c:order val="0"/>
          <c:tx>
            <c:strRef>
              <c:f>Sheet1!$D$1</c:f>
              <c:strCache>
                <c:ptCount val="1"/>
                <c:pt idx="0">
                  <c:v>FILTERED</c:v>
                </c:pt>
              </c:strCache>
            </c:strRef>
          </c:tx>
          <c:marker>
            <c:symbol val="none"/>
          </c:marker>
          <c:xVal>
            <c:numRef>
              <c:f>Sheet1!$A$2:$A$912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Sheet1!$D$2:$D$912</c:f>
              <c:numCache>
                <c:formatCode>General</c:formatCode>
                <c:ptCount val="911"/>
                <c:pt idx="0">
                  <c:v>2.8551527659098266</c:v>
                </c:pt>
                <c:pt idx="1">
                  <c:v>2.9913946787516306</c:v>
                </c:pt>
                <c:pt idx="2">
                  <c:v>3.0472191174825052</c:v>
                </c:pt>
                <c:pt idx="3">
                  <c:v>3.0153570175170925</c:v>
                </c:pt>
                <c:pt idx="4">
                  <c:v>2.9695665041605621</c:v>
                </c:pt>
                <c:pt idx="5">
                  <c:v>2.981252511342368</c:v>
                </c:pt>
                <c:pt idx="6">
                  <c:v>2.946740309397379</c:v>
                </c:pt>
                <c:pt idx="7">
                  <c:v>2.9539281527201351</c:v>
                </c:pt>
                <c:pt idx="8">
                  <c:v>2.91500171025594</c:v>
                </c:pt>
                <c:pt idx="9">
                  <c:v>2.8516090710957802</c:v>
                </c:pt>
                <c:pt idx="10">
                  <c:v>2.7872953414917014</c:v>
                </c:pt>
                <c:pt idx="11">
                  <c:v>2.681492964426675</c:v>
                </c:pt>
                <c:pt idx="12">
                  <c:v>2.5191707611084002</c:v>
                </c:pt>
                <c:pt idx="13">
                  <c:v>2.252947012583415</c:v>
                </c:pt>
                <c:pt idx="14">
                  <c:v>1.958791732788085</c:v>
                </c:pt>
                <c:pt idx="15">
                  <c:v>1.6963133811950701</c:v>
                </c:pt>
                <c:pt idx="16">
                  <c:v>1.4659477869669599</c:v>
                </c:pt>
                <c:pt idx="17">
                  <c:v>1.2694848378499337</c:v>
                </c:pt>
                <c:pt idx="18">
                  <c:v>1.1026552518208801</c:v>
                </c:pt>
                <c:pt idx="19">
                  <c:v>0.96349064509073901</c:v>
                </c:pt>
                <c:pt idx="20">
                  <c:v>0.84424177805582712</c:v>
                </c:pt>
                <c:pt idx="21">
                  <c:v>0.74426158269246401</c:v>
                </c:pt>
                <c:pt idx="22">
                  <c:v>0.66101201375325602</c:v>
                </c:pt>
                <c:pt idx="23">
                  <c:v>0.59209394454956099</c:v>
                </c:pt>
                <c:pt idx="24">
                  <c:v>0.53639920552571707</c:v>
                </c:pt>
                <c:pt idx="25">
                  <c:v>0.49034182230631501</c:v>
                </c:pt>
                <c:pt idx="26">
                  <c:v>0.45283889770507907</c:v>
                </c:pt>
                <c:pt idx="27">
                  <c:v>0.422639687856038</c:v>
                </c:pt>
                <c:pt idx="28">
                  <c:v>0.39807017644246512</c:v>
                </c:pt>
                <c:pt idx="29">
                  <c:v>0.37835963567098008</c:v>
                </c:pt>
                <c:pt idx="30">
                  <c:v>0.36231724421183303</c:v>
                </c:pt>
                <c:pt idx="31">
                  <c:v>0.34892034530639604</c:v>
                </c:pt>
                <c:pt idx="32">
                  <c:v>0.33762947718302511</c:v>
                </c:pt>
                <c:pt idx="33">
                  <c:v>0.32794666290283314</c:v>
                </c:pt>
                <c:pt idx="34">
                  <c:v>0.31970548629760809</c:v>
                </c:pt>
                <c:pt idx="35">
                  <c:v>0.31227127710978209</c:v>
                </c:pt>
                <c:pt idx="36">
                  <c:v>0.30558983484904012</c:v>
                </c:pt>
                <c:pt idx="37">
                  <c:v>0.29943958918253605</c:v>
                </c:pt>
                <c:pt idx="38">
                  <c:v>0.29364554087320999</c:v>
                </c:pt>
                <c:pt idx="39">
                  <c:v>0.28830909729003906</c:v>
                </c:pt>
                <c:pt idx="40">
                  <c:v>0.28312269846598304</c:v>
                </c:pt>
                <c:pt idx="41">
                  <c:v>0.27810144424438499</c:v>
                </c:pt>
                <c:pt idx="42">
                  <c:v>0.27329476674397801</c:v>
                </c:pt>
                <c:pt idx="43">
                  <c:v>0.26866404215494805</c:v>
                </c:pt>
                <c:pt idx="44">
                  <c:v>0.26422119140625</c:v>
                </c:pt>
                <c:pt idx="45">
                  <c:v>0.259787241617839</c:v>
                </c:pt>
                <c:pt idx="46">
                  <c:v>0.25557470321655307</c:v>
                </c:pt>
                <c:pt idx="47">
                  <c:v>0.251529057820638</c:v>
                </c:pt>
                <c:pt idx="48">
                  <c:v>0.247651735941569</c:v>
                </c:pt>
                <c:pt idx="49">
                  <c:v>0.24388154347737703</c:v>
                </c:pt>
                <c:pt idx="50">
                  <c:v>0.24035692214965798</c:v>
                </c:pt>
                <c:pt idx="51">
                  <c:v>0.23698886235555</c:v>
                </c:pt>
                <c:pt idx="52">
                  <c:v>0.23378880818684902</c:v>
                </c:pt>
                <c:pt idx="53">
                  <c:v>0.23086897532145201</c:v>
                </c:pt>
                <c:pt idx="54">
                  <c:v>0.228109995524089</c:v>
                </c:pt>
                <c:pt idx="55">
                  <c:v>0.22543493906656903</c:v>
                </c:pt>
                <c:pt idx="56">
                  <c:v>0.22296174367268901</c:v>
                </c:pt>
                <c:pt idx="57">
                  <c:v>0.22064971923828097</c:v>
                </c:pt>
                <c:pt idx="58">
                  <c:v>0.21841764450073306</c:v>
                </c:pt>
                <c:pt idx="59">
                  <c:v>0.21622832616170304</c:v>
                </c:pt>
                <c:pt idx="60">
                  <c:v>0.21415392557779903</c:v>
                </c:pt>
                <c:pt idx="61">
                  <c:v>0.21218029657999704</c:v>
                </c:pt>
                <c:pt idx="62">
                  <c:v>0.21018298467000301</c:v>
                </c:pt>
                <c:pt idx="63">
                  <c:v>0.20816310246785502</c:v>
                </c:pt>
                <c:pt idx="64">
                  <c:v>0.206159750620524</c:v>
                </c:pt>
                <c:pt idx="65">
                  <c:v>0.20412492752075198</c:v>
                </c:pt>
                <c:pt idx="66">
                  <c:v>0.20209169387817402</c:v>
                </c:pt>
                <c:pt idx="67">
                  <c:v>0.20001029968261702</c:v>
                </c:pt>
                <c:pt idx="68">
                  <c:v>0.19789505004882801</c:v>
                </c:pt>
                <c:pt idx="69">
                  <c:v>0.19573752085367899</c:v>
                </c:pt>
                <c:pt idx="70">
                  <c:v>0.19343455632527701</c:v>
                </c:pt>
                <c:pt idx="71">
                  <c:v>0.19107007980346699</c:v>
                </c:pt>
                <c:pt idx="72">
                  <c:v>0.18865172068277999</c:v>
                </c:pt>
                <c:pt idx="73">
                  <c:v>0.18616120020548502</c:v>
                </c:pt>
                <c:pt idx="74">
                  <c:v>0.18357944488525405</c:v>
                </c:pt>
                <c:pt idx="75">
                  <c:v>0.18102518717447905</c:v>
                </c:pt>
                <c:pt idx="76">
                  <c:v>0.17841784159342508</c:v>
                </c:pt>
                <c:pt idx="77">
                  <c:v>0.17572911580403602</c:v>
                </c:pt>
                <c:pt idx="78">
                  <c:v>0.17297601699829102</c:v>
                </c:pt>
                <c:pt idx="79">
                  <c:v>0.17021910349528005</c:v>
                </c:pt>
                <c:pt idx="80">
                  <c:v>0.16749318440755204</c:v>
                </c:pt>
                <c:pt idx="81">
                  <c:v>0.16478315989176404</c:v>
                </c:pt>
                <c:pt idx="82">
                  <c:v>0.16195678710937503</c:v>
                </c:pt>
                <c:pt idx="83">
                  <c:v>0.15915854771932003</c:v>
                </c:pt>
                <c:pt idx="84">
                  <c:v>0.15645265579223705</c:v>
                </c:pt>
                <c:pt idx="85">
                  <c:v>0.15369764963785801</c:v>
                </c:pt>
                <c:pt idx="86">
                  <c:v>0.15094216664632207</c:v>
                </c:pt>
                <c:pt idx="87">
                  <c:v>0.14827760060628201</c:v>
                </c:pt>
                <c:pt idx="88">
                  <c:v>0.145625114440918</c:v>
                </c:pt>
                <c:pt idx="89">
                  <c:v>0.14289490381876602</c:v>
                </c:pt>
                <c:pt idx="90">
                  <c:v>0.140315373738607</c:v>
                </c:pt>
                <c:pt idx="91">
                  <c:v>0.13769419987996404</c:v>
                </c:pt>
                <c:pt idx="92">
                  <c:v>0.13512500127156599</c:v>
                </c:pt>
                <c:pt idx="93">
                  <c:v>0.13246742884318102</c:v>
                </c:pt>
                <c:pt idx="94">
                  <c:v>0.12989552815755198</c:v>
                </c:pt>
                <c:pt idx="95">
                  <c:v>0.12734333674113005</c:v>
                </c:pt>
                <c:pt idx="96">
                  <c:v>0.12474854787190802</c:v>
                </c:pt>
                <c:pt idx="97">
                  <c:v>0.12235911687215199</c:v>
                </c:pt>
                <c:pt idx="98">
                  <c:v>0.11991786956787098</c:v>
                </c:pt>
                <c:pt idx="99">
                  <c:v>0.11756261189778699</c:v>
                </c:pt>
                <c:pt idx="100">
                  <c:v>0.11517763137817401</c:v>
                </c:pt>
                <c:pt idx="101">
                  <c:v>0.112786134084066</c:v>
                </c:pt>
                <c:pt idx="102">
                  <c:v>0.11051956812540698</c:v>
                </c:pt>
                <c:pt idx="103">
                  <c:v>0.108302275339762</c:v>
                </c:pt>
                <c:pt idx="104">
                  <c:v>0.10609499613444</c:v>
                </c:pt>
                <c:pt idx="105">
                  <c:v>0.10391585032145201</c:v>
                </c:pt>
                <c:pt idx="106">
                  <c:v>0.10178327560424801</c:v>
                </c:pt>
                <c:pt idx="107">
                  <c:v>9.9638938903808705E-2</c:v>
                </c:pt>
                <c:pt idx="108">
                  <c:v>9.7550074259440206E-2</c:v>
                </c:pt>
                <c:pt idx="109">
                  <c:v>9.5577081044515011E-2</c:v>
                </c:pt>
                <c:pt idx="110">
                  <c:v>9.3635241190592716E-2</c:v>
                </c:pt>
                <c:pt idx="111">
                  <c:v>9.1708342234293819E-2</c:v>
                </c:pt>
                <c:pt idx="112">
                  <c:v>8.986345926920572E-2</c:v>
                </c:pt>
                <c:pt idx="113">
                  <c:v>8.8039080301920619E-2</c:v>
                </c:pt>
                <c:pt idx="114">
                  <c:v>8.6102485656738212E-2</c:v>
                </c:pt>
                <c:pt idx="115">
                  <c:v>8.4520022074381723E-2</c:v>
                </c:pt>
                <c:pt idx="116">
                  <c:v>8.2959810892740876E-2</c:v>
                </c:pt>
                <c:pt idx="117">
                  <c:v>8.1330299377441406E-2</c:v>
                </c:pt>
                <c:pt idx="118">
                  <c:v>7.9839865366617815E-2</c:v>
                </c:pt>
                <c:pt idx="119">
                  <c:v>7.8151067097981808E-2</c:v>
                </c:pt>
                <c:pt idx="120">
                  <c:v>7.651599248250332E-2</c:v>
                </c:pt>
                <c:pt idx="121">
                  <c:v>7.5072447458903027E-2</c:v>
                </c:pt>
                <c:pt idx="122">
                  <c:v>7.3606173197428404E-2</c:v>
                </c:pt>
                <c:pt idx="123">
                  <c:v>7.2107791900634918E-2</c:v>
                </c:pt>
                <c:pt idx="124">
                  <c:v>7.0613384246826311E-2</c:v>
                </c:pt>
                <c:pt idx="125">
                  <c:v>6.9325923919677818E-2</c:v>
                </c:pt>
                <c:pt idx="126">
                  <c:v>6.7904949188232422E-2</c:v>
                </c:pt>
                <c:pt idx="127">
                  <c:v>6.6618124643961593E-2</c:v>
                </c:pt>
                <c:pt idx="128">
                  <c:v>6.5214157104492188E-2</c:v>
                </c:pt>
                <c:pt idx="129">
                  <c:v>6.3855648040771498E-2</c:v>
                </c:pt>
                <c:pt idx="130">
                  <c:v>6.2662124633789118E-2</c:v>
                </c:pt>
                <c:pt idx="131">
                  <c:v>6.1434427897135505E-2</c:v>
                </c:pt>
                <c:pt idx="132">
                  <c:v>6.0119946797688804E-2</c:v>
                </c:pt>
                <c:pt idx="133">
                  <c:v>5.8868726094563804E-2</c:v>
                </c:pt>
                <c:pt idx="134">
                  <c:v>5.7720343271891295E-2</c:v>
                </c:pt>
                <c:pt idx="135">
                  <c:v>5.6562264760335303E-2</c:v>
                </c:pt>
                <c:pt idx="136">
                  <c:v>5.5376688639322914E-2</c:v>
                </c:pt>
                <c:pt idx="137">
                  <c:v>5.4282188415527309E-2</c:v>
                </c:pt>
                <c:pt idx="138">
                  <c:v>5.3293546040852804E-2</c:v>
                </c:pt>
                <c:pt idx="139">
                  <c:v>5.214405059814451E-2</c:v>
                </c:pt>
                <c:pt idx="140">
                  <c:v>5.1245371500650998E-2</c:v>
                </c:pt>
                <c:pt idx="141">
                  <c:v>5.0130685170491601E-2</c:v>
                </c:pt>
                <c:pt idx="142">
                  <c:v>4.9106915791829409E-2</c:v>
                </c:pt>
                <c:pt idx="143">
                  <c:v>4.8167546590169308E-2</c:v>
                </c:pt>
                <c:pt idx="144">
                  <c:v>4.7213872273763016E-2</c:v>
                </c:pt>
                <c:pt idx="145">
                  <c:v>4.6251296997070299E-2</c:v>
                </c:pt>
                <c:pt idx="146">
                  <c:v>4.5363744099934905E-2</c:v>
                </c:pt>
                <c:pt idx="147">
                  <c:v>4.4434865315755218E-2</c:v>
                </c:pt>
                <c:pt idx="148">
                  <c:v>4.3512026468912716E-2</c:v>
                </c:pt>
                <c:pt idx="149">
                  <c:v>4.2696317036946825E-2</c:v>
                </c:pt>
                <c:pt idx="150">
                  <c:v>4.1865825653076214E-2</c:v>
                </c:pt>
                <c:pt idx="151">
                  <c:v>4.1053454081217508E-2</c:v>
                </c:pt>
                <c:pt idx="152">
                  <c:v>4.0218512217203808E-2</c:v>
                </c:pt>
                <c:pt idx="153">
                  <c:v>3.9381663004557317E-2</c:v>
                </c:pt>
                <c:pt idx="154">
                  <c:v>3.8564364115397105E-2</c:v>
                </c:pt>
                <c:pt idx="155">
                  <c:v>3.7762641906738302E-2</c:v>
                </c:pt>
                <c:pt idx="156">
                  <c:v>3.7015755971272796E-2</c:v>
                </c:pt>
                <c:pt idx="157">
                  <c:v>3.6347389221191413E-2</c:v>
                </c:pt>
                <c:pt idx="158">
                  <c:v>3.5468896230061803E-2</c:v>
                </c:pt>
                <c:pt idx="159">
                  <c:v>3.4627755482991594E-2</c:v>
                </c:pt>
                <c:pt idx="160">
                  <c:v>3.3940474192301395E-2</c:v>
                </c:pt>
                <c:pt idx="161">
                  <c:v>3.3152580261230406E-2</c:v>
                </c:pt>
                <c:pt idx="162">
                  <c:v>3.2458305358886698E-2</c:v>
                </c:pt>
                <c:pt idx="163">
                  <c:v>3.174479802449541E-2</c:v>
                </c:pt>
                <c:pt idx="164">
                  <c:v>3.1033356984456407E-2</c:v>
                </c:pt>
                <c:pt idx="165">
                  <c:v>3.0353387196858709E-2</c:v>
                </c:pt>
                <c:pt idx="166">
                  <c:v>2.9691537221272806E-2</c:v>
                </c:pt>
                <c:pt idx="167">
                  <c:v>2.9113451639811203E-2</c:v>
                </c:pt>
                <c:pt idx="168">
                  <c:v>2.8525829315185502E-2</c:v>
                </c:pt>
                <c:pt idx="169">
                  <c:v>2.8518517812093112E-2</c:v>
                </c:pt>
                <c:pt idx="170">
                  <c:v>2.8426329294840503E-2</c:v>
                </c:pt>
                <c:pt idx="171">
                  <c:v>2.84406344095866E-2</c:v>
                </c:pt>
                <c:pt idx="172">
                  <c:v>2.8209368387858105E-2</c:v>
                </c:pt>
                <c:pt idx="173">
                  <c:v>2.7330557505289708E-2</c:v>
                </c:pt>
                <c:pt idx="174">
                  <c:v>2.6440143585205102E-2</c:v>
                </c:pt>
                <c:pt idx="175">
                  <c:v>2.5413036346435606E-2</c:v>
                </c:pt>
                <c:pt idx="176">
                  <c:v>2.4442195892334005E-2</c:v>
                </c:pt>
                <c:pt idx="177">
                  <c:v>2.3801485697428407E-2</c:v>
                </c:pt>
                <c:pt idx="178">
                  <c:v>2.3652394612630211E-2</c:v>
                </c:pt>
                <c:pt idx="179">
                  <c:v>2.3066361745198504E-2</c:v>
                </c:pt>
                <c:pt idx="180">
                  <c:v>2.2776603698730503E-2</c:v>
                </c:pt>
                <c:pt idx="181">
                  <c:v>2.2339502970377605E-2</c:v>
                </c:pt>
                <c:pt idx="182">
                  <c:v>2.1855354309082007E-2</c:v>
                </c:pt>
                <c:pt idx="183">
                  <c:v>2.1598180135091107E-2</c:v>
                </c:pt>
                <c:pt idx="184">
                  <c:v>2.1439075469970804E-2</c:v>
                </c:pt>
                <c:pt idx="185">
                  <c:v>2.12990442911784E-2</c:v>
                </c:pt>
                <c:pt idx="186">
                  <c:v>2.0664374033610006E-2</c:v>
                </c:pt>
                <c:pt idx="187">
                  <c:v>2.0521799723307303E-2</c:v>
                </c:pt>
                <c:pt idx="188">
                  <c:v>2.0385901133219406E-2</c:v>
                </c:pt>
                <c:pt idx="189">
                  <c:v>2.0283063252766898E-2</c:v>
                </c:pt>
                <c:pt idx="190">
                  <c:v>1.9021511077880901E-2</c:v>
                </c:pt>
                <c:pt idx="191">
                  <c:v>1.8538316090901705E-2</c:v>
                </c:pt>
                <c:pt idx="192">
                  <c:v>1.8535614013671903E-2</c:v>
                </c:pt>
                <c:pt idx="193">
                  <c:v>1.7694950103759811E-2</c:v>
                </c:pt>
                <c:pt idx="194">
                  <c:v>1.7452716827392609E-2</c:v>
                </c:pt>
                <c:pt idx="195">
                  <c:v>1.6789754231770801E-2</c:v>
                </c:pt>
                <c:pt idx="196">
                  <c:v>1.6831080118815102E-2</c:v>
                </c:pt>
                <c:pt idx="197">
                  <c:v>1.7274061838785802E-2</c:v>
                </c:pt>
                <c:pt idx="198">
                  <c:v>1.7054875691731808E-2</c:v>
                </c:pt>
                <c:pt idx="199">
                  <c:v>1.5684922536214202E-2</c:v>
                </c:pt>
                <c:pt idx="200">
                  <c:v>1.49917602539063E-2</c:v>
                </c:pt>
                <c:pt idx="201">
                  <c:v>1.5115737915039102E-2</c:v>
                </c:pt>
                <c:pt idx="202">
                  <c:v>1.68736775716146E-2</c:v>
                </c:pt>
                <c:pt idx="203">
                  <c:v>1.5175978342692102E-2</c:v>
                </c:pt>
                <c:pt idx="204">
                  <c:v>1.5111605326334604E-2</c:v>
                </c:pt>
                <c:pt idx="205">
                  <c:v>1.36947631835937E-2</c:v>
                </c:pt>
                <c:pt idx="206">
                  <c:v>1.3761520385742203E-2</c:v>
                </c:pt>
                <c:pt idx="207">
                  <c:v>1.4613151550292998E-2</c:v>
                </c:pt>
                <c:pt idx="208">
                  <c:v>1.5272458394368504E-2</c:v>
                </c:pt>
                <c:pt idx="209">
                  <c:v>1.3810316721598303E-2</c:v>
                </c:pt>
                <c:pt idx="210">
                  <c:v>1.2959957122802703E-2</c:v>
                </c:pt>
                <c:pt idx="211">
                  <c:v>1.2083371480306001E-2</c:v>
                </c:pt>
                <c:pt idx="212">
                  <c:v>1.19528770446778E-2</c:v>
                </c:pt>
                <c:pt idx="213">
                  <c:v>1.1833349863688203E-2</c:v>
                </c:pt>
                <c:pt idx="214">
                  <c:v>1.2798150380452501E-2</c:v>
                </c:pt>
                <c:pt idx="215">
                  <c:v>1.2868245442708304E-2</c:v>
                </c:pt>
                <c:pt idx="216">
                  <c:v>1.1312166849772104E-2</c:v>
                </c:pt>
                <c:pt idx="217">
                  <c:v>1.0977109273274702E-2</c:v>
                </c:pt>
                <c:pt idx="218">
                  <c:v>1.0853926340738904E-2</c:v>
                </c:pt>
                <c:pt idx="219">
                  <c:v>1.0231971740722703E-2</c:v>
                </c:pt>
                <c:pt idx="220">
                  <c:v>9.9040667215983223E-3</c:v>
                </c:pt>
                <c:pt idx="221">
                  <c:v>1.01777712504069E-2</c:v>
                </c:pt>
                <c:pt idx="222">
                  <c:v>1.11471811930339E-2</c:v>
                </c:pt>
                <c:pt idx="223">
                  <c:v>1.06190045674642E-2</c:v>
                </c:pt>
                <c:pt idx="224">
                  <c:v>9.9171002705892089E-3</c:v>
                </c:pt>
                <c:pt idx="225">
                  <c:v>9.074529012044294E-3</c:v>
                </c:pt>
                <c:pt idx="226">
                  <c:v>9.0626080830892193E-3</c:v>
                </c:pt>
                <c:pt idx="227">
                  <c:v>9.0188980102539097E-3</c:v>
                </c:pt>
                <c:pt idx="228">
                  <c:v>8.5109074910481829E-3</c:v>
                </c:pt>
                <c:pt idx="229">
                  <c:v>8.8624954223633125E-3</c:v>
                </c:pt>
                <c:pt idx="230">
                  <c:v>1.0383447011311902E-2</c:v>
                </c:pt>
                <c:pt idx="231">
                  <c:v>1.0704676310221404E-2</c:v>
                </c:pt>
                <c:pt idx="232">
                  <c:v>1.0802268981933602E-2</c:v>
                </c:pt>
                <c:pt idx="233">
                  <c:v>9.61796442667643E-3</c:v>
                </c:pt>
                <c:pt idx="234">
                  <c:v>8.9268684387207031E-3</c:v>
                </c:pt>
                <c:pt idx="235">
                  <c:v>7.509708404541033E-3</c:v>
                </c:pt>
                <c:pt idx="236">
                  <c:v>8.6892445882161534E-3</c:v>
                </c:pt>
                <c:pt idx="237">
                  <c:v>8.2499186197916626E-3</c:v>
                </c:pt>
                <c:pt idx="238">
                  <c:v>8.5787773132324236E-3</c:v>
                </c:pt>
                <c:pt idx="239">
                  <c:v>1.0337352752685504E-2</c:v>
                </c:pt>
                <c:pt idx="240">
                  <c:v>1.0027726491292301E-2</c:v>
                </c:pt>
                <c:pt idx="241">
                  <c:v>8.1537564595540509E-3</c:v>
                </c:pt>
                <c:pt idx="242">
                  <c:v>8.1539154052734306E-3</c:v>
                </c:pt>
                <c:pt idx="243">
                  <c:v>8.3483060201009224E-3</c:v>
                </c:pt>
                <c:pt idx="244">
                  <c:v>5.4648717244466212E-3</c:v>
                </c:pt>
                <c:pt idx="245">
                  <c:v>7.0344607035319117E-3</c:v>
                </c:pt>
                <c:pt idx="246">
                  <c:v>7.3337554931640807E-3</c:v>
                </c:pt>
                <c:pt idx="247">
                  <c:v>7.43865966796875E-3</c:v>
                </c:pt>
                <c:pt idx="248">
                  <c:v>7.8865687052409022E-3</c:v>
                </c:pt>
                <c:pt idx="249">
                  <c:v>6.6734949747721409E-3</c:v>
                </c:pt>
                <c:pt idx="250">
                  <c:v>8.5527102152506713E-3</c:v>
                </c:pt>
                <c:pt idx="251">
                  <c:v>6.8847338358561218E-3</c:v>
                </c:pt>
                <c:pt idx="252">
                  <c:v>6.8718592325846513E-3</c:v>
                </c:pt>
                <c:pt idx="253">
                  <c:v>7.214069366455079E-3</c:v>
                </c:pt>
                <c:pt idx="254">
                  <c:v>6.7712465922037902E-3</c:v>
                </c:pt>
                <c:pt idx="255">
                  <c:v>6.8635940551757821E-3</c:v>
                </c:pt>
                <c:pt idx="256">
                  <c:v>6.293455759684252E-3</c:v>
                </c:pt>
                <c:pt idx="257">
                  <c:v>6.1747233072916713E-3</c:v>
                </c:pt>
                <c:pt idx="258">
                  <c:v>6.1718622843424595E-3</c:v>
                </c:pt>
                <c:pt idx="259">
                  <c:v>5.6993166605631513E-3</c:v>
                </c:pt>
                <c:pt idx="260">
                  <c:v>5.3922335306803406E-3</c:v>
                </c:pt>
                <c:pt idx="261">
                  <c:v>5.1867167154948024E-3</c:v>
                </c:pt>
                <c:pt idx="262">
                  <c:v>4.8298835754394523E-3</c:v>
                </c:pt>
                <c:pt idx="263">
                  <c:v>4.6730041503906302E-3</c:v>
                </c:pt>
                <c:pt idx="264">
                  <c:v>4.675865173339849E-3</c:v>
                </c:pt>
                <c:pt idx="265">
                  <c:v>4.2093594868977896E-3</c:v>
                </c:pt>
                <c:pt idx="266">
                  <c:v>4.6397844950358119E-3</c:v>
                </c:pt>
                <c:pt idx="267">
                  <c:v>5.1873524983724007E-3</c:v>
                </c:pt>
                <c:pt idx="268">
                  <c:v>5.3205490112304705E-3</c:v>
                </c:pt>
                <c:pt idx="269">
                  <c:v>4.8921902974446733E-3</c:v>
                </c:pt>
                <c:pt idx="270">
                  <c:v>5.5200258890787815E-3</c:v>
                </c:pt>
                <c:pt idx="271">
                  <c:v>3.93438339233398E-3</c:v>
                </c:pt>
                <c:pt idx="272">
                  <c:v>4.5003890991211007E-3</c:v>
                </c:pt>
                <c:pt idx="273">
                  <c:v>4.9228668212890616E-3</c:v>
                </c:pt>
                <c:pt idx="274">
                  <c:v>5.6230227152506609E-3</c:v>
                </c:pt>
                <c:pt idx="275">
                  <c:v>5.7690938313802132E-3</c:v>
                </c:pt>
                <c:pt idx="276">
                  <c:v>4.7480265299479213E-3</c:v>
                </c:pt>
                <c:pt idx="277">
                  <c:v>5.1433245340983111E-3</c:v>
                </c:pt>
                <c:pt idx="278">
                  <c:v>4.6663284301757813E-3</c:v>
                </c:pt>
                <c:pt idx="279">
                  <c:v>3.6333401997884107E-3</c:v>
                </c:pt>
                <c:pt idx="280">
                  <c:v>3.2796859741211007E-3</c:v>
                </c:pt>
                <c:pt idx="281">
                  <c:v>3.1709671020507799E-3</c:v>
                </c:pt>
                <c:pt idx="282">
                  <c:v>3.9265950520833409E-3</c:v>
                </c:pt>
                <c:pt idx="283">
                  <c:v>3.5546620686849003E-3</c:v>
                </c:pt>
                <c:pt idx="284">
                  <c:v>4.1728019714355521E-3</c:v>
                </c:pt>
                <c:pt idx="285">
                  <c:v>3.9769808451334716E-3</c:v>
                </c:pt>
                <c:pt idx="286">
                  <c:v>3.7701924641927106E-3</c:v>
                </c:pt>
                <c:pt idx="287">
                  <c:v>3.9790471394856811E-3</c:v>
                </c:pt>
                <c:pt idx="288">
                  <c:v>2.9988288879394609E-3</c:v>
                </c:pt>
                <c:pt idx="289">
                  <c:v>3.6856333414713605E-3</c:v>
                </c:pt>
                <c:pt idx="290">
                  <c:v>3.43545277913411E-3</c:v>
                </c:pt>
                <c:pt idx="291">
                  <c:v>3.5993258158366001E-3</c:v>
                </c:pt>
                <c:pt idx="292">
                  <c:v>3.6377906799316415E-3</c:v>
                </c:pt>
                <c:pt idx="293">
                  <c:v>3.0104319254557295E-3</c:v>
                </c:pt>
                <c:pt idx="294">
                  <c:v>9.3612670898437604E-3</c:v>
                </c:pt>
                <c:pt idx="295">
                  <c:v>7.398605346679691E-3</c:v>
                </c:pt>
                <c:pt idx="296">
                  <c:v>2.091248830159511E-3</c:v>
                </c:pt>
                <c:pt idx="297">
                  <c:v>3.2552083333333309E-3</c:v>
                </c:pt>
                <c:pt idx="298">
                  <c:v>3.8404464721679709E-3</c:v>
                </c:pt>
                <c:pt idx="299">
                  <c:v>3.6765734354655012E-3</c:v>
                </c:pt>
                <c:pt idx="300">
                  <c:v>3.4381548563639408E-3</c:v>
                </c:pt>
                <c:pt idx="301">
                  <c:v>3.0069351196289102E-3</c:v>
                </c:pt>
                <c:pt idx="302">
                  <c:v>3.2149950663248705E-3</c:v>
                </c:pt>
                <c:pt idx="303">
                  <c:v>3.1307538350423209E-3</c:v>
                </c:pt>
                <c:pt idx="304">
                  <c:v>2.7004877726237004E-3</c:v>
                </c:pt>
                <c:pt idx="305">
                  <c:v>3.2684008280436309E-3</c:v>
                </c:pt>
                <c:pt idx="306">
                  <c:v>3.2822291056315107E-3</c:v>
                </c:pt>
                <c:pt idx="307">
                  <c:v>2.9471715291341204E-3</c:v>
                </c:pt>
                <c:pt idx="308">
                  <c:v>3.3569335937500004E-3</c:v>
                </c:pt>
                <c:pt idx="309">
                  <c:v>2.4902025858561209E-3</c:v>
                </c:pt>
                <c:pt idx="310">
                  <c:v>2.8607050577799508E-3</c:v>
                </c:pt>
                <c:pt idx="311">
                  <c:v>2.9381116231282606E-3</c:v>
                </c:pt>
                <c:pt idx="312">
                  <c:v>3.0131340026855499E-3</c:v>
                </c:pt>
                <c:pt idx="313">
                  <c:v>2.7198791503906306E-3</c:v>
                </c:pt>
                <c:pt idx="314">
                  <c:v>3.0779838562011805E-3</c:v>
                </c:pt>
                <c:pt idx="315">
                  <c:v>2.6297569274902305E-3</c:v>
                </c:pt>
                <c:pt idx="316">
                  <c:v>2.0437240600586011E-3</c:v>
                </c:pt>
                <c:pt idx="317">
                  <c:v>2.3991266886393306E-3</c:v>
                </c:pt>
                <c:pt idx="318">
                  <c:v>2.0977656046549508E-3</c:v>
                </c:pt>
                <c:pt idx="319">
                  <c:v>2.3582776387532606E-3</c:v>
                </c:pt>
                <c:pt idx="320">
                  <c:v>2.7206738789876408E-3</c:v>
                </c:pt>
                <c:pt idx="321">
                  <c:v>2.5521914164225302E-3</c:v>
                </c:pt>
                <c:pt idx="322">
                  <c:v>2.4385452270507808E-3</c:v>
                </c:pt>
                <c:pt idx="323">
                  <c:v>2.2848447163899806E-3</c:v>
                </c:pt>
                <c:pt idx="324">
                  <c:v>1.9262631734212302E-3</c:v>
                </c:pt>
                <c:pt idx="325">
                  <c:v>1.8682479858398503E-3</c:v>
                </c:pt>
                <c:pt idx="326">
                  <c:v>1.9302368164062504E-3</c:v>
                </c:pt>
                <c:pt idx="327">
                  <c:v>1.8699963887532504E-3</c:v>
                </c:pt>
                <c:pt idx="328">
                  <c:v>2.251307169596361E-3</c:v>
                </c:pt>
                <c:pt idx="329">
                  <c:v>1.9547144571940103E-3</c:v>
                </c:pt>
                <c:pt idx="330">
                  <c:v>1.8008550008138103E-3</c:v>
                </c:pt>
                <c:pt idx="331">
                  <c:v>1.6619364420572902E-3</c:v>
                </c:pt>
                <c:pt idx="332">
                  <c:v>1.6055107116699204E-3</c:v>
                </c:pt>
                <c:pt idx="333">
                  <c:v>1.6166369120279905E-3</c:v>
                </c:pt>
                <c:pt idx="334">
                  <c:v>1.5393892923990906E-3</c:v>
                </c:pt>
                <c:pt idx="335">
                  <c:v>1.6202926635742201E-3</c:v>
                </c:pt>
                <c:pt idx="336">
                  <c:v>1.6926129659017002E-3</c:v>
                </c:pt>
                <c:pt idx="337">
                  <c:v>1.5667279561360705E-3</c:v>
                </c:pt>
                <c:pt idx="338">
                  <c:v>1.6085306803385402E-3</c:v>
                </c:pt>
                <c:pt idx="339">
                  <c:v>1.4710426330566402E-3</c:v>
                </c:pt>
                <c:pt idx="340">
                  <c:v>1.4479955037434904E-3</c:v>
                </c:pt>
                <c:pt idx="341">
                  <c:v>1.5155474344889302E-3</c:v>
                </c:pt>
                <c:pt idx="342">
                  <c:v>1.5621185302734401E-3</c:v>
                </c:pt>
                <c:pt idx="343">
                  <c:v>1.5667279561360705E-3</c:v>
                </c:pt>
                <c:pt idx="344">
                  <c:v>1.5554428100586E-3</c:v>
                </c:pt>
                <c:pt idx="345">
                  <c:v>1.4553070068359403E-3</c:v>
                </c:pt>
                <c:pt idx="346">
                  <c:v>1.3330777486165405E-3</c:v>
                </c:pt>
                <c:pt idx="347">
                  <c:v>1.5643437703450501E-3</c:v>
                </c:pt>
                <c:pt idx="348">
                  <c:v>1.5301704406738303E-3</c:v>
                </c:pt>
                <c:pt idx="349">
                  <c:v>1.2785593668619805E-3</c:v>
                </c:pt>
                <c:pt idx="350">
                  <c:v>1.45069758097331E-3</c:v>
                </c:pt>
                <c:pt idx="351">
                  <c:v>1.5303293863932303E-3</c:v>
                </c:pt>
                <c:pt idx="352">
                  <c:v>1.3457934061686201E-3</c:v>
                </c:pt>
                <c:pt idx="353">
                  <c:v>1.3553301493326904E-3</c:v>
                </c:pt>
                <c:pt idx="354">
                  <c:v>1.2456576029459601E-3</c:v>
                </c:pt>
                <c:pt idx="355">
                  <c:v>1.1207262674967505E-3</c:v>
                </c:pt>
                <c:pt idx="356">
                  <c:v>1.4284451802571603E-3</c:v>
                </c:pt>
                <c:pt idx="357">
                  <c:v>1.6568501790364602E-3</c:v>
                </c:pt>
                <c:pt idx="358">
                  <c:v>1.3213157653808602E-3</c:v>
                </c:pt>
                <c:pt idx="359">
                  <c:v>1.2551943461100205E-3</c:v>
                </c:pt>
                <c:pt idx="360">
                  <c:v>9.7910563151042043E-4</c:v>
                </c:pt>
                <c:pt idx="361">
                  <c:v>1.15076700846354E-3</c:v>
                </c:pt>
                <c:pt idx="362">
                  <c:v>1.0972023010253904E-3</c:v>
                </c:pt>
                <c:pt idx="363">
                  <c:v>9.8594029744466724E-4</c:v>
                </c:pt>
                <c:pt idx="364">
                  <c:v>1.1758804321289104E-3</c:v>
                </c:pt>
                <c:pt idx="365">
                  <c:v>1.1887550354003902E-3</c:v>
                </c:pt>
                <c:pt idx="366">
                  <c:v>9.2426935831706029E-4</c:v>
                </c:pt>
                <c:pt idx="367">
                  <c:v>9.6686681111653725E-4</c:v>
                </c:pt>
                <c:pt idx="368">
                  <c:v>7.2542826334635511E-4</c:v>
                </c:pt>
                <c:pt idx="369">
                  <c:v>1.0116895039876299E-3</c:v>
                </c:pt>
                <c:pt idx="370">
                  <c:v>9.9229812622070378E-4</c:v>
                </c:pt>
                <c:pt idx="371">
                  <c:v>8.1745783487955715E-4</c:v>
                </c:pt>
                <c:pt idx="372">
                  <c:v>8.6990992228190317E-4</c:v>
                </c:pt>
                <c:pt idx="373">
                  <c:v>8.5401535034180024E-4</c:v>
                </c:pt>
                <c:pt idx="374">
                  <c:v>6.9030125935872605E-4</c:v>
                </c:pt>
                <c:pt idx="375">
                  <c:v>3.8560231526692815E-4</c:v>
                </c:pt>
                <c:pt idx="376">
                  <c:v>7.7136357625325503E-4</c:v>
                </c:pt>
                <c:pt idx="377">
                  <c:v>5.3119659423827995E-4</c:v>
                </c:pt>
                <c:pt idx="378">
                  <c:v>9.4302495320638306E-4</c:v>
                </c:pt>
                <c:pt idx="379">
                  <c:v>1.3086001078287802E-3</c:v>
                </c:pt>
                <c:pt idx="380">
                  <c:v>1.4839172363281304E-3</c:v>
                </c:pt>
                <c:pt idx="381">
                  <c:v>1.89224878946941E-3</c:v>
                </c:pt>
                <c:pt idx="382">
                  <c:v>1.7956097920735705E-3</c:v>
                </c:pt>
                <c:pt idx="383">
                  <c:v>1.8855730692545604E-3</c:v>
                </c:pt>
                <c:pt idx="384">
                  <c:v>1.6317367553710905E-3</c:v>
                </c:pt>
                <c:pt idx="385">
                  <c:v>2.7713775634765707E-3</c:v>
                </c:pt>
                <c:pt idx="386">
                  <c:v>1.7828941345214907E-3</c:v>
                </c:pt>
                <c:pt idx="387">
                  <c:v>2.3743311564127598E-3</c:v>
                </c:pt>
                <c:pt idx="388">
                  <c:v>1.2639363606770807E-3</c:v>
                </c:pt>
                <c:pt idx="389">
                  <c:v>2.6777585347493517E-3</c:v>
                </c:pt>
                <c:pt idx="390">
                  <c:v>1.8046696980794305E-3</c:v>
                </c:pt>
                <c:pt idx="391">
                  <c:v>2.9584566752115914E-3</c:v>
                </c:pt>
                <c:pt idx="392">
                  <c:v>-7.9600016276041902E-4</c:v>
                </c:pt>
                <c:pt idx="393">
                  <c:v>9.255409240722692E-4</c:v>
                </c:pt>
                <c:pt idx="394">
                  <c:v>2.5180180867513009E-3</c:v>
                </c:pt>
                <c:pt idx="395">
                  <c:v>8.5385640462239511E-4</c:v>
                </c:pt>
                <c:pt idx="396">
                  <c:v>1.1064211527506502E-3</c:v>
                </c:pt>
                <c:pt idx="397">
                  <c:v>7.0190429687500195E-4</c:v>
                </c:pt>
                <c:pt idx="398">
                  <c:v>4.9591064453125122E-5</c:v>
                </c:pt>
                <c:pt idx="399">
                  <c:v>4.4234593709309807E-4</c:v>
                </c:pt>
                <c:pt idx="400">
                  <c:v>-2.8610229492186602E-5</c:v>
                </c:pt>
                <c:pt idx="401">
                  <c:v>1.1329650878906304E-3</c:v>
                </c:pt>
                <c:pt idx="402">
                  <c:v>1.9901593526204403E-3</c:v>
                </c:pt>
                <c:pt idx="403">
                  <c:v>3.7463506062825503E-4</c:v>
                </c:pt>
                <c:pt idx="404">
                  <c:v>8.0617268880208326E-4</c:v>
                </c:pt>
                <c:pt idx="405">
                  <c:v>1.8962224324544201E-4</c:v>
                </c:pt>
                <c:pt idx="406">
                  <c:v>6.7647298177083326E-4</c:v>
                </c:pt>
                <c:pt idx="407">
                  <c:v>1.0534922281901001E-3</c:v>
                </c:pt>
                <c:pt idx="408">
                  <c:v>1.7207463582356805E-3</c:v>
                </c:pt>
                <c:pt idx="409">
                  <c:v>9.6718470255534013E-4</c:v>
                </c:pt>
                <c:pt idx="410">
                  <c:v>1.4731089274088601E-3</c:v>
                </c:pt>
                <c:pt idx="411">
                  <c:v>9.1107686360677315E-4</c:v>
                </c:pt>
                <c:pt idx="412">
                  <c:v>7.2733561197916999E-4</c:v>
                </c:pt>
                <c:pt idx="413">
                  <c:v>2.1855036417643207E-4</c:v>
                </c:pt>
                <c:pt idx="414">
                  <c:v>5.8539708455403714E-4</c:v>
                </c:pt>
                <c:pt idx="415">
                  <c:v>7.7390670776367491E-4</c:v>
                </c:pt>
                <c:pt idx="416">
                  <c:v>7.2177251180013111E-4</c:v>
                </c:pt>
                <c:pt idx="417">
                  <c:v>8.8246663411458608E-4</c:v>
                </c:pt>
                <c:pt idx="418">
                  <c:v>3.5540262858072815E-4</c:v>
                </c:pt>
                <c:pt idx="419">
                  <c:v>9.4699859619140701E-4</c:v>
                </c:pt>
                <c:pt idx="420">
                  <c:v>1.0172526041666603E-4</c:v>
                </c:pt>
                <c:pt idx="421">
                  <c:v>3.5905838012695204E-4</c:v>
                </c:pt>
                <c:pt idx="422">
                  <c:v>2.6639302571614695E-4</c:v>
                </c:pt>
                <c:pt idx="423">
                  <c:v>4.5633316040039003E-4</c:v>
                </c:pt>
                <c:pt idx="424">
                  <c:v>6.9141387939453429E-4</c:v>
                </c:pt>
                <c:pt idx="425">
                  <c:v>5.2324930826822902E-4</c:v>
                </c:pt>
                <c:pt idx="426">
                  <c:v>1.1459986368815204E-4</c:v>
                </c:pt>
                <c:pt idx="427">
                  <c:v>-1.7531712849934905E-4</c:v>
                </c:pt>
                <c:pt idx="428">
                  <c:v>-2.2967656453450606E-4</c:v>
                </c:pt>
                <c:pt idx="429">
                  <c:v>4.7016143798828017E-4</c:v>
                </c:pt>
                <c:pt idx="430">
                  <c:v>-5.7824452718098897E-4</c:v>
                </c:pt>
                <c:pt idx="431">
                  <c:v>3.2329559326171821E-4</c:v>
                </c:pt>
                <c:pt idx="432">
                  <c:v>4.8112869262695107E-4</c:v>
                </c:pt>
                <c:pt idx="433">
                  <c:v>3.1216939290364614E-4</c:v>
                </c:pt>
                <c:pt idx="434">
                  <c:v>-1.8628438313802109E-4</c:v>
                </c:pt>
                <c:pt idx="435">
                  <c:v>-7.2749455769856699E-4</c:v>
                </c:pt>
                <c:pt idx="436">
                  <c:v>-5.4184595743815101E-4</c:v>
                </c:pt>
                <c:pt idx="437">
                  <c:v>-4.445711771647141E-4</c:v>
                </c:pt>
                <c:pt idx="438">
                  <c:v>-3.9100646972656304E-4</c:v>
                </c:pt>
                <c:pt idx="439">
                  <c:v>-1.0426839192708204E-4</c:v>
                </c:pt>
                <c:pt idx="440">
                  <c:v>-4.3869018554687701E-4</c:v>
                </c:pt>
                <c:pt idx="441">
                  <c:v>-5.5932998657226714E-4</c:v>
                </c:pt>
                <c:pt idx="442">
                  <c:v>-7.0206324259440393E-4</c:v>
                </c:pt>
                <c:pt idx="443">
                  <c:v>-5.2102406819661798E-4</c:v>
                </c:pt>
                <c:pt idx="444">
                  <c:v>-4.8096974690755212E-4</c:v>
                </c:pt>
                <c:pt idx="445">
                  <c:v>-2.4255116780598905E-4</c:v>
                </c:pt>
                <c:pt idx="446">
                  <c:v>-2.9246012369791696E-4</c:v>
                </c:pt>
                <c:pt idx="447">
                  <c:v>-2.7036666870117009E-4</c:v>
                </c:pt>
                <c:pt idx="448">
                  <c:v>-3.476142883300791E-4</c:v>
                </c:pt>
                <c:pt idx="449">
                  <c:v>-6.53743743896486E-4</c:v>
                </c:pt>
                <c:pt idx="450">
                  <c:v>-5.4740905761718815E-4</c:v>
                </c:pt>
                <c:pt idx="451">
                  <c:v>-6.2799453735351606E-4</c:v>
                </c:pt>
                <c:pt idx="452">
                  <c:v>-6.4102808634439916E-4</c:v>
                </c:pt>
                <c:pt idx="453">
                  <c:v>-7.5880686442057505E-4</c:v>
                </c:pt>
                <c:pt idx="454">
                  <c:v>-8.1316630045573011E-4</c:v>
                </c:pt>
                <c:pt idx="455">
                  <c:v>-7.143020629882832E-4</c:v>
                </c:pt>
                <c:pt idx="456">
                  <c:v>-8.0887476603190502E-4</c:v>
                </c:pt>
                <c:pt idx="457">
                  <c:v>-6.5231323242187522E-4</c:v>
                </c:pt>
                <c:pt idx="458">
                  <c:v>-5.8984756469726595E-4</c:v>
                </c:pt>
                <c:pt idx="459">
                  <c:v>-5.5313110351562814E-4</c:v>
                </c:pt>
                <c:pt idx="460">
                  <c:v>-6.6677729288737225E-4</c:v>
                </c:pt>
                <c:pt idx="461">
                  <c:v>-5.4899851481119896E-4</c:v>
                </c:pt>
                <c:pt idx="462">
                  <c:v>-6.5135955810547016E-4</c:v>
                </c:pt>
                <c:pt idx="463">
                  <c:v>-7.1430206298828212E-4</c:v>
                </c:pt>
                <c:pt idx="464">
                  <c:v>-2.2633870442708405E-4</c:v>
                </c:pt>
                <c:pt idx="465">
                  <c:v>8.9499155680338519E-3</c:v>
                </c:pt>
                <c:pt idx="466">
                  <c:v>-1.0203202565511103E-2</c:v>
                </c:pt>
                <c:pt idx="467">
                  <c:v>-3.9617220560709716E-3</c:v>
                </c:pt>
                <c:pt idx="468">
                  <c:v>-3.4809112548828206E-4</c:v>
                </c:pt>
                <c:pt idx="469">
                  <c:v>-7.4243545532226422E-4</c:v>
                </c:pt>
                <c:pt idx="470">
                  <c:v>-6.9077809651693016E-4</c:v>
                </c:pt>
                <c:pt idx="471">
                  <c:v>-7.2844823201497714E-4</c:v>
                </c:pt>
                <c:pt idx="472">
                  <c:v>-7.4243545532226823E-4</c:v>
                </c:pt>
                <c:pt idx="473">
                  <c:v>-6.7520141601562608E-4</c:v>
                </c:pt>
                <c:pt idx="474">
                  <c:v>-4.6491622924804812E-4</c:v>
                </c:pt>
                <c:pt idx="475">
                  <c:v>-6.3546498616536592E-4</c:v>
                </c:pt>
                <c:pt idx="476">
                  <c:v>-8.2683563232421615E-4</c:v>
                </c:pt>
                <c:pt idx="477">
                  <c:v>-6.9522857666015712E-4</c:v>
                </c:pt>
                <c:pt idx="478">
                  <c:v>-8.0362955729166696E-4</c:v>
                </c:pt>
                <c:pt idx="479">
                  <c:v>-7.6293945312500217E-4</c:v>
                </c:pt>
                <c:pt idx="480">
                  <c:v>-7.5705846150716507E-4</c:v>
                </c:pt>
                <c:pt idx="481">
                  <c:v>-5.2499771118164106E-4</c:v>
                </c:pt>
                <c:pt idx="482">
                  <c:v>-7.7756245930989804E-4</c:v>
                </c:pt>
                <c:pt idx="483">
                  <c:v>-9.3539555867513306E-4</c:v>
                </c:pt>
                <c:pt idx="484">
                  <c:v>-9.3475977579752817E-4</c:v>
                </c:pt>
                <c:pt idx="485">
                  <c:v>-9.1139475504557624E-4</c:v>
                </c:pt>
                <c:pt idx="486">
                  <c:v>-9.6368789672851595E-4</c:v>
                </c:pt>
                <c:pt idx="487">
                  <c:v>-9.6368789672851497E-4</c:v>
                </c:pt>
                <c:pt idx="488">
                  <c:v>-1.0584195454915401E-3</c:v>
                </c:pt>
                <c:pt idx="489">
                  <c:v>-8.8628133138021119E-4</c:v>
                </c:pt>
                <c:pt idx="490">
                  <c:v>-1.0538101196289102E-3</c:v>
                </c:pt>
                <c:pt idx="491">
                  <c:v>-1.0054906209309902E-3</c:v>
                </c:pt>
                <c:pt idx="492">
                  <c:v>-1.1145273844401003E-3</c:v>
                </c:pt>
                <c:pt idx="493">
                  <c:v>-1.0693868001302104E-3</c:v>
                </c:pt>
                <c:pt idx="494">
                  <c:v>-7.1239471435547016E-4</c:v>
                </c:pt>
                <c:pt idx="495">
                  <c:v>-4.1882197062174611E-4</c:v>
                </c:pt>
                <c:pt idx="496">
                  <c:v>-7.3194503784179796E-4</c:v>
                </c:pt>
                <c:pt idx="497">
                  <c:v>-6.4071019490559618E-4</c:v>
                </c:pt>
                <c:pt idx="498">
                  <c:v>-7.4307123819987301E-4</c:v>
                </c:pt>
                <c:pt idx="499">
                  <c:v>-5.3501129150390809E-4</c:v>
                </c:pt>
                <c:pt idx="500">
                  <c:v>-3.2472610473632899E-4</c:v>
                </c:pt>
                <c:pt idx="501">
                  <c:v>-1.3399124145508094E-4</c:v>
                </c:pt>
                <c:pt idx="502">
                  <c:v>-8.4400177001954806E-5</c:v>
                </c:pt>
                <c:pt idx="503">
                  <c:v>-5.9604644775389805E-5</c:v>
                </c:pt>
                <c:pt idx="504">
                  <c:v>-1.1412302652994903E-4</c:v>
                </c:pt>
                <c:pt idx="505">
                  <c:v>6.8346659342448423E-5</c:v>
                </c:pt>
                <c:pt idx="506">
                  <c:v>1.4623006184895609E-4</c:v>
                </c:pt>
                <c:pt idx="507">
                  <c:v>5.2563349405924432E-4</c:v>
                </c:pt>
                <c:pt idx="508">
                  <c:v>1.2063980102538904E-4</c:v>
                </c:pt>
                <c:pt idx="509">
                  <c:v>4.6888987223305914E-5</c:v>
                </c:pt>
                <c:pt idx="510">
                  <c:v>0</c:v>
                </c:pt>
                <c:pt idx="511">
                  <c:v>-1.5004475911458405E-4</c:v>
                </c:pt>
                <c:pt idx="512">
                  <c:v>-2.1457672119142407E-5</c:v>
                </c:pt>
                <c:pt idx="513">
                  <c:v>-3.0581156412760608E-4</c:v>
                </c:pt>
                <c:pt idx="514">
                  <c:v>-3.9132436116536614E-4</c:v>
                </c:pt>
                <c:pt idx="515">
                  <c:v>-5.81264495849611E-4</c:v>
                </c:pt>
                <c:pt idx="516">
                  <c:v>-3.5635630289713701E-4</c:v>
                </c:pt>
                <c:pt idx="517">
                  <c:v>-5.2404403686523318E-4</c:v>
                </c:pt>
                <c:pt idx="518">
                  <c:v>-8.8739395141601909E-4</c:v>
                </c:pt>
                <c:pt idx="519">
                  <c:v>-1.1604626973470103E-3</c:v>
                </c:pt>
                <c:pt idx="520">
                  <c:v>-1.2580553690592501E-3</c:v>
                </c:pt>
                <c:pt idx="521">
                  <c:v>-1.5021959940592503E-3</c:v>
                </c:pt>
                <c:pt idx="522">
                  <c:v>-1.413186391194661E-3</c:v>
                </c:pt>
                <c:pt idx="523">
                  <c:v>-1.3405481974283905E-3</c:v>
                </c:pt>
                <c:pt idx="524">
                  <c:v>-1.5397071838378904E-3</c:v>
                </c:pt>
                <c:pt idx="525">
                  <c:v>-1.59835815429688E-3</c:v>
                </c:pt>
                <c:pt idx="526">
                  <c:v>-1.8157958984375004E-3</c:v>
                </c:pt>
                <c:pt idx="527">
                  <c:v>-1.6600290934244805E-3</c:v>
                </c:pt>
                <c:pt idx="528">
                  <c:v>-1.4360745747884103E-3</c:v>
                </c:pt>
                <c:pt idx="529">
                  <c:v>-1.5710194905599001E-3</c:v>
                </c:pt>
                <c:pt idx="530">
                  <c:v>-1.5972455342610702E-3</c:v>
                </c:pt>
                <c:pt idx="531">
                  <c:v>-1.4526049296061203E-3</c:v>
                </c:pt>
                <c:pt idx="532">
                  <c:v>-1.3925234476725305E-3</c:v>
                </c:pt>
                <c:pt idx="533">
                  <c:v>-1.2645721435546905E-3</c:v>
                </c:pt>
                <c:pt idx="534">
                  <c:v>-1.1151631673177104E-3</c:v>
                </c:pt>
                <c:pt idx="535">
                  <c:v>-8.1443786621093609E-4</c:v>
                </c:pt>
                <c:pt idx="536">
                  <c:v>-8.274714152018231E-4</c:v>
                </c:pt>
                <c:pt idx="537">
                  <c:v>-7.2209040323893117E-4</c:v>
                </c:pt>
                <c:pt idx="538">
                  <c:v>-5.2181879679361911E-4</c:v>
                </c:pt>
                <c:pt idx="539">
                  <c:v>-4.7763188680013306E-4</c:v>
                </c:pt>
                <c:pt idx="540">
                  <c:v>-1.42574310302735E-4</c:v>
                </c:pt>
                <c:pt idx="541">
                  <c:v>-3.1630198160805114E-5</c:v>
                </c:pt>
                <c:pt idx="542">
                  <c:v>-1.8390019734700402E-4</c:v>
                </c:pt>
                <c:pt idx="543">
                  <c:v>-7.4545542399088804E-5</c:v>
                </c:pt>
                <c:pt idx="544">
                  <c:v>-1.0299682617187501E-4</c:v>
                </c:pt>
                <c:pt idx="545">
                  <c:v>-1.1094411214193002E-4</c:v>
                </c:pt>
                <c:pt idx="546">
                  <c:v>-6.914138793945242E-5</c:v>
                </c:pt>
                <c:pt idx="547">
                  <c:v>-3.1630198160807505E-4</c:v>
                </c:pt>
                <c:pt idx="548">
                  <c:v>-3.398259480794282E-4</c:v>
                </c:pt>
                <c:pt idx="549">
                  <c:v>-1.8850962320963603E-4</c:v>
                </c:pt>
                <c:pt idx="550">
                  <c:v>-5.300839742024741E-4</c:v>
                </c:pt>
                <c:pt idx="551">
                  <c:v>-7.2129567464192712E-4</c:v>
                </c:pt>
                <c:pt idx="552">
                  <c:v>-5.8460235595703429E-4</c:v>
                </c:pt>
                <c:pt idx="553">
                  <c:v>-9.1648101806640712E-4</c:v>
                </c:pt>
                <c:pt idx="554">
                  <c:v>-9.8403294881184845E-4</c:v>
                </c:pt>
                <c:pt idx="555">
                  <c:v>-1.11659367879232E-3</c:v>
                </c:pt>
                <c:pt idx="556">
                  <c:v>-1.1027654012044303E-3</c:v>
                </c:pt>
                <c:pt idx="557">
                  <c:v>-1.2129147847493504E-3</c:v>
                </c:pt>
                <c:pt idx="558">
                  <c:v>-1.3103485107421899E-3</c:v>
                </c:pt>
                <c:pt idx="559">
                  <c:v>-1.2097358703613305E-3</c:v>
                </c:pt>
                <c:pt idx="560">
                  <c:v>-1.2445449829101606E-3</c:v>
                </c:pt>
                <c:pt idx="561">
                  <c:v>-1.3375282287597704E-3</c:v>
                </c:pt>
                <c:pt idx="562">
                  <c:v>-1.3097127278645804E-3</c:v>
                </c:pt>
                <c:pt idx="563">
                  <c:v>-1.0105768839518301E-3</c:v>
                </c:pt>
                <c:pt idx="564">
                  <c:v>-1.2683868408203205E-3</c:v>
                </c:pt>
                <c:pt idx="565">
                  <c:v>-1.2634595235188799E-3</c:v>
                </c:pt>
                <c:pt idx="566">
                  <c:v>-7.2002410888672103E-4</c:v>
                </c:pt>
                <c:pt idx="567">
                  <c:v>-3.2440821329752812E-4</c:v>
                </c:pt>
                <c:pt idx="568">
                  <c:v>-7.1159998575846405E-4</c:v>
                </c:pt>
                <c:pt idx="569">
                  <c:v>-7.7533721923828494E-4</c:v>
                </c:pt>
                <c:pt idx="570">
                  <c:v>-5.6028366088867025E-4</c:v>
                </c:pt>
                <c:pt idx="571">
                  <c:v>-5.496342976888031E-4</c:v>
                </c:pt>
                <c:pt idx="572">
                  <c:v>-5.7474772135416706E-4</c:v>
                </c:pt>
                <c:pt idx="573">
                  <c:v>-3.2011667887369701E-4</c:v>
                </c:pt>
                <c:pt idx="574">
                  <c:v>8.7896982828773132E-5</c:v>
                </c:pt>
                <c:pt idx="575">
                  <c:v>-2.6162465413411603E-4</c:v>
                </c:pt>
                <c:pt idx="576">
                  <c:v>-6.4500172932942712E-4</c:v>
                </c:pt>
                <c:pt idx="577">
                  <c:v>-3.8576126098632921E-4</c:v>
                </c:pt>
                <c:pt idx="578">
                  <c:v>2.7132034301757802E-4</c:v>
                </c:pt>
                <c:pt idx="579">
                  <c:v>6.0081481933593032E-5</c:v>
                </c:pt>
                <c:pt idx="580">
                  <c:v>-2.3682912190757606E-5</c:v>
                </c:pt>
                <c:pt idx="581">
                  <c:v>-2.71320343017581E-4</c:v>
                </c:pt>
                <c:pt idx="582">
                  <c:v>-3.4968058268229407E-4</c:v>
                </c:pt>
                <c:pt idx="583">
                  <c:v>-2.8324127197265609E-4</c:v>
                </c:pt>
                <c:pt idx="584">
                  <c:v>-2.8642018636067604E-4</c:v>
                </c:pt>
                <c:pt idx="585">
                  <c:v>-3.34739685058595E-4</c:v>
                </c:pt>
                <c:pt idx="586">
                  <c:v>-3.4443537394205606E-4</c:v>
                </c:pt>
                <c:pt idx="587">
                  <c:v>-2.8785069783528709E-4</c:v>
                </c:pt>
                <c:pt idx="588">
                  <c:v>-2.8403600056966209E-4</c:v>
                </c:pt>
                <c:pt idx="589">
                  <c:v>-3.4888585408528915E-4</c:v>
                </c:pt>
                <c:pt idx="590">
                  <c:v>-4.7238667805989609E-4</c:v>
                </c:pt>
                <c:pt idx="591">
                  <c:v>-4.0245056152343701E-4</c:v>
                </c:pt>
                <c:pt idx="592">
                  <c:v>-6.124178568522134E-4</c:v>
                </c:pt>
                <c:pt idx="593">
                  <c:v>-6.9999694824219097E-4</c:v>
                </c:pt>
                <c:pt idx="594">
                  <c:v>-9.9547704060872627E-4</c:v>
                </c:pt>
                <c:pt idx="595">
                  <c:v>-9.4509124755859418E-4</c:v>
                </c:pt>
                <c:pt idx="596">
                  <c:v>-1.0077158610026001E-3</c:v>
                </c:pt>
                <c:pt idx="597">
                  <c:v>-1.20401382446289E-3</c:v>
                </c:pt>
                <c:pt idx="598">
                  <c:v>-1.0261535644531298E-3</c:v>
                </c:pt>
                <c:pt idx="599">
                  <c:v>-1.1838277180989604E-3</c:v>
                </c:pt>
                <c:pt idx="600">
                  <c:v>-1.4123916625976604E-3</c:v>
                </c:pt>
                <c:pt idx="601">
                  <c:v>-1.2639363606770807E-3</c:v>
                </c:pt>
                <c:pt idx="602">
                  <c:v>-1.3448397318522206E-3</c:v>
                </c:pt>
                <c:pt idx="603">
                  <c:v>-1.3241767883300807E-3</c:v>
                </c:pt>
                <c:pt idx="604">
                  <c:v>-1.0174115498860702E-3</c:v>
                </c:pt>
                <c:pt idx="605">
                  <c:v>-1.3643900553385402E-3</c:v>
                </c:pt>
                <c:pt idx="606">
                  <c:v>-1.5568733215332101E-3</c:v>
                </c:pt>
                <c:pt idx="607">
                  <c:v>-1.3602574666341201E-3</c:v>
                </c:pt>
                <c:pt idx="608">
                  <c:v>-1.3232231140136704E-3</c:v>
                </c:pt>
                <c:pt idx="609">
                  <c:v>-1.4640490214030003E-3</c:v>
                </c:pt>
                <c:pt idx="610">
                  <c:v>-1.4222462972005205E-3</c:v>
                </c:pt>
                <c:pt idx="611">
                  <c:v>-1.3430913289388001E-3</c:v>
                </c:pt>
                <c:pt idx="612">
                  <c:v>-1.3999938964843707E-3</c:v>
                </c:pt>
                <c:pt idx="613">
                  <c:v>-1.3264020284016903E-3</c:v>
                </c:pt>
                <c:pt idx="614">
                  <c:v>-1.3488133748372404E-3</c:v>
                </c:pt>
                <c:pt idx="615">
                  <c:v>-1.2227694193522101E-3</c:v>
                </c:pt>
                <c:pt idx="616">
                  <c:v>-9.4858805338541815E-4</c:v>
                </c:pt>
                <c:pt idx="617">
                  <c:v>-1.0972023010253904E-3</c:v>
                </c:pt>
                <c:pt idx="618">
                  <c:v>-1.2464523315429705E-3</c:v>
                </c:pt>
                <c:pt idx="619">
                  <c:v>-1.3044675191243508E-3</c:v>
                </c:pt>
                <c:pt idx="620">
                  <c:v>-1.2653668721516905E-3</c:v>
                </c:pt>
                <c:pt idx="621">
                  <c:v>-1.1970202128092505E-3</c:v>
                </c:pt>
                <c:pt idx="622">
                  <c:v>-1.3108253479003906E-3</c:v>
                </c:pt>
                <c:pt idx="623">
                  <c:v>-1.2264251708984403E-3</c:v>
                </c:pt>
                <c:pt idx="624">
                  <c:v>-1.2976328531901105E-3</c:v>
                </c:pt>
                <c:pt idx="625">
                  <c:v>-1.3624827067057401E-3</c:v>
                </c:pt>
                <c:pt idx="626">
                  <c:v>-1.2734731038411503E-3</c:v>
                </c:pt>
                <c:pt idx="627">
                  <c:v>-1.3136863708496102E-3</c:v>
                </c:pt>
                <c:pt idx="628">
                  <c:v>-1.4737447102864604E-3</c:v>
                </c:pt>
                <c:pt idx="629">
                  <c:v>-1.5904108683268301E-3</c:v>
                </c:pt>
                <c:pt idx="630">
                  <c:v>-1.3734499613444005E-3</c:v>
                </c:pt>
                <c:pt idx="631">
                  <c:v>-1.59215927124024E-3</c:v>
                </c:pt>
                <c:pt idx="632">
                  <c:v>-1.6643206278483102E-3</c:v>
                </c:pt>
                <c:pt idx="633">
                  <c:v>-1.6821225484212304E-3</c:v>
                </c:pt>
                <c:pt idx="634">
                  <c:v>-1.7390251159668003E-3</c:v>
                </c:pt>
                <c:pt idx="635">
                  <c:v>-1.7838478088378904E-3</c:v>
                </c:pt>
                <c:pt idx="636">
                  <c:v>-1.7921129862467503E-3</c:v>
                </c:pt>
                <c:pt idx="637">
                  <c:v>-1.7488797505696605E-3</c:v>
                </c:pt>
                <c:pt idx="638">
                  <c:v>-1.8755594889323002E-3</c:v>
                </c:pt>
                <c:pt idx="639">
                  <c:v>-1.9345283508300809E-3</c:v>
                </c:pt>
                <c:pt idx="640">
                  <c:v>-2.06279754638673E-3</c:v>
                </c:pt>
                <c:pt idx="641">
                  <c:v>-2.0966529846191406E-3</c:v>
                </c:pt>
                <c:pt idx="642">
                  <c:v>-1.8974939982096403E-3</c:v>
                </c:pt>
                <c:pt idx="643">
                  <c:v>-1.8501281738281302E-3</c:v>
                </c:pt>
                <c:pt idx="644">
                  <c:v>-1.7770131429036503E-3</c:v>
                </c:pt>
                <c:pt idx="645">
                  <c:v>-1.7631848653157603E-3</c:v>
                </c:pt>
                <c:pt idx="646">
                  <c:v>-1.7722447713216204E-3</c:v>
                </c:pt>
                <c:pt idx="647">
                  <c:v>-1.6972223917643206E-3</c:v>
                </c:pt>
                <c:pt idx="648">
                  <c:v>-1.6918182373046903E-3</c:v>
                </c:pt>
                <c:pt idx="649">
                  <c:v>-1.5064875284830799E-3</c:v>
                </c:pt>
                <c:pt idx="650">
                  <c:v>-1.3823509216308704E-3</c:v>
                </c:pt>
                <c:pt idx="651">
                  <c:v>-1.3887087504069002E-3</c:v>
                </c:pt>
                <c:pt idx="652">
                  <c:v>-1.2105305989583402E-3</c:v>
                </c:pt>
                <c:pt idx="653">
                  <c:v>-1.0917981465657599E-3</c:v>
                </c:pt>
                <c:pt idx="654">
                  <c:v>-1.0131200154622399E-3</c:v>
                </c:pt>
                <c:pt idx="655">
                  <c:v>-9.0408325195313216E-4</c:v>
                </c:pt>
                <c:pt idx="656">
                  <c:v>-8.0362955729166999E-4</c:v>
                </c:pt>
                <c:pt idx="657">
                  <c:v>-6.2417984008789214E-4</c:v>
                </c:pt>
                <c:pt idx="658">
                  <c:v>-5.5487950642903714E-4</c:v>
                </c:pt>
                <c:pt idx="659">
                  <c:v>-4.5140584309895712E-4</c:v>
                </c:pt>
                <c:pt idx="660">
                  <c:v>-4.5077006022135413E-4</c:v>
                </c:pt>
                <c:pt idx="661">
                  <c:v>-3.4904479980468712E-4</c:v>
                </c:pt>
                <c:pt idx="662">
                  <c:v>-1.2207031250000103E-4</c:v>
                </c:pt>
                <c:pt idx="663">
                  <c:v>5.388259887695322E-5</c:v>
                </c:pt>
                <c:pt idx="664">
                  <c:v>-1.4146169026692501E-4</c:v>
                </c:pt>
                <c:pt idx="665">
                  <c:v>-1.2477238972981601E-4</c:v>
                </c:pt>
                <c:pt idx="666">
                  <c:v>-1.1428197224935103E-4</c:v>
                </c:pt>
                <c:pt idx="667">
                  <c:v>-1.9375483194987003E-4</c:v>
                </c:pt>
                <c:pt idx="668">
                  <c:v>-2.1743774414062608E-4</c:v>
                </c:pt>
                <c:pt idx="669">
                  <c:v>-2.1012624104817503E-4</c:v>
                </c:pt>
                <c:pt idx="670">
                  <c:v>-2.3476282755534E-4</c:v>
                </c:pt>
                <c:pt idx="671">
                  <c:v>-1.4384587605794001E-4</c:v>
                </c:pt>
                <c:pt idx="672">
                  <c:v>-2.3603439331054503E-4</c:v>
                </c:pt>
                <c:pt idx="673">
                  <c:v>-2.951622009277341E-4</c:v>
                </c:pt>
                <c:pt idx="674">
                  <c:v>-4.3773651123047108E-4</c:v>
                </c:pt>
                <c:pt idx="675">
                  <c:v>-5.1561991373697913E-4</c:v>
                </c:pt>
                <c:pt idx="676">
                  <c:v>-5.477269490559919E-4</c:v>
                </c:pt>
                <c:pt idx="677">
                  <c:v>-6.2290827433268529E-4</c:v>
                </c:pt>
                <c:pt idx="678">
                  <c:v>-7.7470143636067712E-4</c:v>
                </c:pt>
                <c:pt idx="679">
                  <c:v>-8.0728530883789409E-4</c:v>
                </c:pt>
                <c:pt idx="680">
                  <c:v>-8.5687637329101508E-4</c:v>
                </c:pt>
                <c:pt idx="681">
                  <c:v>-1.0307629903157606E-3</c:v>
                </c:pt>
                <c:pt idx="682">
                  <c:v>-1.0897318522135402E-3</c:v>
                </c:pt>
                <c:pt idx="683">
                  <c:v>-1.2871424357096403E-3</c:v>
                </c:pt>
                <c:pt idx="684">
                  <c:v>-1.3051033020019607E-3</c:v>
                </c:pt>
                <c:pt idx="685">
                  <c:v>-1.3502438863118502E-3</c:v>
                </c:pt>
                <c:pt idx="686">
                  <c:v>-1.5169779459635402E-3</c:v>
                </c:pt>
                <c:pt idx="687">
                  <c:v>-1.5055338541666704E-3</c:v>
                </c:pt>
                <c:pt idx="688">
                  <c:v>-1.5001296997070304E-3</c:v>
                </c:pt>
                <c:pt idx="689">
                  <c:v>-1.5304883321126304E-3</c:v>
                </c:pt>
                <c:pt idx="690">
                  <c:v>-1.6980171203613303E-3</c:v>
                </c:pt>
                <c:pt idx="691">
                  <c:v>-1.7676353454589803E-3</c:v>
                </c:pt>
                <c:pt idx="692">
                  <c:v>-1.7178853352864606E-3</c:v>
                </c:pt>
                <c:pt idx="693">
                  <c:v>-1.6794204711914106E-3</c:v>
                </c:pt>
                <c:pt idx="694">
                  <c:v>-1.6633669535319107E-3</c:v>
                </c:pt>
                <c:pt idx="695">
                  <c:v>-1.63125991821289E-3</c:v>
                </c:pt>
                <c:pt idx="696">
                  <c:v>-1.7131169637044305E-3</c:v>
                </c:pt>
                <c:pt idx="697">
                  <c:v>-1.6457239786783905E-3</c:v>
                </c:pt>
                <c:pt idx="698">
                  <c:v>-1.6975402832031302E-3</c:v>
                </c:pt>
                <c:pt idx="699">
                  <c:v>-1.5853246053059904E-3</c:v>
                </c:pt>
                <c:pt idx="700">
                  <c:v>-1.5056927998860702E-3</c:v>
                </c:pt>
                <c:pt idx="701">
                  <c:v>-1.5056927998860702E-3</c:v>
                </c:pt>
                <c:pt idx="702">
                  <c:v>-1.3683636983235705E-3</c:v>
                </c:pt>
                <c:pt idx="703">
                  <c:v>-1.2342135111490901E-3</c:v>
                </c:pt>
                <c:pt idx="704">
                  <c:v>-1.14663441975911E-3</c:v>
                </c:pt>
                <c:pt idx="705">
                  <c:v>-9.7513198852538911E-4</c:v>
                </c:pt>
                <c:pt idx="706">
                  <c:v>-8.8310241699218804E-4</c:v>
                </c:pt>
                <c:pt idx="707">
                  <c:v>-8.57988993326827E-4</c:v>
                </c:pt>
                <c:pt idx="708">
                  <c:v>-8.0251693725586209E-4</c:v>
                </c:pt>
                <c:pt idx="709">
                  <c:v>-7.2209040323893421E-4</c:v>
                </c:pt>
                <c:pt idx="710">
                  <c:v>-6.1178207397461013E-4</c:v>
                </c:pt>
                <c:pt idx="711">
                  <c:v>-5.544026692708351E-4</c:v>
                </c:pt>
                <c:pt idx="712">
                  <c:v>-5.5329004923502492E-4</c:v>
                </c:pt>
                <c:pt idx="713">
                  <c:v>-3.8480758666992215E-4</c:v>
                </c:pt>
                <c:pt idx="714">
                  <c:v>-3.2059351603190106E-4</c:v>
                </c:pt>
                <c:pt idx="715">
                  <c:v>-2.9897689819336008E-4</c:v>
                </c:pt>
                <c:pt idx="716">
                  <c:v>-3.1328201293945313E-4</c:v>
                </c:pt>
                <c:pt idx="717">
                  <c:v>-2.7243296305338495E-4</c:v>
                </c:pt>
                <c:pt idx="718">
                  <c:v>-3.1296412150065307E-4</c:v>
                </c:pt>
                <c:pt idx="719">
                  <c:v>-2.0329157511393003E-4</c:v>
                </c:pt>
                <c:pt idx="720">
                  <c:v>-1.9137064615885405E-4</c:v>
                </c:pt>
                <c:pt idx="721">
                  <c:v>-2.3937225341796899E-4</c:v>
                </c:pt>
                <c:pt idx="722">
                  <c:v>-3.1709671020507915E-4</c:v>
                </c:pt>
                <c:pt idx="723">
                  <c:v>-3.0740102132161706E-4</c:v>
                </c:pt>
                <c:pt idx="724">
                  <c:v>-4.2915344238281597E-4</c:v>
                </c:pt>
                <c:pt idx="725">
                  <c:v>-4.2724609375000005E-4</c:v>
                </c:pt>
                <c:pt idx="726">
                  <c:v>-4.0753682454427098E-4</c:v>
                </c:pt>
                <c:pt idx="727">
                  <c:v>-5.7363510131836209E-4</c:v>
                </c:pt>
                <c:pt idx="728">
                  <c:v>-5.7458877563476584E-4</c:v>
                </c:pt>
                <c:pt idx="729">
                  <c:v>-8.8040033976237106E-4</c:v>
                </c:pt>
                <c:pt idx="730">
                  <c:v>-8.8739395141602007E-4</c:v>
                </c:pt>
                <c:pt idx="731">
                  <c:v>-9.4079971313476899E-4</c:v>
                </c:pt>
                <c:pt idx="732">
                  <c:v>-1.0444323221842507E-3</c:v>
                </c:pt>
                <c:pt idx="733">
                  <c:v>-1.2424786885579403E-3</c:v>
                </c:pt>
                <c:pt idx="734">
                  <c:v>-1.4096895853678401E-3</c:v>
                </c:pt>
                <c:pt idx="735">
                  <c:v>-1.6266504923502601E-3</c:v>
                </c:pt>
                <c:pt idx="736">
                  <c:v>-1.7525355021158903E-3</c:v>
                </c:pt>
                <c:pt idx="737">
                  <c:v>-1.8334388732910204E-3</c:v>
                </c:pt>
                <c:pt idx="738">
                  <c:v>-1.9505818684895902E-3</c:v>
                </c:pt>
                <c:pt idx="739">
                  <c:v>-2.2052129109700501E-3</c:v>
                </c:pt>
                <c:pt idx="740">
                  <c:v>-2.35509872436523E-3</c:v>
                </c:pt>
                <c:pt idx="741">
                  <c:v>-2.4027824401855499E-3</c:v>
                </c:pt>
                <c:pt idx="742">
                  <c:v>-2.4275779724121207E-3</c:v>
                </c:pt>
                <c:pt idx="743">
                  <c:v>-2.6717185974121115E-3</c:v>
                </c:pt>
                <c:pt idx="744">
                  <c:v>-2.7221043904622406E-3</c:v>
                </c:pt>
                <c:pt idx="745">
                  <c:v>-2.9185612996419311E-3</c:v>
                </c:pt>
                <c:pt idx="746">
                  <c:v>-2.9962857564290405E-3</c:v>
                </c:pt>
                <c:pt idx="747">
                  <c:v>-3.0415852864583409E-3</c:v>
                </c:pt>
                <c:pt idx="748">
                  <c:v>-3.1504631042480508E-3</c:v>
                </c:pt>
                <c:pt idx="749">
                  <c:v>-3.3226013183593802E-3</c:v>
                </c:pt>
                <c:pt idx="750">
                  <c:v>-3.3507347106933607E-3</c:v>
                </c:pt>
                <c:pt idx="751">
                  <c:v>-3.4337043762207114E-3</c:v>
                </c:pt>
                <c:pt idx="752">
                  <c:v>-3.3432642618815207E-3</c:v>
                </c:pt>
                <c:pt idx="753">
                  <c:v>-3.3604303995768206E-3</c:v>
                </c:pt>
                <c:pt idx="754">
                  <c:v>-3.5195350646972604E-3</c:v>
                </c:pt>
                <c:pt idx="755">
                  <c:v>-3.606955210367841E-3</c:v>
                </c:pt>
                <c:pt idx="756">
                  <c:v>-3.6706924438476606E-3</c:v>
                </c:pt>
                <c:pt idx="757">
                  <c:v>-3.650347391764331E-3</c:v>
                </c:pt>
                <c:pt idx="758">
                  <c:v>-3.6063194274902305E-3</c:v>
                </c:pt>
                <c:pt idx="759">
                  <c:v>-3.7277539571126408E-3</c:v>
                </c:pt>
                <c:pt idx="760">
                  <c:v>-3.7263234456380205E-3</c:v>
                </c:pt>
                <c:pt idx="761">
                  <c:v>-3.751913706461591E-3</c:v>
                </c:pt>
                <c:pt idx="762">
                  <c:v>-3.7991205851237008E-3</c:v>
                </c:pt>
                <c:pt idx="763">
                  <c:v>-3.8059552510579403E-3</c:v>
                </c:pt>
                <c:pt idx="764">
                  <c:v>-4.0761629740397199E-3</c:v>
                </c:pt>
                <c:pt idx="765">
                  <c:v>-3.9590199788411499E-3</c:v>
                </c:pt>
                <c:pt idx="766">
                  <c:v>-3.9068857828776105E-3</c:v>
                </c:pt>
                <c:pt idx="767">
                  <c:v>-3.8843154907226615E-3</c:v>
                </c:pt>
                <c:pt idx="768">
                  <c:v>-3.6403338114420606E-3</c:v>
                </c:pt>
                <c:pt idx="769">
                  <c:v>-3.6636988321940202E-3</c:v>
                </c:pt>
                <c:pt idx="770">
                  <c:v>-3.39746475219727E-3</c:v>
                </c:pt>
                <c:pt idx="771">
                  <c:v>-3.2792091369628915E-3</c:v>
                </c:pt>
                <c:pt idx="772">
                  <c:v>-3.2114982604980508E-3</c:v>
                </c:pt>
                <c:pt idx="773">
                  <c:v>-2.9870669047037807E-3</c:v>
                </c:pt>
                <c:pt idx="774">
                  <c:v>-2.8893152872721413E-3</c:v>
                </c:pt>
                <c:pt idx="775">
                  <c:v>-2.8123855590820304E-3</c:v>
                </c:pt>
                <c:pt idx="776">
                  <c:v>-2.6361147562662802E-3</c:v>
                </c:pt>
                <c:pt idx="777">
                  <c:v>-2.5547345479329507E-3</c:v>
                </c:pt>
                <c:pt idx="778">
                  <c:v>-2.5736490885416713E-3</c:v>
                </c:pt>
                <c:pt idx="779">
                  <c:v>-2.4248758951822907E-3</c:v>
                </c:pt>
                <c:pt idx="780">
                  <c:v>-2.2823015848795606E-3</c:v>
                </c:pt>
                <c:pt idx="781">
                  <c:v>-2.2915204366048209E-3</c:v>
                </c:pt>
                <c:pt idx="782">
                  <c:v>-2.3571650187174499E-3</c:v>
                </c:pt>
                <c:pt idx="783">
                  <c:v>-2.2517840067545606E-3</c:v>
                </c:pt>
                <c:pt idx="784">
                  <c:v>-2.0136833190918008E-3</c:v>
                </c:pt>
                <c:pt idx="785">
                  <c:v>-2.2152264912923209E-3</c:v>
                </c:pt>
                <c:pt idx="786">
                  <c:v>-2.1349589029947907E-3</c:v>
                </c:pt>
                <c:pt idx="787">
                  <c:v>-1.9561449686686209E-3</c:v>
                </c:pt>
                <c:pt idx="788">
                  <c:v>-2.2037823994954502E-3</c:v>
                </c:pt>
                <c:pt idx="789">
                  <c:v>-2.2169748942057303E-3</c:v>
                </c:pt>
                <c:pt idx="790">
                  <c:v>-2.3493766784668008E-3</c:v>
                </c:pt>
                <c:pt idx="791">
                  <c:v>-2.2993087768554701E-3</c:v>
                </c:pt>
                <c:pt idx="792">
                  <c:v>-2.4298032124837206E-3</c:v>
                </c:pt>
                <c:pt idx="793">
                  <c:v>-2.4383862813313912E-3</c:v>
                </c:pt>
                <c:pt idx="794">
                  <c:v>-2.8290748596191406E-3</c:v>
                </c:pt>
                <c:pt idx="795">
                  <c:v>-2.8292338053385407E-3</c:v>
                </c:pt>
                <c:pt idx="796">
                  <c:v>-2.6054382324218802E-3</c:v>
                </c:pt>
                <c:pt idx="797">
                  <c:v>-2.9153823852539106E-3</c:v>
                </c:pt>
                <c:pt idx="798">
                  <c:v>-2.9877026875813812E-3</c:v>
                </c:pt>
                <c:pt idx="799">
                  <c:v>-3.1135876973470106E-3</c:v>
                </c:pt>
                <c:pt idx="800">
                  <c:v>-3.3617019653320408E-3</c:v>
                </c:pt>
                <c:pt idx="801">
                  <c:v>-3.2920837402343802E-3</c:v>
                </c:pt>
                <c:pt idx="802">
                  <c:v>-3.3206939697265603E-3</c:v>
                </c:pt>
                <c:pt idx="803">
                  <c:v>-3.4116109212239606E-3</c:v>
                </c:pt>
                <c:pt idx="804">
                  <c:v>-3.7547747294108106E-3</c:v>
                </c:pt>
                <c:pt idx="805">
                  <c:v>-3.71551513671875E-3</c:v>
                </c:pt>
                <c:pt idx="806">
                  <c:v>-3.7194887797037802E-3</c:v>
                </c:pt>
                <c:pt idx="807">
                  <c:v>-4.1802724202473999E-3</c:v>
                </c:pt>
                <c:pt idx="808">
                  <c:v>-4.24702962239584E-3</c:v>
                </c:pt>
                <c:pt idx="809">
                  <c:v>-4.4102668762207101E-3</c:v>
                </c:pt>
                <c:pt idx="810">
                  <c:v>-4.4438044230143414E-3</c:v>
                </c:pt>
                <c:pt idx="811">
                  <c:v>-4.515012105305991E-3</c:v>
                </c:pt>
                <c:pt idx="812">
                  <c:v>-4.8400561014811322E-3</c:v>
                </c:pt>
                <c:pt idx="813">
                  <c:v>-4.9676895141601606E-3</c:v>
                </c:pt>
                <c:pt idx="814">
                  <c:v>-4.8352877298990906E-3</c:v>
                </c:pt>
                <c:pt idx="815">
                  <c:v>-5.057493845621752E-3</c:v>
                </c:pt>
                <c:pt idx="816">
                  <c:v>-4.8699378967285104E-3</c:v>
                </c:pt>
                <c:pt idx="817">
                  <c:v>-5.1315625508626395E-3</c:v>
                </c:pt>
                <c:pt idx="818">
                  <c:v>-5.4736137390136814E-3</c:v>
                </c:pt>
                <c:pt idx="819">
                  <c:v>-5.5519739786783805E-3</c:v>
                </c:pt>
                <c:pt idx="820">
                  <c:v>-5.4284731547038006E-3</c:v>
                </c:pt>
                <c:pt idx="821">
                  <c:v>-5.9447288513183516E-3</c:v>
                </c:pt>
                <c:pt idx="822">
                  <c:v>-5.5740674336751611E-3</c:v>
                </c:pt>
                <c:pt idx="823">
                  <c:v>-6.1462720235188799E-3</c:v>
                </c:pt>
                <c:pt idx="824">
                  <c:v>-6.1467488606770813E-3</c:v>
                </c:pt>
                <c:pt idx="825">
                  <c:v>-6.2802632649739606E-3</c:v>
                </c:pt>
                <c:pt idx="826">
                  <c:v>-6.4883232116699219E-3</c:v>
                </c:pt>
                <c:pt idx="827">
                  <c:v>-6.4209302266438808E-3</c:v>
                </c:pt>
                <c:pt idx="828">
                  <c:v>-6.2816937764485804E-3</c:v>
                </c:pt>
                <c:pt idx="829">
                  <c:v>-6.5189997355143518E-3</c:v>
                </c:pt>
                <c:pt idx="830">
                  <c:v>-6.6110293070475298E-3</c:v>
                </c:pt>
                <c:pt idx="831">
                  <c:v>-7.0295333862304705E-3</c:v>
                </c:pt>
                <c:pt idx="832">
                  <c:v>-6.9804191589355512E-3</c:v>
                </c:pt>
                <c:pt idx="833">
                  <c:v>-6.9487889607747428E-3</c:v>
                </c:pt>
                <c:pt idx="834">
                  <c:v>-7.1048736572265504E-3</c:v>
                </c:pt>
                <c:pt idx="835">
                  <c:v>-7.5573921203613307E-3</c:v>
                </c:pt>
                <c:pt idx="836">
                  <c:v>-7.5167020161946612E-3</c:v>
                </c:pt>
                <c:pt idx="837">
                  <c:v>-7.5875918070475125E-3</c:v>
                </c:pt>
                <c:pt idx="838">
                  <c:v>-7.7786445617675695E-3</c:v>
                </c:pt>
                <c:pt idx="839">
                  <c:v>-8.0959002176920793E-3</c:v>
                </c:pt>
                <c:pt idx="840">
                  <c:v>-7.8039169311523524E-3</c:v>
                </c:pt>
                <c:pt idx="841">
                  <c:v>-7.8538258870442506E-3</c:v>
                </c:pt>
                <c:pt idx="842">
                  <c:v>-8.5878372192383142E-3</c:v>
                </c:pt>
                <c:pt idx="843">
                  <c:v>-8.1481933593749913E-3</c:v>
                </c:pt>
                <c:pt idx="844">
                  <c:v>-8.8130633036295498E-3</c:v>
                </c:pt>
                <c:pt idx="845">
                  <c:v>-9.0586344401041609E-3</c:v>
                </c:pt>
                <c:pt idx="846">
                  <c:v>-9.1535250345866018E-3</c:v>
                </c:pt>
                <c:pt idx="847">
                  <c:v>-9.5311800638834508E-3</c:v>
                </c:pt>
                <c:pt idx="848">
                  <c:v>-9.9975268046061522E-3</c:v>
                </c:pt>
                <c:pt idx="849">
                  <c:v>-9.8559061686198102E-3</c:v>
                </c:pt>
                <c:pt idx="850">
                  <c:v>-1.0427474975585899E-2</c:v>
                </c:pt>
                <c:pt idx="851">
                  <c:v>-1.0638395945231102E-2</c:v>
                </c:pt>
                <c:pt idx="852">
                  <c:v>-1.0857899983724002E-2</c:v>
                </c:pt>
                <c:pt idx="853">
                  <c:v>-1.13577842712402E-2</c:v>
                </c:pt>
                <c:pt idx="854">
                  <c:v>-1.1590957641601601E-2</c:v>
                </c:pt>
                <c:pt idx="855">
                  <c:v>-1.16613705952962E-2</c:v>
                </c:pt>
                <c:pt idx="856">
                  <c:v>-1.2084801991780605E-2</c:v>
                </c:pt>
                <c:pt idx="857">
                  <c:v>-1.2781937917073601E-2</c:v>
                </c:pt>
                <c:pt idx="858">
                  <c:v>-1.3224283854166605E-2</c:v>
                </c:pt>
                <c:pt idx="859">
                  <c:v>-1.3047695159912106E-2</c:v>
                </c:pt>
                <c:pt idx="860">
                  <c:v>-1.3310591379801404E-2</c:v>
                </c:pt>
                <c:pt idx="861">
                  <c:v>-1.4148553212483702E-2</c:v>
                </c:pt>
                <c:pt idx="862">
                  <c:v>-1.3622283935546903E-2</c:v>
                </c:pt>
                <c:pt idx="863">
                  <c:v>-1.4239629109700504E-2</c:v>
                </c:pt>
                <c:pt idx="864">
                  <c:v>-1.4086564381917405E-2</c:v>
                </c:pt>
                <c:pt idx="865">
                  <c:v>-1.5950679779052703E-2</c:v>
                </c:pt>
                <c:pt idx="866">
                  <c:v>-1.5485604604085301E-2</c:v>
                </c:pt>
                <c:pt idx="867">
                  <c:v>-1.6932169596354203E-2</c:v>
                </c:pt>
                <c:pt idx="868">
                  <c:v>-1.7508029937744106E-2</c:v>
                </c:pt>
                <c:pt idx="869">
                  <c:v>-1.8159389495849599E-2</c:v>
                </c:pt>
                <c:pt idx="870">
                  <c:v>-1.8656571706136101E-2</c:v>
                </c:pt>
                <c:pt idx="871">
                  <c:v>-2.0078182220459005E-2</c:v>
                </c:pt>
                <c:pt idx="872">
                  <c:v>-1.9708474477132205E-2</c:v>
                </c:pt>
                <c:pt idx="873">
                  <c:v>-2.0161787668864006E-2</c:v>
                </c:pt>
                <c:pt idx="874">
                  <c:v>-1.997073491414391E-2</c:v>
                </c:pt>
                <c:pt idx="875">
                  <c:v>-1.9501686096191403E-2</c:v>
                </c:pt>
                <c:pt idx="876">
                  <c:v>-1.9719441731770797E-2</c:v>
                </c:pt>
                <c:pt idx="877">
                  <c:v>-2.1177132924397813E-2</c:v>
                </c:pt>
                <c:pt idx="878">
                  <c:v>-2.0234584808349602E-2</c:v>
                </c:pt>
                <c:pt idx="879">
                  <c:v>-1.9943873087565102E-2</c:v>
                </c:pt>
                <c:pt idx="880">
                  <c:v>-1.9093195597330706E-2</c:v>
                </c:pt>
                <c:pt idx="881">
                  <c:v>-1.9916852315266902E-2</c:v>
                </c:pt>
                <c:pt idx="882">
                  <c:v>-1.9968827565511105E-2</c:v>
                </c:pt>
                <c:pt idx="883">
                  <c:v>-2.1136124928792303E-2</c:v>
                </c:pt>
                <c:pt idx="884">
                  <c:v>-2.0176887512207003E-2</c:v>
                </c:pt>
                <c:pt idx="885">
                  <c:v>-1.9720395406087301E-2</c:v>
                </c:pt>
                <c:pt idx="886">
                  <c:v>-2.0502249399820999E-2</c:v>
                </c:pt>
                <c:pt idx="887">
                  <c:v>-2.1731853485107502E-2</c:v>
                </c:pt>
                <c:pt idx="888">
                  <c:v>-2.0808219909668003E-2</c:v>
                </c:pt>
                <c:pt idx="889">
                  <c:v>-2.0070393880208405E-2</c:v>
                </c:pt>
                <c:pt idx="890">
                  <c:v>-2.2410869598388703E-2</c:v>
                </c:pt>
                <c:pt idx="891">
                  <c:v>-2.2199153900146502E-2</c:v>
                </c:pt>
                <c:pt idx="892">
                  <c:v>-2.4310906728108709E-2</c:v>
                </c:pt>
                <c:pt idx="893">
                  <c:v>-2.0877361297607405E-2</c:v>
                </c:pt>
                <c:pt idx="894">
                  <c:v>-2.3348172505696603E-2</c:v>
                </c:pt>
                <c:pt idx="895">
                  <c:v>-2.4678548177083405E-2</c:v>
                </c:pt>
                <c:pt idx="896">
                  <c:v>-2.2234757741292299E-2</c:v>
                </c:pt>
                <c:pt idx="897">
                  <c:v>-2.4984359741210903E-2</c:v>
                </c:pt>
                <c:pt idx="898">
                  <c:v>-2.50231424967448E-2</c:v>
                </c:pt>
                <c:pt idx="899">
                  <c:v>-2.36798922220866E-2</c:v>
                </c:pt>
                <c:pt idx="900">
                  <c:v>-2.5725046793619803E-2</c:v>
                </c:pt>
                <c:pt idx="901">
                  <c:v>-2.6971022288004607E-2</c:v>
                </c:pt>
                <c:pt idx="902">
                  <c:v>-2.7386824289957708E-2</c:v>
                </c:pt>
                <c:pt idx="903">
                  <c:v>-3.0032952626546299E-2</c:v>
                </c:pt>
                <c:pt idx="904">
                  <c:v>-2.8429508209228502E-2</c:v>
                </c:pt>
                <c:pt idx="905">
                  <c:v>-2.7137279510498106E-2</c:v>
                </c:pt>
                <c:pt idx="906">
                  <c:v>-2.9760519663492808E-2</c:v>
                </c:pt>
                <c:pt idx="907">
                  <c:v>-3.0312220255533803E-2</c:v>
                </c:pt>
                <c:pt idx="908">
                  <c:v>-3.1148751576741497E-2</c:v>
                </c:pt>
                <c:pt idx="909">
                  <c:v>-3.2661914825439495E-2</c:v>
                </c:pt>
                <c:pt idx="910">
                  <c:v>-3.1661669413248716E-2</c:v>
                </c:pt>
              </c:numCache>
            </c:numRef>
          </c:yVal>
          <c:smooth val="1"/>
        </c:ser>
        <c:ser>
          <c:idx val="1"/>
          <c:order val="1"/>
          <c:tx>
            <c:strRef>
              <c:f>Sheet1!$E$1</c:f>
              <c:strCache>
                <c:ptCount val="1"/>
                <c:pt idx="0">
                  <c:v>UNFILTERED</c:v>
                </c:pt>
              </c:strCache>
            </c:strRef>
          </c:tx>
          <c:marker>
            <c:symbol val="none"/>
          </c:marker>
          <c:xVal>
            <c:numRef>
              <c:f>Sheet1!$A$2:$A$912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Sheet1!$E$2:$E$912</c:f>
              <c:numCache>
                <c:formatCode>General</c:formatCode>
                <c:ptCount val="911"/>
                <c:pt idx="0">
                  <c:v>2.7243854840596531</c:v>
                </c:pt>
                <c:pt idx="1">
                  <c:v>2.8593798319498656</c:v>
                </c:pt>
                <c:pt idx="2">
                  <c:v>2.9277794202168748</c:v>
                </c:pt>
                <c:pt idx="3">
                  <c:v>2.9098392168680838</c:v>
                </c:pt>
                <c:pt idx="4">
                  <c:v>2.9021508534749363</c:v>
                </c:pt>
                <c:pt idx="5">
                  <c:v>2.9080037117004411</c:v>
                </c:pt>
                <c:pt idx="6">
                  <c:v>2.8853889147440577</c:v>
                </c:pt>
                <c:pt idx="7">
                  <c:v>2.9152039527893039</c:v>
                </c:pt>
                <c:pt idx="8">
                  <c:v>2.893161837259929</c:v>
                </c:pt>
                <c:pt idx="9">
                  <c:v>2.836262925465896</c:v>
                </c:pt>
                <c:pt idx="10">
                  <c:v>2.7758169809977207</c:v>
                </c:pt>
                <c:pt idx="11">
                  <c:v>2.6718497912089028</c:v>
                </c:pt>
                <c:pt idx="12">
                  <c:v>2.5051697731018101</c:v>
                </c:pt>
                <c:pt idx="13">
                  <c:v>2.2425313631693569</c:v>
                </c:pt>
                <c:pt idx="14">
                  <c:v>1.9582319895426421</c:v>
                </c:pt>
                <c:pt idx="15">
                  <c:v>1.7033110300699856</c:v>
                </c:pt>
                <c:pt idx="16">
                  <c:v>1.4802013079325318</c:v>
                </c:pt>
                <c:pt idx="17">
                  <c:v>1.2887664477030418</c:v>
                </c:pt>
                <c:pt idx="18">
                  <c:v>1.1263533274332702</c:v>
                </c:pt>
                <c:pt idx="19">
                  <c:v>0.99038241704305097</c:v>
                </c:pt>
                <c:pt idx="20">
                  <c:v>0.87357908884684299</c:v>
                </c:pt>
                <c:pt idx="21">
                  <c:v>0.7756982485453302</c:v>
                </c:pt>
                <c:pt idx="22">
                  <c:v>0.69407374064127603</c:v>
                </c:pt>
                <c:pt idx="23">
                  <c:v>0.62649351755778115</c:v>
                </c:pt>
                <c:pt idx="24">
                  <c:v>0.57195574442545605</c:v>
                </c:pt>
                <c:pt idx="25">
                  <c:v>0.52664937973022496</c:v>
                </c:pt>
                <c:pt idx="26">
                  <c:v>0.48966414133707709</c:v>
                </c:pt>
                <c:pt idx="27">
                  <c:v>0.45985768636067709</c:v>
                </c:pt>
                <c:pt idx="28">
                  <c:v>0.4355084737141931</c:v>
                </c:pt>
                <c:pt idx="29">
                  <c:v>0.41576153437296604</c:v>
                </c:pt>
                <c:pt idx="30">
                  <c:v>0.39955606460571308</c:v>
                </c:pt>
                <c:pt idx="31">
                  <c:v>0.38590930302937909</c:v>
                </c:pt>
                <c:pt idx="32">
                  <c:v>0.37428210576375409</c:v>
                </c:pt>
                <c:pt idx="33">
                  <c:v>0.36423451105753601</c:v>
                </c:pt>
                <c:pt idx="34">
                  <c:v>0.35562171936035208</c:v>
                </c:pt>
                <c:pt idx="35">
                  <c:v>0.34772577285766609</c:v>
                </c:pt>
                <c:pt idx="36">
                  <c:v>0.34054110844929997</c:v>
                </c:pt>
                <c:pt idx="37">
                  <c:v>0.33388843536377016</c:v>
                </c:pt>
                <c:pt idx="38">
                  <c:v>0.32760531107584712</c:v>
                </c:pt>
                <c:pt idx="39">
                  <c:v>0.32172447840372703</c:v>
                </c:pt>
                <c:pt idx="40">
                  <c:v>0.31598431269327809</c:v>
                </c:pt>
                <c:pt idx="41">
                  <c:v>0.31044314702351899</c:v>
                </c:pt>
                <c:pt idx="42">
                  <c:v>0.30507221221923908</c:v>
                </c:pt>
                <c:pt idx="43">
                  <c:v>0.29989646275838205</c:v>
                </c:pt>
                <c:pt idx="44">
                  <c:v>0.29494895935058607</c:v>
                </c:pt>
                <c:pt idx="45">
                  <c:v>0.29010079701741609</c:v>
                </c:pt>
                <c:pt idx="46">
                  <c:v>0.28544082641601498</c:v>
                </c:pt>
                <c:pt idx="47">
                  <c:v>0.28097858428955214</c:v>
                </c:pt>
                <c:pt idx="48">
                  <c:v>0.27672964731852201</c:v>
                </c:pt>
                <c:pt idx="49">
                  <c:v>0.27264664967854801</c:v>
                </c:pt>
                <c:pt idx="50">
                  <c:v>0.26881240208943707</c:v>
                </c:pt>
                <c:pt idx="51">
                  <c:v>0.26521275838216102</c:v>
                </c:pt>
                <c:pt idx="52">
                  <c:v>0.26173677444457999</c:v>
                </c:pt>
                <c:pt idx="53">
                  <c:v>0.25860093434651699</c:v>
                </c:pt>
                <c:pt idx="54">
                  <c:v>0.25565948486328099</c:v>
                </c:pt>
                <c:pt idx="55">
                  <c:v>0.2527935345967609</c:v>
                </c:pt>
                <c:pt idx="56">
                  <c:v>0.25013930002848295</c:v>
                </c:pt>
                <c:pt idx="57">
                  <c:v>0.24768899281819703</c:v>
                </c:pt>
                <c:pt idx="58">
                  <c:v>0.24529463450114006</c:v>
                </c:pt>
                <c:pt idx="59">
                  <c:v>0.24297386805216503</c:v>
                </c:pt>
                <c:pt idx="60">
                  <c:v>0.240739568074544</c:v>
                </c:pt>
                <c:pt idx="61">
                  <c:v>0.23859761555989603</c:v>
                </c:pt>
                <c:pt idx="62">
                  <c:v>0.23650048573811802</c:v>
                </c:pt>
                <c:pt idx="63">
                  <c:v>0.23437013626098599</c:v>
                </c:pt>
                <c:pt idx="64">
                  <c:v>0.23226553599039704</c:v>
                </c:pt>
                <c:pt idx="65">
                  <c:v>0.23008384704589802</c:v>
                </c:pt>
                <c:pt idx="66">
                  <c:v>0.22788896560668898</c:v>
                </c:pt>
                <c:pt idx="67">
                  <c:v>0.225708071390788</c:v>
                </c:pt>
                <c:pt idx="68">
                  <c:v>0.22344325383504304</c:v>
                </c:pt>
                <c:pt idx="69">
                  <c:v>0.221176687876384</c:v>
                </c:pt>
                <c:pt idx="70">
                  <c:v>0.21875960032145203</c:v>
                </c:pt>
                <c:pt idx="71">
                  <c:v>0.21626224517822307</c:v>
                </c:pt>
                <c:pt idx="72">
                  <c:v>0.21373612085978203</c:v>
                </c:pt>
                <c:pt idx="73">
                  <c:v>0.21109285354614304</c:v>
                </c:pt>
                <c:pt idx="74">
                  <c:v>0.20840460459391302</c:v>
                </c:pt>
                <c:pt idx="75">
                  <c:v>0.20573527018229207</c:v>
                </c:pt>
                <c:pt idx="76">
                  <c:v>0.20303668975830103</c:v>
                </c:pt>
                <c:pt idx="77">
                  <c:v>0.20019696553548202</c:v>
                </c:pt>
                <c:pt idx="78">
                  <c:v>0.19727713267008401</c:v>
                </c:pt>
                <c:pt idx="79">
                  <c:v>0.19436969757080103</c:v>
                </c:pt>
                <c:pt idx="80">
                  <c:v>0.19143921534220404</c:v>
                </c:pt>
                <c:pt idx="81">
                  <c:v>0.18852907816569003</c:v>
                </c:pt>
                <c:pt idx="82">
                  <c:v>0.18555647532145203</c:v>
                </c:pt>
                <c:pt idx="83">
                  <c:v>0.182598972320557</c:v>
                </c:pt>
                <c:pt idx="84">
                  <c:v>0.17964750925699902</c:v>
                </c:pt>
                <c:pt idx="85">
                  <c:v>0.17674023310343506</c:v>
                </c:pt>
                <c:pt idx="86">
                  <c:v>0.17382326126098599</c:v>
                </c:pt>
                <c:pt idx="87">
                  <c:v>0.170979722340902</c:v>
                </c:pt>
                <c:pt idx="88">
                  <c:v>0.16816256841023799</c:v>
                </c:pt>
                <c:pt idx="89">
                  <c:v>0.16526228586832706</c:v>
                </c:pt>
                <c:pt idx="90">
                  <c:v>0.16253875096639003</c:v>
                </c:pt>
                <c:pt idx="91">
                  <c:v>0.15974750518798905</c:v>
                </c:pt>
                <c:pt idx="92">
                  <c:v>0.15702349344889305</c:v>
                </c:pt>
                <c:pt idx="93">
                  <c:v>0.15422461827596001</c:v>
                </c:pt>
                <c:pt idx="94">
                  <c:v>0.15147803624471001</c:v>
                </c:pt>
                <c:pt idx="95">
                  <c:v>0.14877850214640304</c:v>
                </c:pt>
                <c:pt idx="96">
                  <c:v>0.146011734008789</c:v>
                </c:pt>
                <c:pt idx="97">
                  <c:v>0.14341471989949606</c:v>
                </c:pt>
                <c:pt idx="98">
                  <c:v>0.140803877512614</c:v>
                </c:pt>
                <c:pt idx="99">
                  <c:v>0.13822625478108702</c:v>
                </c:pt>
                <c:pt idx="100">
                  <c:v>0.13569854100545201</c:v>
                </c:pt>
                <c:pt idx="101">
                  <c:v>0.13310772577921498</c:v>
                </c:pt>
                <c:pt idx="102">
                  <c:v>0.13063294092814098</c:v>
                </c:pt>
                <c:pt idx="103">
                  <c:v>0.12821299235026004</c:v>
                </c:pt>
                <c:pt idx="104">
                  <c:v>0.125831985473633</c:v>
                </c:pt>
                <c:pt idx="105">
                  <c:v>0.123441600799561</c:v>
                </c:pt>
                <c:pt idx="106">
                  <c:v>0.12112878163655602</c:v>
                </c:pt>
                <c:pt idx="107">
                  <c:v>0.11883503595988001</c:v>
                </c:pt>
                <c:pt idx="108">
                  <c:v>0.11658833821614599</c:v>
                </c:pt>
                <c:pt idx="109">
                  <c:v>0.11440426508585601</c:v>
                </c:pt>
                <c:pt idx="110">
                  <c:v>0.11228392918904599</c:v>
                </c:pt>
                <c:pt idx="111">
                  <c:v>0.11020126342773501</c:v>
                </c:pt>
                <c:pt idx="112">
                  <c:v>0.10817104975382502</c:v>
                </c:pt>
                <c:pt idx="113">
                  <c:v>0.10624462763468502</c:v>
                </c:pt>
                <c:pt idx="114">
                  <c:v>0.10418802897135401</c:v>
                </c:pt>
                <c:pt idx="115">
                  <c:v>0.10240481694539399</c:v>
                </c:pt>
                <c:pt idx="116">
                  <c:v>0.100666427612305</c:v>
                </c:pt>
                <c:pt idx="117">
                  <c:v>9.8880672454834215E-2</c:v>
                </c:pt>
                <c:pt idx="118">
                  <c:v>9.7209358215332109E-2</c:v>
                </c:pt>
                <c:pt idx="119">
                  <c:v>9.5410887400309105E-2</c:v>
                </c:pt>
                <c:pt idx="120">
                  <c:v>9.3675676981608239E-2</c:v>
                </c:pt>
                <c:pt idx="121">
                  <c:v>9.2068258921305324E-2</c:v>
                </c:pt>
                <c:pt idx="122">
                  <c:v>9.0439224243164015E-2</c:v>
                </c:pt>
                <c:pt idx="123">
                  <c:v>8.8827832539876597E-2</c:v>
                </c:pt>
                <c:pt idx="124">
                  <c:v>8.7234878540039348E-2</c:v>
                </c:pt>
                <c:pt idx="125">
                  <c:v>8.5785452524821115E-2</c:v>
                </c:pt>
                <c:pt idx="126">
                  <c:v>8.4203147888183644E-2</c:v>
                </c:pt>
                <c:pt idx="127">
                  <c:v>8.2764371236165438E-2</c:v>
                </c:pt>
                <c:pt idx="128">
                  <c:v>8.1210835774739712E-2</c:v>
                </c:pt>
                <c:pt idx="129">
                  <c:v>7.9725646972656355E-2</c:v>
                </c:pt>
                <c:pt idx="130">
                  <c:v>7.8422133127848404E-2</c:v>
                </c:pt>
                <c:pt idx="131">
                  <c:v>7.7072683970133629E-2</c:v>
                </c:pt>
                <c:pt idx="132">
                  <c:v>7.5645669301350915E-2</c:v>
                </c:pt>
                <c:pt idx="133">
                  <c:v>7.4288113911946702E-2</c:v>
                </c:pt>
                <c:pt idx="134">
                  <c:v>7.2983646392822302E-2</c:v>
                </c:pt>
                <c:pt idx="135">
                  <c:v>7.1708742777506523E-2</c:v>
                </c:pt>
                <c:pt idx="136">
                  <c:v>7.0436382293701194E-2</c:v>
                </c:pt>
                <c:pt idx="137">
                  <c:v>6.9087028503417997E-2</c:v>
                </c:pt>
                <c:pt idx="138">
                  <c:v>6.7915534973144606E-2</c:v>
                </c:pt>
                <c:pt idx="139">
                  <c:v>6.6637039184570299E-2</c:v>
                </c:pt>
                <c:pt idx="140">
                  <c:v>6.563224792480471E-2</c:v>
                </c:pt>
                <c:pt idx="141">
                  <c:v>6.4462852478027313E-2</c:v>
                </c:pt>
                <c:pt idx="142">
                  <c:v>6.3277435302734386E-2</c:v>
                </c:pt>
                <c:pt idx="143">
                  <c:v>6.228256225585941E-2</c:v>
                </c:pt>
                <c:pt idx="144">
                  <c:v>6.1237716674804599E-2</c:v>
                </c:pt>
                <c:pt idx="145">
                  <c:v>6.0160636901855601E-2</c:v>
                </c:pt>
                <c:pt idx="146">
                  <c:v>5.9186935424804792E-2</c:v>
                </c:pt>
                <c:pt idx="147">
                  <c:v>5.8145523071289E-2</c:v>
                </c:pt>
                <c:pt idx="148">
                  <c:v>5.7198715209960914E-2</c:v>
                </c:pt>
                <c:pt idx="149">
                  <c:v>5.6267356872558592E-2</c:v>
                </c:pt>
                <c:pt idx="150">
                  <c:v>5.5337333679199206E-2</c:v>
                </c:pt>
                <c:pt idx="151">
                  <c:v>5.4436492919922003E-2</c:v>
                </c:pt>
                <c:pt idx="152">
                  <c:v>5.3563117980957017E-2</c:v>
                </c:pt>
                <c:pt idx="153">
                  <c:v>5.2671432495117208E-2</c:v>
                </c:pt>
                <c:pt idx="154">
                  <c:v>5.1750183105468708E-2</c:v>
                </c:pt>
                <c:pt idx="155">
                  <c:v>5.0909614562988301E-2</c:v>
                </c:pt>
                <c:pt idx="156">
                  <c:v>5.0091361999511808E-2</c:v>
                </c:pt>
                <c:pt idx="157">
                  <c:v>4.9392318725586026E-2</c:v>
                </c:pt>
                <c:pt idx="158">
                  <c:v>4.848823547363279E-2</c:v>
                </c:pt>
                <c:pt idx="159">
                  <c:v>4.7548675537109411E-2</c:v>
                </c:pt>
                <c:pt idx="160">
                  <c:v>4.6788787841797005E-2</c:v>
                </c:pt>
                <c:pt idx="161">
                  <c:v>4.5981216430663996E-2</c:v>
                </c:pt>
                <c:pt idx="162">
                  <c:v>4.5231056213378917E-2</c:v>
                </c:pt>
                <c:pt idx="163">
                  <c:v>4.4473457336425916E-2</c:v>
                </c:pt>
                <c:pt idx="164">
                  <c:v>4.3731689453125021E-2</c:v>
                </c:pt>
                <c:pt idx="165">
                  <c:v>4.2998504638671914E-2</c:v>
                </c:pt>
                <c:pt idx="166">
                  <c:v>4.2328834533691413E-2</c:v>
                </c:pt>
                <c:pt idx="167">
                  <c:v>4.165019989013672E-2</c:v>
                </c:pt>
                <c:pt idx="168">
                  <c:v>4.1033363342285217E-2</c:v>
                </c:pt>
                <c:pt idx="169">
                  <c:v>4.0975379943847715E-2</c:v>
                </c:pt>
                <c:pt idx="170">
                  <c:v>4.0754318237304715E-2</c:v>
                </c:pt>
                <c:pt idx="171">
                  <c:v>4.0676879882812503E-2</c:v>
                </c:pt>
                <c:pt idx="172">
                  <c:v>4.0238952636718811E-2</c:v>
                </c:pt>
                <c:pt idx="173">
                  <c:v>3.9305686950683594E-2</c:v>
                </c:pt>
                <c:pt idx="174">
                  <c:v>3.8154029846191415E-2</c:v>
                </c:pt>
                <c:pt idx="175">
                  <c:v>3.7104797363281206E-2</c:v>
                </c:pt>
                <c:pt idx="176">
                  <c:v>3.5920524597168005E-2</c:v>
                </c:pt>
                <c:pt idx="177">
                  <c:v>3.5119819641113319E-2</c:v>
                </c:pt>
                <c:pt idx="178">
                  <c:v>3.47209930419922E-2</c:v>
                </c:pt>
                <c:pt idx="179">
                  <c:v>3.416843414306641E-2</c:v>
                </c:pt>
                <c:pt idx="180">
                  <c:v>3.3853340148925819E-2</c:v>
                </c:pt>
                <c:pt idx="181">
                  <c:v>3.3437538146972708E-2</c:v>
                </c:pt>
                <c:pt idx="182">
                  <c:v>3.2968902587890689E-2</c:v>
                </c:pt>
                <c:pt idx="183">
                  <c:v>3.2543373107910202E-2</c:v>
                </c:pt>
                <c:pt idx="184">
                  <c:v>3.2177925109863406E-2</c:v>
                </c:pt>
                <c:pt idx="185">
                  <c:v>3.2153320312500011E-2</c:v>
                </c:pt>
                <c:pt idx="186">
                  <c:v>3.1398010253906213E-2</c:v>
                </c:pt>
                <c:pt idx="187">
                  <c:v>3.1079101562500003E-2</c:v>
                </c:pt>
                <c:pt idx="188">
                  <c:v>3.1002807617187503E-2</c:v>
                </c:pt>
                <c:pt idx="189">
                  <c:v>3.0902671813964805E-2</c:v>
                </c:pt>
                <c:pt idx="190">
                  <c:v>2.9702949523925805E-2</c:v>
                </c:pt>
                <c:pt idx="191">
                  <c:v>2.9049491882324207E-2</c:v>
                </c:pt>
                <c:pt idx="192">
                  <c:v>2.8956985473632804E-2</c:v>
                </c:pt>
                <c:pt idx="193">
                  <c:v>2.8351974487304712E-2</c:v>
                </c:pt>
                <c:pt idx="194">
                  <c:v>2.786579132080081E-2</c:v>
                </c:pt>
                <c:pt idx="195">
                  <c:v>2.7276039123535208E-2</c:v>
                </c:pt>
                <c:pt idx="196">
                  <c:v>2.6966857910156308E-2</c:v>
                </c:pt>
                <c:pt idx="197">
                  <c:v>2.727241516113281E-2</c:v>
                </c:pt>
                <c:pt idx="198">
                  <c:v>2.7621078491211003E-2</c:v>
                </c:pt>
                <c:pt idx="199">
                  <c:v>2.6094818115234408E-2</c:v>
                </c:pt>
                <c:pt idx="200">
                  <c:v>2.5050926208496006E-2</c:v>
                </c:pt>
                <c:pt idx="201">
                  <c:v>2.501163482666021E-2</c:v>
                </c:pt>
                <c:pt idx="202">
                  <c:v>2.6549148559570399E-2</c:v>
                </c:pt>
                <c:pt idx="203">
                  <c:v>2.5758934020996112E-2</c:v>
                </c:pt>
                <c:pt idx="204">
                  <c:v>2.5013732910156305E-2</c:v>
                </c:pt>
                <c:pt idx="205">
                  <c:v>2.3769569396972598E-2</c:v>
                </c:pt>
                <c:pt idx="206">
                  <c:v>2.3386573791503901E-2</c:v>
                </c:pt>
                <c:pt idx="207">
                  <c:v>2.4012947082519602E-2</c:v>
                </c:pt>
                <c:pt idx="208">
                  <c:v>2.5131034851074208E-2</c:v>
                </c:pt>
                <c:pt idx="209">
                  <c:v>2.3943519592285103E-2</c:v>
                </c:pt>
                <c:pt idx="210">
                  <c:v>2.2706604003906204E-2</c:v>
                </c:pt>
                <c:pt idx="211">
                  <c:v>2.1812820434570397E-2</c:v>
                </c:pt>
                <c:pt idx="212">
                  <c:v>2.1526718139648401E-2</c:v>
                </c:pt>
                <c:pt idx="213">
                  <c:v>2.1293640136718802E-2</c:v>
                </c:pt>
                <c:pt idx="214">
                  <c:v>2.1929359436035103E-2</c:v>
                </c:pt>
                <c:pt idx="215">
                  <c:v>2.259521484375001E-2</c:v>
                </c:pt>
                <c:pt idx="216">
                  <c:v>2.1157646179199206E-2</c:v>
                </c:pt>
                <c:pt idx="217">
                  <c:v>2.0088768005371103E-2</c:v>
                </c:pt>
                <c:pt idx="218">
                  <c:v>2.0170593261718803E-2</c:v>
                </c:pt>
                <c:pt idx="219">
                  <c:v>1.9682693481445294E-2</c:v>
                </c:pt>
                <c:pt idx="220">
                  <c:v>1.9302749633789099E-2</c:v>
                </c:pt>
                <c:pt idx="221">
                  <c:v>1.93361282348633E-2</c:v>
                </c:pt>
                <c:pt idx="222">
                  <c:v>2.0118713378906299E-2</c:v>
                </c:pt>
                <c:pt idx="223">
                  <c:v>2.0136260986328203E-2</c:v>
                </c:pt>
                <c:pt idx="224">
                  <c:v>1.9130706787109399E-2</c:v>
                </c:pt>
                <c:pt idx="225">
                  <c:v>1.8284034729003903E-2</c:v>
                </c:pt>
                <c:pt idx="226">
                  <c:v>1.8193244934082E-2</c:v>
                </c:pt>
                <c:pt idx="227">
                  <c:v>1.8207168579101596E-2</c:v>
                </c:pt>
                <c:pt idx="228">
                  <c:v>1.7585372924804714E-2</c:v>
                </c:pt>
                <c:pt idx="229">
                  <c:v>1.7636108398437503E-2</c:v>
                </c:pt>
                <c:pt idx="230">
                  <c:v>1.8703079223632801E-2</c:v>
                </c:pt>
                <c:pt idx="231">
                  <c:v>1.9540977478027403E-2</c:v>
                </c:pt>
                <c:pt idx="232">
                  <c:v>1.96725845336914E-2</c:v>
                </c:pt>
                <c:pt idx="233">
                  <c:v>1.8620109558105499E-2</c:v>
                </c:pt>
                <c:pt idx="234">
                  <c:v>1.7728042602539105E-2</c:v>
                </c:pt>
                <c:pt idx="235">
                  <c:v>1.6524124145507808E-2</c:v>
                </c:pt>
                <c:pt idx="236">
                  <c:v>1.6574668884277305E-2</c:v>
                </c:pt>
                <c:pt idx="237">
                  <c:v>1.7191314697265613E-2</c:v>
                </c:pt>
                <c:pt idx="238">
                  <c:v>1.7020988464355506E-2</c:v>
                </c:pt>
                <c:pt idx="239">
                  <c:v>1.8175888061523402E-2</c:v>
                </c:pt>
                <c:pt idx="240">
                  <c:v>1.8797683715820298E-2</c:v>
                </c:pt>
                <c:pt idx="241">
                  <c:v>1.7207527160644505E-2</c:v>
                </c:pt>
                <c:pt idx="242">
                  <c:v>1.6282844543457103E-2</c:v>
                </c:pt>
                <c:pt idx="243">
                  <c:v>1.6023254394531304E-2</c:v>
                </c:pt>
                <c:pt idx="244">
                  <c:v>1.4684295654296802E-2</c:v>
                </c:pt>
                <c:pt idx="245">
                  <c:v>1.5063858032226603E-2</c:v>
                </c:pt>
                <c:pt idx="246">
                  <c:v>1.5673828125000004E-2</c:v>
                </c:pt>
                <c:pt idx="247">
                  <c:v>1.5791511535644502E-2</c:v>
                </c:pt>
                <c:pt idx="248">
                  <c:v>1.6005897521972703E-2</c:v>
                </c:pt>
                <c:pt idx="249">
                  <c:v>1.5170669555664104E-2</c:v>
                </c:pt>
                <c:pt idx="250">
                  <c:v>1.5846824645996099E-2</c:v>
                </c:pt>
                <c:pt idx="251">
                  <c:v>1.50699615478515E-2</c:v>
                </c:pt>
                <c:pt idx="252">
                  <c:v>1.4813423156738304E-2</c:v>
                </c:pt>
                <c:pt idx="253">
                  <c:v>1.5151977539062502E-2</c:v>
                </c:pt>
                <c:pt idx="254">
                  <c:v>1.4692497253418001E-2</c:v>
                </c:pt>
                <c:pt idx="255">
                  <c:v>1.4712524414062504E-2</c:v>
                </c:pt>
                <c:pt idx="256">
                  <c:v>1.4333152770996104E-2</c:v>
                </c:pt>
                <c:pt idx="257">
                  <c:v>1.4138412475585902E-2</c:v>
                </c:pt>
                <c:pt idx="258">
                  <c:v>1.4002799987793E-2</c:v>
                </c:pt>
                <c:pt idx="259">
                  <c:v>1.3721656799316405E-2</c:v>
                </c:pt>
                <c:pt idx="260">
                  <c:v>1.3354873657226603E-2</c:v>
                </c:pt>
                <c:pt idx="261">
                  <c:v>1.3034248352050805E-2</c:v>
                </c:pt>
                <c:pt idx="262">
                  <c:v>1.2714576721191403E-2</c:v>
                </c:pt>
                <c:pt idx="263">
                  <c:v>1.2500762939453102E-2</c:v>
                </c:pt>
                <c:pt idx="264">
                  <c:v>1.22873306274414E-2</c:v>
                </c:pt>
                <c:pt idx="265">
                  <c:v>1.1894035339355504E-2</c:v>
                </c:pt>
                <c:pt idx="266">
                  <c:v>1.2170410156250002E-2</c:v>
                </c:pt>
                <c:pt idx="267">
                  <c:v>1.25341415405273E-2</c:v>
                </c:pt>
                <c:pt idx="268">
                  <c:v>1.2666320800781302E-2</c:v>
                </c:pt>
                <c:pt idx="269">
                  <c:v>1.2457656860351499E-2</c:v>
                </c:pt>
                <c:pt idx="270">
                  <c:v>1.2674522399902407E-2</c:v>
                </c:pt>
                <c:pt idx="271">
                  <c:v>1.16300582885742E-2</c:v>
                </c:pt>
                <c:pt idx="272">
                  <c:v>1.1499977111816405E-2</c:v>
                </c:pt>
                <c:pt idx="273">
                  <c:v>1.1834907531738307E-2</c:v>
                </c:pt>
                <c:pt idx="274">
                  <c:v>1.26190185546875E-2</c:v>
                </c:pt>
                <c:pt idx="275">
                  <c:v>1.2915802001953103E-2</c:v>
                </c:pt>
                <c:pt idx="276">
                  <c:v>1.2211608886718803E-2</c:v>
                </c:pt>
                <c:pt idx="277">
                  <c:v>1.2236022949218706E-2</c:v>
                </c:pt>
                <c:pt idx="278">
                  <c:v>1.2096214294433602E-2</c:v>
                </c:pt>
                <c:pt idx="279">
                  <c:v>1.1019897460937502E-2</c:v>
                </c:pt>
                <c:pt idx="280">
                  <c:v>1.05266571044922E-2</c:v>
                </c:pt>
                <c:pt idx="281">
                  <c:v>1.0350418090820301E-2</c:v>
                </c:pt>
                <c:pt idx="282">
                  <c:v>1.0861778259277399E-2</c:v>
                </c:pt>
                <c:pt idx="283">
                  <c:v>1.0808753967285199E-2</c:v>
                </c:pt>
                <c:pt idx="284">
                  <c:v>1.0934257507324201E-2</c:v>
                </c:pt>
                <c:pt idx="285">
                  <c:v>1.1001205444335903E-2</c:v>
                </c:pt>
                <c:pt idx="286">
                  <c:v>1.0866546630859404E-2</c:v>
                </c:pt>
                <c:pt idx="287">
                  <c:v>1.0608673095703102E-2</c:v>
                </c:pt>
                <c:pt idx="288">
                  <c:v>9.9699020385742507E-3</c:v>
                </c:pt>
                <c:pt idx="289">
                  <c:v>1.01716995239258E-2</c:v>
                </c:pt>
                <c:pt idx="290">
                  <c:v>1.0194396972656202E-2</c:v>
                </c:pt>
                <c:pt idx="291">
                  <c:v>1.02014541625977E-2</c:v>
                </c:pt>
                <c:pt idx="292">
                  <c:v>1.0206413269043001E-2</c:v>
                </c:pt>
                <c:pt idx="293">
                  <c:v>1.00191116333008E-2</c:v>
                </c:pt>
                <c:pt idx="294">
                  <c:v>1.2223243713378903E-2</c:v>
                </c:pt>
                <c:pt idx="295">
                  <c:v>1.1890602111816407E-2</c:v>
                </c:pt>
                <c:pt idx="296">
                  <c:v>9.604454040527349E-3</c:v>
                </c:pt>
                <c:pt idx="297">
                  <c:v>9.3439102172851608E-3</c:v>
                </c:pt>
                <c:pt idx="298">
                  <c:v>9.8821640014648705E-3</c:v>
                </c:pt>
                <c:pt idx="299">
                  <c:v>1.00217819213867E-2</c:v>
                </c:pt>
                <c:pt idx="300">
                  <c:v>9.8428726196289531E-3</c:v>
                </c:pt>
                <c:pt idx="301">
                  <c:v>9.4104766845703181E-3</c:v>
                </c:pt>
                <c:pt idx="302">
                  <c:v>9.5430374145507712E-3</c:v>
                </c:pt>
                <c:pt idx="303">
                  <c:v>9.4837188720703208E-3</c:v>
                </c:pt>
                <c:pt idx="304">
                  <c:v>9.033775329589851E-3</c:v>
                </c:pt>
                <c:pt idx="305">
                  <c:v>9.2555999755859625E-3</c:v>
                </c:pt>
                <c:pt idx="306">
                  <c:v>9.5226287841796691E-3</c:v>
                </c:pt>
                <c:pt idx="307">
                  <c:v>9.1661453247070517E-3</c:v>
                </c:pt>
                <c:pt idx="308">
                  <c:v>9.2102050781250021E-3</c:v>
                </c:pt>
                <c:pt idx="309">
                  <c:v>8.6786270141601535E-3</c:v>
                </c:pt>
                <c:pt idx="310">
                  <c:v>8.7068557739257754E-3</c:v>
                </c:pt>
                <c:pt idx="311">
                  <c:v>8.8720321655273819E-3</c:v>
                </c:pt>
                <c:pt idx="312">
                  <c:v>8.9159011840820295E-3</c:v>
                </c:pt>
                <c:pt idx="313">
                  <c:v>8.7057113647461028E-3</c:v>
                </c:pt>
                <c:pt idx="314">
                  <c:v>8.8426589965820528E-3</c:v>
                </c:pt>
                <c:pt idx="315">
                  <c:v>8.4510803222656306E-3</c:v>
                </c:pt>
                <c:pt idx="316">
                  <c:v>7.9607009887695396E-3</c:v>
                </c:pt>
                <c:pt idx="317">
                  <c:v>8.0795288085937621E-3</c:v>
                </c:pt>
                <c:pt idx="318">
                  <c:v>7.8985214233398392E-3</c:v>
                </c:pt>
                <c:pt idx="319">
                  <c:v>8.0282211303710493E-3</c:v>
                </c:pt>
                <c:pt idx="320">
                  <c:v>8.2912445068359427E-3</c:v>
                </c:pt>
                <c:pt idx="321">
                  <c:v>8.1352233886718608E-3</c:v>
                </c:pt>
                <c:pt idx="322">
                  <c:v>8.0232620239257518E-3</c:v>
                </c:pt>
                <c:pt idx="323">
                  <c:v>7.7816009521484404E-3</c:v>
                </c:pt>
                <c:pt idx="324">
                  <c:v>7.4468612670898406E-3</c:v>
                </c:pt>
                <c:pt idx="325">
                  <c:v>7.264518737792971E-3</c:v>
                </c:pt>
                <c:pt idx="326">
                  <c:v>7.3030471801757806E-3</c:v>
                </c:pt>
                <c:pt idx="327">
                  <c:v>7.2227478027343814E-3</c:v>
                </c:pt>
                <c:pt idx="328">
                  <c:v>7.4245452880859408E-3</c:v>
                </c:pt>
                <c:pt idx="329">
                  <c:v>7.2980880737304613E-3</c:v>
                </c:pt>
                <c:pt idx="330">
                  <c:v>6.9963455200195398E-3</c:v>
                </c:pt>
                <c:pt idx="331">
                  <c:v>6.9000244140625007E-3</c:v>
                </c:pt>
                <c:pt idx="332">
                  <c:v>6.7409515380859718E-3</c:v>
                </c:pt>
                <c:pt idx="333">
                  <c:v>6.7064285278320614E-3</c:v>
                </c:pt>
                <c:pt idx="334">
                  <c:v>6.5984725952148403E-3</c:v>
                </c:pt>
                <c:pt idx="335">
                  <c:v>6.5689086914062431E-3</c:v>
                </c:pt>
                <c:pt idx="336">
                  <c:v>6.6291809082031118E-3</c:v>
                </c:pt>
                <c:pt idx="337">
                  <c:v>6.4554214477539219E-3</c:v>
                </c:pt>
                <c:pt idx="338">
                  <c:v>6.3695907592773316E-3</c:v>
                </c:pt>
                <c:pt idx="339">
                  <c:v>6.3241958618164016E-3</c:v>
                </c:pt>
                <c:pt idx="340">
                  <c:v>6.2625885009765514E-3</c:v>
                </c:pt>
                <c:pt idx="341">
                  <c:v>6.2164306640625196E-3</c:v>
                </c:pt>
                <c:pt idx="342">
                  <c:v>6.0838699340820205E-3</c:v>
                </c:pt>
                <c:pt idx="343">
                  <c:v>6.1008453369140502E-3</c:v>
                </c:pt>
                <c:pt idx="344">
                  <c:v>6.0279846191406122E-3</c:v>
                </c:pt>
                <c:pt idx="345">
                  <c:v>5.9705734252929517E-3</c:v>
                </c:pt>
                <c:pt idx="346">
                  <c:v>5.7718276977539312E-3</c:v>
                </c:pt>
                <c:pt idx="347">
                  <c:v>5.848121643066413E-3</c:v>
                </c:pt>
                <c:pt idx="348">
                  <c:v>5.8397293090820214E-3</c:v>
                </c:pt>
                <c:pt idx="349">
                  <c:v>5.6264877319335913E-3</c:v>
                </c:pt>
                <c:pt idx="350">
                  <c:v>5.6346893310546802E-3</c:v>
                </c:pt>
                <c:pt idx="351">
                  <c:v>5.6978225708007894E-3</c:v>
                </c:pt>
                <c:pt idx="352">
                  <c:v>5.5566787719726713E-3</c:v>
                </c:pt>
                <c:pt idx="353">
                  <c:v>5.3953170776367115E-3</c:v>
                </c:pt>
                <c:pt idx="354">
                  <c:v>5.3274154663085797E-3</c:v>
                </c:pt>
                <c:pt idx="355">
                  <c:v>5.2600860595703328E-3</c:v>
                </c:pt>
                <c:pt idx="356">
                  <c:v>5.3380966186523417E-3</c:v>
                </c:pt>
                <c:pt idx="357">
                  <c:v>5.5294036865234418E-3</c:v>
                </c:pt>
                <c:pt idx="358">
                  <c:v>5.3539276123046806E-3</c:v>
                </c:pt>
                <c:pt idx="359">
                  <c:v>5.1088333129882804E-3</c:v>
                </c:pt>
                <c:pt idx="360">
                  <c:v>4.8835754394531417E-3</c:v>
                </c:pt>
                <c:pt idx="361">
                  <c:v>4.9581527709960911E-3</c:v>
                </c:pt>
                <c:pt idx="362">
                  <c:v>4.8931121826171799E-3</c:v>
                </c:pt>
                <c:pt idx="363">
                  <c:v>4.799461364746101E-3</c:v>
                </c:pt>
                <c:pt idx="364">
                  <c:v>4.7960281372070104E-3</c:v>
                </c:pt>
                <c:pt idx="365">
                  <c:v>4.867362976074212E-3</c:v>
                </c:pt>
                <c:pt idx="366">
                  <c:v>4.6569824218749816E-3</c:v>
                </c:pt>
                <c:pt idx="367">
                  <c:v>4.5330047607421908E-3</c:v>
                </c:pt>
                <c:pt idx="368">
                  <c:v>4.3590545654296799E-3</c:v>
                </c:pt>
                <c:pt idx="369">
                  <c:v>4.4399261474609517E-3</c:v>
                </c:pt>
                <c:pt idx="370">
                  <c:v>4.4469833374023724E-3</c:v>
                </c:pt>
                <c:pt idx="371">
                  <c:v>4.3331146240234509E-3</c:v>
                </c:pt>
                <c:pt idx="372">
                  <c:v>4.2470932006836021E-3</c:v>
                </c:pt>
                <c:pt idx="373">
                  <c:v>4.1624069213867026E-3</c:v>
                </c:pt>
                <c:pt idx="374">
                  <c:v>4.0132522583007793E-3</c:v>
                </c:pt>
                <c:pt idx="375">
                  <c:v>3.675460815429691E-3</c:v>
                </c:pt>
                <c:pt idx="376">
                  <c:v>3.7046432495117208E-3</c:v>
                </c:pt>
                <c:pt idx="377">
                  <c:v>3.6287307739258012E-3</c:v>
                </c:pt>
                <c:pt idx="378">
                  <c:v>3.728866577148441E-3</c:v>
                </c:pt>
                <c:pt idx="379">
                  <c:v>3.8293838500976607E-3</c:v>
                </c:pt>
                <c:pt idx="380">
                  <c:v>4.0388107299804705E-3</c:v>
                </c:pt>
                <c:pt idx="381">
                  <c:v>4.552459716796871E-3</c:v>
                </c:pt>
                <c:pt idx="382">
                  <c:v>4.5030593872070505E-3</c:v>
                </c:pt>
                <c:pt idx="383">
                  <c:v>4.0637969970703427E-3</c:v>
                </c:pt>
                <c:pt idx="384">
                  <c:v>4.5400619506836019E-3</c:v>
                </c:pt>
                <c:pt idx="385">
                  <c:v>5.256080627441412E-3</c:v>
                </c:pt>
                <c:pt idx="386">
                  <c:v>4.0086746215820413E-3</c:v>
                </c:pt>
                <c:pt idx="387">
                  <c:v>4.5316696166992111E-3</c:v>
                </c:pt>
                <c:pt idx="388">
                  <c:v>4.4883728027343816E-3</c:v>
                </c:pt>
                <c:pt idx="389">
                  <c:v>4.5898437500000409E-3</c:v>
                </c:pt>
                <c:pt idx="390">
                  <c:v>4.080390930175792E-3</c:v>
                </c:pt>
                <c:pt idx="391">
                  <c:v>4.7883987426758021E-3</c:v>
                </c:pt>
                <c:pt idx="392">
                  <c:v>2.7338027954101601E-3</c:v>
                </c:pt>
                <c:pt idx="393">
                  <c:v>2.8072357177734404E-3</c:v>
                </c:pt>
                <c:pt idx="394">
                  <c:v>4.2545318603515493E-3</c:v>
                </c:pt>
                <c:pt idx="395">
                  <c:v>3.7109374999999907E-3</c:v>
                </c:pt>
                <c:pt idx="396">
                  <c:v>3.0628204345703207E-3</c:v>
                </c:pt>
                <c:pt idx="397">
                  <c:v>2.9458999633789006E-3</c:v>
                </c:pt>
                <c:pt idx="398">
                  <c:v>2.7561187744140599E-3</c:v>
                </c:pt>
                <c:pt idx="399">
                  <c:v>2.6008605957031313E-3</c:v>
                </c:pt>
                <c:pt idx="400">
                  <c:v>2.4358749389648405E-3</c:v>
                </c:pt>
                <c:pt idx="401">
                  <c:v>3.1745910644531308E-3</c:v>
                </c:pt>
                <c:pt idx="402">
                  <c:v>3.5737991333007805E-3</c:v>
                </c:pt>
                <c:pt idx="403">
                  <c:v>2.9983520507812504E-3</c:v>
                </c:pt>
                <c:pt idx="404">
                  <c:v>2.7326583862304706E-3</c:v>
                </c:pt>
                <c:pt idx="405">
                  <c:v>2.50282287597656E-3</c:v>
                </c:pt>
                <c:pt idx="406">
                  <c:v>2.6187896728515712E-3</c:v>
                </c:pt>
                <c:pt idx="407">
                  <c:v>3.1663894653320406E-3</c:v>
                </c:pt>
                <c:pt idx="408">
                  <c:v>3.4349441528320405E-3</c:v>
                </c:pt>
                <c:pt idx="409">
                  <c:v>3.1023025512695204E-3</c:v>
                </c:pt>
                <c:pt idx="410">
                  <c:v>3.3201217651367397E-3</c:v>
                </c:pt>
                <c:pt idx="411">
                  <c:v>2.9184341430664004E-3</c:v>
                </c:pt>
                <c:pt idx="412">
                  <c:v>2.4229049682617208E-3</c:v>
                </c:pt>
                <c:pt idx="413">
                  <c:v>2.2672653198242206E-3</c:v>
                </c:pt>
                <c:pt idx="414">
                  <c:v>2.5905609130859402E-3</c:v>
                </c:pt>
                <c:pt idx="415">
                  <c:v>2.5934219360351598E-3</c:v>
                </c:pt>
                <c:pt idx="416">
                  <c:v>2.660751342773441E-3</c:v>
                </c:pt>
                <c:pt idx="417">
                  <c:v>2.7616500854492211E-3</c:v>
                </c:pt>
                <c:pt idx="418">
                  <c:v>2.3595809936523405E-3</c:v>
                </c:pt>
                <c:pt idx="419">
                  <c:v>2.4568557739257806E-3</c:v>
                </c:pt>
                <c:pt idx="420">
                  <c:v>2.1116256713867203E-3</c:v>
                </c:pt>
                <c:pt idx="421">
                  <c:v>2.1627426147460909E-3</c:v>
                </c:pt>
                <c:pt idx="422">
                  <c:v>2.0397186279296916E-3</c:v>
                </c:pt>
                <c:pt idx="423">
                  <c:v>2.1942138671875106E-3</c:v>
                </c:pt>
                <c:pt idx="424">
                  <c:v>2.4396896362304703E-3</c:v>
                </c:pt>
                <c:pt idx="425">
                  <c:v>2.3918151855468811E-3</c:v>
                </c:pt>
                <c:pt idx="426">
                  <c:v>1.96399688720703E-3</c:v>
                </c:pt>
                <c:pt idx="427">
                  <c:v>1.5460968017578102E-3</c:v>
                </c:pt>
                <c:pt idx="428">
                  <c:v>1.6866683959961002E-3</c:v>
                </c:pt>
                <c:pt idx="429">
                  <c:v>2.0507812500000105E-3</c:v>
                </c:pt>
                <c:pt idx="430">
                  <c:v>1.6126632690429703E-3</c:v>
                </c:pt>
                <c:pt idx="431">
                  <c:v>1.9248962402343809E-3</c:v>
                </c:pt>
                <c:pt idx="432">
                  <c:v>2.3866653442382803E-3</c:v>
                </c:pt>
                <c:pt idx="433">
                  <c:v>2.378845214843751E-3</c:v>
                </c:pt>
                <c:pt idx="434">
                  <c:v>1.7950057983398505E-3</c:v>
                </c:pt>
                <c:pt idx="435">
                  <c:v>1.1732101440429701E-3</c:v>
                </c:pt>
                <c:pt idx="436">
                  <c:v>1.0900497436523403E-3</c:v>
                </c:pt>
                <c:pt idx="437">
                  <c:v>1.1959075927734403E-3</c:v>
                </c:pt>
                <c:pt idx="438">
                  <c:v>1.2155532836914105E-3</c:v>
                </c:pt>
                <c:pt idx="439">
                  <c:v>1.16291046142579E-3</c:v>
                </c:pt>
                <c:pt idx="440">
                  <c:v>9.2144012451171923E-4</c:v>
                </c:pt>
                <c:pt idx="441">
                  <c:v>8.6193084716797109E-4</c:v>
                </c:pt>
                <c:pt idx="442">
                  <c:v>8.155822753906271E-4</c:v>
                </c:pt>
                <c:pt idx="443">
                  <c:v>1.0171890258789103E-3</c:v>
                </c:pt>
                <c:pt idx="444">
                  <c:v>1.0658264160156201E-3</c:v>
                </c:pt>
                <c:pt idx="445">
                  <c:v>1.2773513793945303E-3</c:v>
                </c:pt>
                <c:pt idx="446">
                  <c:v>1.3372421264648503E-3</c:v>
                </c:pt>
                <c:pt idx="447">
                  <c:v>1.3847351074218804E-3</c:v>
                </c:pt>
                <c:pt idx="448">
                  <c:v>1.2655258178710905E-3</c:v>
                </c:pt>
                <c:pt idx="449">
                  <c:v>9.1342926025390512E-4</c:v>
                </c:pt>
                <c:pt idx="450">
                  <c:v>9.7560882568359722E-4</c:v>
                </c:pt>
                <c:pt idx="451">
                  <c:v>8.8729858398438007E-4</c:v>
                </c:pt>
                <c:pt idx="452">
                  <c:v>8.4533691406250106E-4</c:v>
                </c:pt>
                <c:pt idx="453">
                  <c:v>7.3509216308594017E-4</c:v>
                </c:pt>
                <c:pt idx="454">
                  <c:v>7.0343017578125208E-4</c:v>
                </c:pt>
                <c:pt idx="455">
                  <c:v>7.5969696044922105E-4</c:v>
                </c:pt>
                <c:pt idx="456">
                  <c:v>6.6413879394531519E-4</c:v>
                </c:pt>
                <c:pt idx="457">
                  <c:v>6.8283081054687619E-4</c:v>
                </c:pt>
                <c:pt idx="458">
                  <c:v>7.7800750732421892E-4</c:v>
                </c:pt>
                <c:pt idx="459">
                  <c:v>8.2664489746093908E-4</c:v>
                </c:pt>
                <c:pt idx="460">
                  <c:v>6.6261291503906322E-4</c:v>
                </c:pt>
                <c:pt idx="461">
                  <c:v>6.7558288574218802E-4</c:v>
                </c:pt>
                <c:pt idx="462">
                  <c:v>5.5847167968750219E-4</c:v>
                </c:pt>
                <c:pt idx="463">
                  <c:v>4.5299530029296815E-4</c:v>
                </c:pt>
                <c:pt idx="464">
                  <c:v>7.0247650146484605E-4</c:v>
                </c:pt>
                <c:pt idx="465">
                  <c:v>3.5387039184570307E-3</c:v>
                </c:pt>
                <c:pt idx="466">
                  <c:v>-3.2001495361328207E-3</c:v>
                </c:pt>
                <c:pt idx="467">
                  <c:v>-2.3147583007812507E-3</c:v>
                </c:pt>
                <c:pt idx="468">
                  <c:v>3.41033935546876E-4</c:v>
                </c:pt>
                <c:pt idx="469">
                  <c:v>3.0193328857422013E-4</c:v>
                </c:pt>
                <c:pt idx="470">
                  <c:v>3.0727386474609705E-4</c:v>
                </c:pt>
                <c:pt idx="471">
                  <c:v>2.2830963134765601E-4</c:v>
                </c:pt>
                <c:pt idx="472">
                  <c:v>2.3727416992187805E-4</c:v>
                </c:pt>
                <c:pt idx="473">
                  <c:v>2.5596618652343504E-4</c:v>
                </c:pt>
                <c:pt idx="474">
                  <c:v>4.0874481201172007E-4</c:v>
                </c:pt>
                <c:pt idx="475">
                  <c:v>2.801895141601561E-4</c:v>
                </c:pt>
                <c:pt idx="476">
                  <c:v>1.3637542724609603E-4</c:v>
                </c:pt>
                <c:pt idx="477">
                  <c:v>1.8234252929687708E-4</c:v>
                </c:pt>
                <c:pt idx="478">
                  <c:v>1.4362335205078095E-4</c:v>
                </c:pt>
                <c:pt idx="479">
                  <c:v>2.1152496337890501E-4</c:v>
                </c:pt>
                <c:pt idx="480">
                  <c:v>3.0536651611328102E-4</c:v>
                </c:pt>
                <c:pt idx="481">
                  <c:v>3.9005279541015809E-4</c:v>
                </c:pt>
                <c:pt idx="482">
                  <c:v>3.1585693359375004E-4</c:v>
                </c:pt>
                <c:pt idx="483">
                  <c:v>2.0046234130859203E-4</c:v>
                </c:pt>
                <c:pt idx="484">
                  <c:v>2.2964477539062404E-4</c:v>
                </c:pt>
                <c:pt idx="485">
                  <c:v>2.2735595703125207E-4</c:v>
                </c:pt>
                <c:pt idx="486">
                  <c:v>2.7332305908203409E-4</c:v>
                </c:pt>
                <c:pt idx="487">
                  <c:v>2.4070739746093802E-4</c:v>
                </c:pt>
                <c:pt idx="488">
                  <c:v>2.2811889648437802E-4</c:v>
                </c:pt>
                <c:pt idx="489">
                  <c:v>3.3836364746093713E-4</c:v>
                </c:pt>
                <c:pt idx="490">
                  <c:v>2.6664733886718703E-4</c:v>
                </c:pt>
                <c:pt idx="491">
                  <c:v>2.6206970214843702E-4</c:v>
                </c:pt>
                <c:pt idx="492">
                  <c:v>1.7814636230469003E-4</c:v>
                </c:pt>
                <c:pt idx="493">
                  <c:v>9.4604492187500369E-5</c:v>
                </c:pt>
                <c:pt idx="494">
                  <c:v>3.4561157226562818E-4</c:v>
                </c:pt>
                <c:pt idx="495">
                  <c:v>6.2770843505859618E-4</c:v>
                </c:pt>
                <c:pt idx="496">
                  <c:v>3.3721923828125013E-4</c:v>
                </c:pt>
                <c:pt idx="497">
                  <c:v>2.3517608642578203E-4</c:v>
                </c:pt>
                <c:pt idx="498">
                  <c:v>1.1520385742187405E-4</c:v>
                </c:pt>
                <c:pt idx="499">
                  <c:v>1.6651153564453409E-4</c:v>
                </c:pt>
                <c:pt idx="500">
                  <c:v>2.2525787353515404E-4</c:v>
                </c:pt>
                <c:pt idx="501">
                  <c:v>3.4351348876953211E-4</c:v>
                </c:pt>
                <c:pt idx="502">
                  <c:v>2.9296875000000015E-4</c:v>
                </c:pt>
                <c:pt idx="503">
                  <c:v>2.34794616699217E-4</c:v>
                </c:pt>
                <c:pt idx="504">
                  <c:v>9.8228454589844157E-5</c:v>
                </c:pt>
                <c:pt idx="505">
                  <c:v>1.8253326416015804E-4</c:v>
                </c:pt>
                <c:pt idx="506">
                  <c:v>1.5792846679687505E-4</c:v>
                </c:pt>
                <c:pt idx="507">
                  <c:v>4.4174194335937407E-4</c:v>
                </c:pt>
                <c:pt idx="508">
                  <c:v>1.5621185302734701E-4</c:v>
                </c:pt>
                <c:pt idx="509">
                  <c:v>2.1171569824219512E-5</c:v>
                </c:pt>
                <c:pt idx="510">
                  <c:v>0</c:v>
                </c:pt>
                <c:pt idx="511">
                  <c:v>-1.81961059570312E-4</c:v>
                </c:pt>
                <c:pt idx="512">
                  <c:v>-4.4822692871094021E-5</c:v>
                </c:pt>
                <c:pt idx="513">
                  <c:v>-1.76620483398437E-4</c:v>
                </c:pt>
                <c:pt idx="514">
                  <c:v>-2.6092529296875013E-4</c:v>
                </c:pt>
                <c:pt idx="515">
                  <c:v>-3.7479400634765706E-4</c:v>
                </c:pt>
                <c:pt idx="516">
                  <c:v>-2.0122528076171799E-4</c:v>
                </c:pt>
                <c:pt idx="517">
                  <c:v>-1.53923034667968E-4</c:v>
                </c:pt>
                <c:pt idx="518">
                  <c:v>-3.9863586425780903E-4</c:v>
                </c:pt>
                <c:pt idx="519">
                  <c:v>-6.1397552490234414E-4</c:v>
                </c:pt>
                <c:pt idx="520">
                  <c:v>-6.9541931152343819E-4</c:v>
                </c:pt>
                <c:pt idx="521">
                  <c:v>-7.9460144042969004E-4</c:v>
                </c:pt>
                <c:pt idx="522">
                  <c:v>-7.0495605468749809E-4</c:v>
                </c:pt>
                <c:pt idx="523">
                  <c:v>-6.3076019287109405E-4</c:v>
                </c:pt>
                <c:pt idx="524">
                  <c:v>-7.8277587890625104E-4</c:v>
                </c:pt>
                <c:pt idx="525">
                  <c:v>-8.0089569091796914E-4</c:v>
                </c:pt>
                <c:pt idx="526">
                  <c:v>-9.9849700927734202E-4</c:v>
                </c:pt>
                <c:pt idx="527">
                  <c:v>-9.8762512207031328E-4</c:v>
                </c:pt>
                <c:pt idx="528">
                  <c:v>-8.3751678466796901E-4</c:v>
                </c:pt>
                <c:pt idx="529">
                  <c:v>-9.6569061279297116E-4</c:v>
                </c:pt>
                <c:pt idx="530">
                  <c:v>-1.0629653930664105E-3</c:v>
                </c:pt>
                <c:pt idx="531">
                  <c:v>-1.0353088378906204E-3</c:v>
                </c:pt>
                <c:pt idx="532">
                  <c:v>-1.0486602783203105E-3</c:v>
                </c:pt>
                <c:pt idx="533">
                  <c:v>-1.0484695434570303E-3</c:v>
                </c:pt>
                <c:pt idx="534">
                  <c:v>-1.0278701782226504E-3</c:v>
                </c:pt>
                <c:pt idx="535">
                  <c:v>-8.7432861328124898E-4</c:v>
                </c:pt>
                <c:pt idx="536">
                  <c:v>-9.1991424560546899E-4</c:v>
                </c:pt>
                <c:pt idx="537">
                  <c:v>-9.1934204101562608E-4</c:v>
                </c:pt>
                <c:pt idx="538">
                  <c:v>-8.9683532714843618E-4</c:v>
                </c:pt>
                <c:pt idx="539">
                  <c:v>-9.2353820800781324E-4</c:v>
                </c:pt>
                <c:pt idx="540">
                  <c:v>-7.6618194580078101E-4</c:v>
                </c:pt>
                <c:pt idx="541">
                  <c:v>-6.7749023437500106E-4</c:v>
                </c:pt>
                <c:pt idx="542">
                  <c:v>-8.7432861328124996E-4</c:v>
                </c:pt>
                <c:pt idx="543">
                  <c:v>-9.2124938964843923E-4</c:v>
                </c:pt>
                <c:pt idx="544">
                  <c:v>-9.7332000732421595E-4</c:v>
                </c:pt>
                <c:pt idx="545">
                  <c:v>-9.6206665039063027E-4</c:v>
                </c:pt>
                <c:pt idx="546">
                  <c:v>-9.72747802734375E-4</c:v>
                </c:pt>
                <c:pt idx="547">
                  <c:v>-1.1409759521484404E-3</c:v>
                </c:pt>
                <c:pt idx="548">
                  <c:v>-1.1730194091796901E-3</c:v>
                </c:pt>
                <c:pt idx="549">
                  <c:v>-1.0702133178711001E-3</c:v>
                </c:pt>
                <c:pt idx="550">
                  <c:v>-1.2344360351562507E-3</c:v>
                </c:pt>
                <c:pt idx="551">
                  <c:v>-1.4165878295898503E-3</c:v>
                </c:pt>
                <c:pt idx="552">
                  <c:v>-1.3143539428711005E-3</c:v>
                </c:pt>
                <c:pt idx="553">
                  <c:v>-1.4766693115234404E-3</c:v>
                </c:pt>
                <c:pt idx="554">
                  <c:v>-1.5668869018554703E-3</c:v>
                </c:pt>
                <c:pt idx="555">
                  <c:v>-1.5947341918945306E-3</c:v>
                </c:pt>
                <c:pt idx="556">
                  <c:v>-1.5451431274414102E-3</c:v>
                </c:pt>
                <c:pt idx="557">
                  <c:v>-1.5558242797851602E-3</c:v>
                </c:pt>
                <c:pt idx="558">
                  <c:v>-1.6103744506836004E-3</c:v>
                </c:pt>
                <c:pt idx="559">
                  <c:v>-1.5806198120117201E-3</c:v>
                </c:pt>
                <c:pt idx="560">
                  <c:v>-1.5577316284179701E-3</c:v>
                </c:pt>
                <c:pt idx="561">
                  <c:v>-1.5777587890624999E-3</c:v>
                </c:pt>
                <c:pt idx="562">
                  <c:v>-1.55563354492188E-3</c:v>
                </c:pt>
                <c:pt idx="563">
                  <c:v>-1.3601303100586003E-3</c:v>
                </c:pt>
                <c:pt idx="564">
                  <c:v>-1.5594482421875005E-3</c:v>
                </c:pt>
                <c:pt idx="565">
                  <c:v>-1.6237258911132805E-3</c:v>
                </c:pt>
                <c:pt idx="566">
                  <c:v>-1.1787414550781298E-3</c:v>
                </c:pt>
                <c:pt idx="567">
                  <c:v>-8.7051391601562604E-4</c:v>
                </c:pt>
                <c:pt idx="568">
                  <c:v>-1.1373519897461E-3</c:v>
                </c:pt>
                <c:pt idx="569">
                  <c:v>-1.3628005981445304E-3</c:v>
                </c:pt>
                <c:pt idx="570">
                  <c:v>-1.2689590454101603E-3</c:v>
                </c:pt>
                <c:pt idx="571">
                  <c:v>-1.2390136718750003E-3</c:v>
                </c:pt>
                <c:pt idx="572">
                  <c:v>-1.3240814208984402E-3</c:v>
                </c:pt>
                <c:pt idx="573">
                  <c:v>-1.2678146362304706E-3</c:v>
                </c:pt>
                <c:pt idx="574">
                  <c:v>-1.0337829589843804E-3</c:v>
                </c:pt>
                <c:pt idx="575">
                  <c:v>-1.25808715820313E-3</c:v>
                </c:pt>
                <c:pt idx="576">
                  <c:v>-1.6313552856445301E-3</c:v>
                </c:pt>
                <c:pt idx="577">
                  <c:v>-1.5329360961914109E-3</c:v>
                </c:pt>
                <c:pt idx="578">
                  <c:v>-1.1213302612304704E-3</c:v>
                </c:pt>
                <c:pt idx="579">
                  <c:v>-1.2649536132812503E-3</c:v>
                </c:pt>
                <c:pt idx="580">
                  <c:v>-1.4328002929687505E-3</c:v>
                </c:pt>
                <c:pt idx="581">
                  <c:v>-1.6208648681640607E-3</c:v>
                </c:pt>
                <c:pt idx="582">
                  <c:v>-1.6397476196289105E-3</c:v>
                </c:pt>
                <c:pt idx="583">
                  <c:v>-1.6410827636718704E-3</c:v>
                </c:pt>
                <c:pt idx="584">
                  <c:v>-1.6538619995117203E-3</c:v>
                </c:pt>
                <c:pt idx="585">
                  <c:v>-1.6765594482421899E-3</c:v>
                </c:pt>
                <c:pt idx="586">
                  <c:v>-1.6811370849609401E-3</c:v>
                </c:pt>
                <c:pt idx="587">
                  <c:v>-1.6054153442382902E-3</c:v>
                </c:pt>
                <c:pt idx="588">
                  <c:v>-1.6321182250976605E-3</c:v>
                </c:pt>
                <c:pt idx="589">
                  <c:v>-1.6609191894531299E-3</c:v>
                </c:pt>
                <c:pt idx="590">
                  <c:v>-1.6324996948242204E-3</c:v>
                </c:pt>
                <c:pt idx="591">
                  <c:v>-1.6006469726562503E-3</c:v>
                </c:pt>
                <c:pt idx="592">
                  <c:v>-1.6489028930664106E-3</c:v>
                </c:pt>
                <c:pt idx="593">
                  <c:v>-1.6815185546875003E-3</c:v>
                </c:pt>
                <c:pt idx="594">
                  <c:v>-1.8836975097656298E-3</c:v>
                </c:pt>
                <c:pt idx="595">
                  <c:v>-1.8659591674804704E-3</c:v>
                </c:pt>
                <c:pt idx="596">
                  <c:v>-1.8754959106445303E-3</c:v>
                </c:pt>
                <c:pt idx="597">
                  <c:v>-2.08282470703125E-3</c:v>
                </c:pt>
                <c:pt idx="598">
                  <c:v>-1.8438339233398506E-3</c:v>
                </c:pt>
                <c:pt idx="599">
                  <c:v>-1.8783569335937506E-3</c:v>
                </c:pt>
                <c:pt idx="600">
                  <c:v>-2.0359039306640601E-3</c:v>
                </c:pt>
                <c:pt idx="601">
                  <c:v>-1.9590377807617199E-3</c:v>
                </c:pt>
                <c:pt idx="602">
                  <c:v>-2.0101547241211004E-3</c:v>
                </c:pt>
                <c:pt idx="603">
                  <c:v>-2.0605087280273506E-3</c:v>
                </c:pt>
                <c:pt idx="604">
                  <c:v>-1.8234252929687504E-3</c:v>
                </c:pt>
                <c:pt idx="605">
                  <c:v>-2.0067214965820306E-3</c:v>
                </c:pt>
                <c:pt idx="606">
                  <c:v>-2.15797424316407E-3</c:v>
                </c:pt>
                <c:pt idx="607">
                  <c:v>-2.1226882934570401E-3</c:v>
                </c:pt>
                <c:pt idx="608">
                  <c:v>-2.0936965942382805E-3</c:v>
                </c:pt>
                <c:pt idx="609">
                  <c:v>-2.2293090820312503E-3</c:v>
                </c:pt>
                <c:pt idx="610">
                  <c:v>-2.2209167480468799E-3</c:v>
                </c:pt>
                <c:pt idx="611">
                  <c:v>-2.201843261718751E-3</c:v>
                </c:pt>
                <c:pt idx="612">
                  <c:v>-2.2621154785156306E-3</c:v>
                </c:pt>
                <c:pt idx="613">
                  <c:v>-2.2497177124023503E-3</c:v>
                </c:pt>
                <c:pt idx="614">
                  <c:v>-2.3040771484375E-3</c:v>
                </c:pt>
                <c:pt idx="615">
                  <c:v>-2.2762298583984403E-3</c:v>
                </c:pt>
                <c:pt idx="616">
                  <c:v>-2.0450592041015604E-3</c:v>
                </c:pt>
                <c:pt idx="617">
                  <c:v>-2.1440505981445406E-3</c:v>
                </c:pt>
                <c:pt idx="618">
                  <c:v>-2.3336410522461007E-3</c:v>
                </c:pt>
                <c:pt idx="619">
                  <c:v>-2.4158477783203206E-3</c:v>
                </c:pt>
                <c:pt idx="620">
                  <c:v>-2.4284362792968807E-3</c:v>
                </c:pt>
                <c:pt idx="621">
                  <c:v>-2.3462295532226608E-3</c:v>
                </c:pt>
                <c:pt idx="622">
                  <c:v>-2.4499893188476606E-3</c:v>
                </c:pt>
                <c:pt idx="623">
                  <c:v>-2.4448394775390611E-3</c:v>
                </c:pt>
                <c:pt idx="624">
                  <c:v>-2.4621963500976603E-3</c:v>
                </c:pt>
                <c:pt idx="625">
                  <c:v>-2.476501464843751E-3</c:v>
                </c:pt>
                <c:pt idx="626">
                  <c:v>-2.4259567260742198E-3</c:v>
                </c:pt>
                <c:pt idx="627">
                  <c:v>-2.4997711181640606E-3</c:v>
                </c:pt>
                <c:pt idx="628">
                  <c:v>-2.5457382202148503E-3</c:v>
                </c:pt>
                <c:pt idx="629">
                  <c:v>-2.6676177978515701E-3</c:v>
                </c:pt>
                <c:pt idx="630">
                  <c:v>-2.4974822998046907E-3</c:v>
                </c:pt>
                <c:pt idx="631">
                  <c:v>-2.5932312011718805E-3</c:v>
                </c:pt>
                <c:pt idx="632">
                  <c:v>-2.6723861694336009E-3</c:v>
                </c:pt>
                <c:pt idx="633">
                  <c:v>-2.6769638061523507E-3</c:v>
                </c:pt>
                <c:pt idx="634">
                  <c:v>-2.7179718017578203E-3</c:v>
                </c:pt>
                <c:pt idx="635">
                  <c:v>-2.8047561645507813E-3</c:v>
                </c:pt>
                <c:pt idx="636">
                  <c:v>-2.7677536010742212E-3</c:v>
                </c:pt>
                <c:pt idx="637">
                  <c:v>-2.7173995971679805E-3</c:v>
                </c:pt>
                <c:pt idx="638">
                  <c:v>-2.8707504272460918E-3</c:v>
                </c:pt>
                <c:pt idx="639">
                  <c:v>-2.9296875000000004E-3</c:v>
                </c:pt>
                <c:pt idx="640">
                  <c:v>-3.0359268188476598E-3</c:v>
                </c:pt>
                <c:pt idx="641">
                  <c:v>-3.0996322631836005E-3</c:v>
                </c:pt>
                <c:pt idx="642">
                  <c:v>-3.0199050903320403E-3</c:v>
                </c:pt>
                <c:pt idx="643">
                  <c:v>-2.9792785644531215E-3</c:v>
                </c:pt>
                <c:pt idx="644">
                  <c:v>-2.9699325561523501E-3</c:v>
                </c:pt>
                <c:pt idx="645">
                  <c:v>-2.9611587524414106E-3</c:v>
                </c:pt>
                <c:pt idx="646">
                  <c:v>-3.0214309692382802E-3</c:v>
                </c:pt>
                <c:pt idx="647">
                  <c:v>-3.0412673950195308E-3</c:v>
                </c:pt>
                <c:pt idx="648">
                  <c:v>-3.0763626098632806E-3</c:v>
                </c:pt>
                <c:pt idx="649">
                  <c:v>-3.0128479003906305E-3</c:v>
                </c:pt>
                <c:pt idx="650">
                  <c:v>-2.9319763183593807E-3</c:v>
                </c:pt>
                <c:pt idx="651">
                  <c:v>-2.9895782470703209E-3</c:v>
                </c:pt>
                <c:pt idx="652">
                  <c:v>-2.9308319091796908E-3</c:v>
                </c:pt>
                <c:pt idx="653">
                  <c:v>-2.8837203979492215E-3</c:v>
                </c:pt>
                <c:pt idx="654">
                  <c:v>-2.8964996337890606E-3</c:v>
                </c:pt>
                <c:pt idx="655">
                  <c:v>-2.8596878051757799E-3</c:v>
                </c:pt>
                <c:pt idx="656">
                  <c:v>-2.79197692871094E-3</c:v>
                </c:pt>
                <c:pt idx="657">
                  <c:v>-2.7307510375976611E-3</c:v>
                </c:pt>
                <c:pt idx="658">
                  <c:v>-2.7448654174804703E-3</c:v>
                </c:pt>
                <c:pt idx="659">
                  <c:v>-2.7328491210937408E-3</c:v>
                </c:pt>
                <c:pt idx="660">
                  <c:v>-2.7606964111328205E-3</c:v>
                </c:pt>
                <c:pt idx="661">
                  <c:v>-2.7177810668945405E-3</c:v>
                </c:pt>
                <c:pt idx="662">
                  <c:v>-2.6268005371093807E-3</c:v>
                </c:pt>
                <c:pt idx="663">
                  <c:v>-2.4887084960937516E-3</c:v>
                </c:pt>
                <c:pt idx="664">
                  <c:v>-2.632713317871101E-3</c:v>
                </c:pt>
                <c:pt idx="665">
                  <c:v>-2.5602340698242204E-3</c:v>
                </c:pt>
                <c:pt idx="666">
                  <c:v>-2.6041030883789109E-3</c:v>
                </c:pt>
                <c:pt idx="667">
                  <c:v>-2.6641845703125112E-3</c:v>
                </c:pt>
                <c:pt idx="668">
                  <c:v>-2.7149200439453205E-3</c:v>
                </c:pt>
                <c:pt idx="669">
                  <c:v>-2.6741027832031311E-3</c:v>
                </c:pt>
                <c:pt idx="670">
                  <c:v>-2.7132034301757804E-3</c:v>
                </c:pt>
                <c:pt idx="671">
                  <c:v>-2.6283264160156306E-3</c:v>
                </c:pt>
                <c:pt idx="672">
                  <c:v>-2.6920318603515705E-3</c:v>
                </c:pt>
                <c:pt idx="673">
                  <c:v>-2.6956558227539105E-3</c:v>
                </c:pt>
                <c:pt idx="674">
                  <c:v>-2.7811050415039108E-3</c:v>
                </c:pt>
                <c:pt idx="675">
                  <c:v>-2.7797698974609407E-3</c:v>
                </c:pt>
                <c:pt idx="676">
                  <c:v>-2.8379440307617211E-3</c:v>
                </c:pt>
                <c:pt idx="677">
                  <c:v>-2.831840515136721E-3</c:v>
                </c:pt>
                <c:pt idx="678">
                  <c:v>-2.8659820556640701E-3</c:v>
                </c:pt>
                <c:pt idx="679">
                  <c:v>-2.8396606445312508E-3</c:v>
                </c:pt>
                <c:pt idx="680">
                  <c:v>-2.851867675781251E-3</c:v>
                </c:pt>
                <c:pt idx="681">
                  <c:v>-2.961540222167971E-3</c:v>
                </c:pt>
                <c:pt idx="682">
                  <c:v>-2.9375076293945406E-3</c:v>
                </c:pt>
                <c:pt idx="683">
                  <c:v>-3.0525207519531304E-3</c:v>
                </c:pt>
                <c:pt idx="684">
                  <c:v>-3.0811309814453205E-3</c:v>
                </c:pt>
                <c:pt idx="685">
                  <c:v>-3.0326843261718802E-3</c:v>
                </c:pt>
                <c:pt idx="686">
                  <c:v>-3.1215667724609503E-3</c:v>
                </c:pt>
                <c:pt idx="687">
                  <c:v>-3.1415939331054699E-3</c:v>
                </c:pt>
                <c:pt idx="688">
                  <c:v>-3.1013488769531311E-3</c:v>
                </c:pt>
                <c:pt idx="689">
                  <c:v>-3.151893615722661E-3</c:v>
                </c:pt>
                <c:pt idx="690">
                  <c:v>-3.2405853271484405E-3</c:v>
                </c:pt>
                <c:pt idx="691">
                  <c:v>-3.2625198364257799E-3</c:v>
                </c:pt>
                <c:pt idx="692">
                  <c:v>-3.2579421997070406E-3</c:v>
                </c:pt>
                <c:pt idx="693">
                  <c:v>-3.1959533691406309E-3</c:v>
                </c:pt>
                <c:pt idx="694">
                  <c:v>-3.2167434692382813E-3</c:v>
                </c:pt>
                <c:pt idx="695">
                  <c:v>-3.2548904418945404E-3</c:v>
                </c:pt>
                <c:pt idx="696">
                  <c:v>-3.2651901245117202E-3</c:v>
                </c:pt>
                <c:pt idx="697">
                  <c:v>-3.3084869384765597E-3</c:v>
                </c:pt>
                <c:pt idx="698">
                  <c:v>-3.380393981933601E-3</c:v>
                </c:pt>
                <c:pt idx="699">
                  <c:v>-3.3397674560546905E-3</c:v>
                </c:pt>
                <c:pt idx="700">
                  <c:v>-3.2932281494140701E-3</c:v>
                </c:pt>
                <c:pt idx="701">
                  <c:v>-3.3744812011718803E-3</c:v>
                </c:pt>
                <c:pt idx="702">
                  <c:v>-3.2917022705078215E-3</c:v>
                </c:pt>
                <c:pt idx="703">
                  <c:v>-3.2331466674804803E-3</c:v>
                </c:pt>
                <c:pt idx="704">
                  <c:v>-3.2608032226562607E-3</c:v>
                </c:pt>
                <c:pt idx="705">
                  <c:v>-3.1909942626953207E-3</c:v>
                </c:pt>
                <c:pt idx="706">
                  <c:v>-3.1810760498046904E-3</c:v>
                </c:pt>
                <c:pt idx="707">
                  <c:v>-3.2365798950195405E-3</c:v>
                </c:pt>
                <c:pt idx="708">
                  <c:v>-3.2260894775390709E-3</c:v>
                </c:pt>
                <c:pt idx="709">
                  <c:v>-3.2026290893554699E-3</c:v>
                </c:pt>
                <c:pt idx="710">
                  <c:v>-3.1852722167968802E-3</c:v>
                </c:pt>
                <c:pt idx="711">
                  <c:v>-3.1555175781250101E-3</c:v>
                </c:pt>
                <c:pt idx="712">
                  <c:v>-3.2644271850586007E-3</c:v>
                </c:pt>
                <c:pt idx="713">
                  <c:v>-3.2024383544921905E-3</c:v>
                </c:pt>
                <c:pt idx="714">
                  <c:v>-3.1812667846679806E-3</c:v>
                </c:pt>
                <c:pt idx="715">
                  <c:v>-3.2024383544921905E-3</c:v>
                </c:pt>
                <c:pt idx="716">
                  <c:v>-3.2339096069336011E-3</c:v>
                </c:pt>
                <c:pt idx="717">
                  <c:v>-3.2575607299804702E-3</c:v>
                </c:pt>
                <c:pt idx="718">
                  <c:v>-3.30028533935547E-3</c:v>
                </c:pt>
                <c:pt idx="719">
                  <c:v>-3.2775878906250106E-3</c:v>
                </c:pt>
                <c:pt idx="720">
                  <c:v>-3.2819747924804801E-3</c:v>
                </c:pt>
                <c:pt idx="721">
                  <c:v>-3.3149719238281302E-3</c:v>
                </c:pt>
                <c:pt idx="722">
                  <c:v>-3.4006118774414103E-3</c:v>
                </c:pt>
                <c:pt idx="723">
                  <c:v>-3.4046173095703207E-3</c:v>
                </c:pt>
                <c:pt idx="724">
                  <c:v>-3.4502029418945401E-3</c:v>
                </c:pt>
                <c:pt idx="725">
                  <c:v>-3.4206390380859398E-3</c:v>
                </c:pt>
                <c:pt idx="726">
                  <c:v>-3.4427642822265712E-3</c:v>
                </c:pt>
                <c:pt idx="727">
                  <c:v>-3.5270690917968807E-3</c:v>
                </c:pt>
                <c:pt idx="728">
                  <c:v>-3.5390853881835907E-3</c:v>
                </c:pt>
                <c:pt idx="729">
                  <c:v>-3.7731170654296911E-3</c:v>
                </c:pt>
                <c:pt idx="730">
                  <c:v>-3.7975311279297009E-3</c:v>
                </c:pt>
                <c:pt idx="731">
                  <c:v>-3.8328170776367205E-3</c:v>
                </c:pt>
                <c:pt idx="732">
                  <c:v>-3.8827896118164107E-3</c:v>
                </c:pt>
                <c:pt idx="733">
                  <c:v>-3.9432525634765713E-3</c:v>
                </c:pt>
                <c:pt idx="734">
                  <c:v>-4.0985107421874995E-3</c:v>
                </c:pt>
                <c:pt idx="735">
                  <c:v>-4.2232513427734406E-3</c:v>
                </c:pt>
                <c:pt idx="736">
                  <c:v>-4.3533325195312519E-3</c:v>
                </c:pt>
                <c:pt idx="737">
                  <c:v>-4.3834686279296915E-3</c:v>
                </c:pt>
                <c:pt idx="738">
                  <c:v>-4.4261932373046925E-3</c:v>
                </c:pt>
                <c:pt idx="739">
                  <c:v>-4.6562194824218894E-3</c:v>
                </c:pt>
                <c:pt idx="740">
                  <c:v>-4.8076629638671899E-3</c:v>
                </c:pt>
                <c:pt idx="741">
                  <c:v>-4.7920227050781408E-3</c:v>
                </c:pt>
                <c:pt idx="742">
                  <c:v>-4.8841476440429719E-3</c:v>
                </c:pt>
                <c:pt idx="743">
                  <c:v>-5.1042556762695293E-3</c:v>
                </c:pt>
                <c:pt idx="744">
                  <c:v>-5.118751525878912E-3</c:v>
                </c:pt>
                <c:pt idx="745">
                  <c:v>-5.3213119506836017E-3</c:v>
                </c:pt>
                <c:pt idx="746">
                  <c:v>-5.3945541381835889E-3</c:v>
                </c:pt>
                <c:pt idx="747">
                  <c:v>-5.4916381835937713E-3</c:v>
                </c:pt>
                <c:pt idx="748">
                  <c:v>-5.554771423339851E-3</c:v>
                </c:pt>
                <c:pt idx="749">
                  <c:v>-5.6955337524414104E-3</c:v>
                </c:pt>
                <c:pt idx="750">
                  <c:v>-5.756759643554701E-3</c:v>
                </c:pt>
                <c:pt idx="751">
                  <c:v>-5.9566497802734505E-3</c:v>
                </c:pt>
                <c:pt idx="752">
                  <c:v>-5.8906555175781312E-3</c:v>
                </c:pt>
                <c:pt idx="753">
                  <c:v>-5.9827804565429736E-3</c:v>
                </c:pt>
                <c:pt idx="754">
                  <c:v>-6.1199188232421917E-3</c:v>
                </c:pt>
                <c:pt idx="755">
                  <c:v>-6.3217163085937519E-3</c:v>
                </c:pt>
                <c:pt idx="756">
                  <c:v>-6.4489364624023523E-3</c:v>
                </c:pt>
                <c:pt idx="757">
                  <c:v>-6.5284729003906314E-3</c:v>
                </c:pt>
                <c:pt idx="758">
                  <c:v>-6.6003799438476597E-3</c:v>
                </c:pt>
                <c:pt idx="759">
                  <c:v>-6.7871093750000114E-3</c:v>
                </c:pt>
                <c:pt idx="760">
                  <c:v>-6.9156646728515698E-3</c:v>
                </c:pt>
                <c:pt idx="761">
                  <c:v>-7.0745468139648505E-3</c:v>
                </c:pt>
                <c:pt idx="762">
                  <c:v>-7.2572708129882797E-3</c:v>
                </c:pt>
                <c:pt idx="763">
                  <c:v>-7.4487686157226818E-3</c:v>
                </c:pt>
                <c:pt idx="764">
                  <c:v>-7.8634262084960882E-3</c:v>
                </c:pt>
                <c:pt idx="765">
                  <c:v>-7.895088195800792E-3</c:v>
                </c:pt>
                <c:pt idx="766">
                  <c:v>-8.0558776855468688E-3</c:v>
                </c:pt>
                <c:pt idx="767">
                  <c:v>-8.2250595092773614E-3</c:v>
                </c:pt>
                <c:pt idx="768">
                  <c:v>-8.1991195678711003E-3</c:v>
                </c:pt>
                <c:pt idx="769">
                  <c:v>-8.3631515502929788E-3</c:v>
                </c:pt>
                <c:pt idx="770">
                  <c:v>-8.1830978393554812E-3</c:v>
                </c:pt>
                <c:pt idx="771">
                  <c:v>-8.2468032836914007E-3</c:v>
                </c:pt>
                <c:pt idx="772">
                  <c:v>-8.2376480102539125E-3</c:v>
                </c:pt>
                <c:pt idx="773">
                  <c:v>-8.0230712890624993E-3</c:v>
                </c:pt>
                <c:pt idx="774">
                  <c:v>-8.0308914184570313E-3</c:v>
                </c:pt>
                <c:pt idx="775">
                  <c:v>-7.9223632812500094E-3</c:v>
                </c:pt>
                <c:pt idx="776">
                  <c:v>-7.8859329223632813E-3</c:v>
                </c:pt>
                <c:pt idx="777">
                  <c:v>-7.7703475952148595E-3</c:v>
                </c:pt>
                <c:pt idx="778">
                  <c:v>-7.6713562011718915E-3</c:v>
                </c:pt>
                <c:pt idx="779">
                  <c:v>-7.4851989746093812E-3</c:v>
                </c:pt>
                <c:pt idx="780">
                  <c:v>-7.33623504638672E-3</c:v>
                </c:pt>
                <c:pt idx="781">
                  <c:v>-7.3307037353515705E-3</c:v>
                </c:pt>
                <c:pt idx="782">
                  <c:v>-7.2532653808593892E-3</c:v>
                </c:pt>
                <c:pt idx="783">
                  <c:v>-7.2013854980468809E-3</c:v>
                </c:pt>
                <c:pt idx="784">
                  <c:v>-6.7380905151367323E-3</c:v>
                </c:pt>
                <c:pt idx="785">
                  <c:v>-6.9604873657226618E-3</c:v>
                </c:pt>
                <c:pt idx="786">
                  <c:v>-6.7537307739257806E-3</c:v>
                </c:pt>
                <c:pt idx="787">
                  <c:v>-6.5019607543945401E-3</c:v>
                </c:pt>
                <c:pt idx="788">
                  <c:v>-6.5376281738281396E-3</c:v>
                </c:pt>
                <c:pt idx="789">
                  <c:v>-6.5191268920898517E-3</c:v>
                </c:pt>
                <c:pt idx="790">
                  <c:v>-6.5538406372070311E-3</c:v>
                </c:pt>
                <c:pt idx="791">
                  <c:v>-6.3064575195312519E-3</c:v>
                </c:pt>
                <c:pt idx="792">
                  <c:v>-6.212425231933591E-3</c:v>
                </c:pt>
                <c:pt idx="793">
                  <c:v>-6.0577392578125E-3</c:v>
                </c:pt>
                <c:pt idx="794">
                  <c:v>-6.2852859497070307E-3</c:v>
                </c:pt>
                <c:pt idx="795">
                  <c:v>-6.1836242675781319E-3</c:v>
                </c:pt>
                <c:pt idx="796">
                  <c:v>-5.7779312133789118E-3</c:v>
                </c:pt>
                <c:pt idx="797">
                  <c:v>-5.9011459350586017E-3</c:v>
                </c:pt>
                <c:pt idx="798">
                  <c:v>-5.8404922485351621E-3</c:v>
                </c:pt>
                <c:pt idx="799">
                  <c:v>-5.7775497436523601E-3</c:v>
                </c:pt>
                <c:pt idx="800">
                  <c:v>-5.7626724243164109E-3</c:v>
                </c:pt>
                <c:pt idx="801">
                  <c:v>-5.6625366210937521E-3</c:v>
                </c:pt>
                <c:pt idx="802">
                  <c:v>-5.5610656738281309E-3</c:v>
                </c:pt>
                <c:pt idx="803">
                  <c:v>-5.3043365478515599E-3</c:v>
                </c:pt>
                <c:pt idx="804">
                  <c:v>-5.6118011474609406E-3</c:v>
                </c:pt>
                <c:pt idx="805">
                  <c:v>-5.5494308471679722E-3</c:v>
                </c:pt>
                <c:pt idx="806">
                  <c:v>-5.3192138671875003E-3</c:v>
                </c:pt>
                <c:pt idx="807">
                  <c:v>-5.3331375122070302E-3</c:v>
                </c:pt>
                <c:pt idx="808">
                  <c:v>-5.4254531860351606E-3</c:v>
                </c:pt>
                <c:pt idx="809">
                  <c:v>-5.4214477539062614E-3</c:v>
                </c:pt>
                <c:pt idx="810">
                  <c:v>-5.2616119384765615E-3</c:v>
                </c:pt>
                <c:pt idx="811">
                  <c:v>-5.2991867065429726E-3</c:v>
                </c:pt>
                <c:pt idx="812">
                  <c:v>-5.474662780761739E-3</c:v>
                </c:pt>
                <c:pt idx="813">
                  <c:v>-5.4840087890625109E-3</c:v>
                </c:pt>
                <c:pt idx="814">
                  <c:v>-5.1204681396484408E-3</c:v>
                </c:pt>
                <c:pt idx="815">
                  <c:v>-5.3047180175781316E-3</c:v>
                </c:pt>
                <c:pt idx="816">
                  <c:v>-5.1973342895507806E-3</c:v>
                </c:pt>
                <c:pt idx="817">
                  <c:v>-5.1698684692382813E-3</c:v>
                </c:pt>
                <c:pt idx="818">
                  <c:v>-5.2295684814453319E-3</c:v>
                </c:pt>
                <c:pt idx="819">
                  <c:v>-5.1887512207031321E-3</c:v>
                </c:pt>
                <c:pt idx="820">
                  <c:v>-5.1145553588867101E-3</c:v>
                </c:pt>
                <c:pt idx="821">
                  <c:v>-5.5927276611328122E-3</c:v>
                </c:pt>
                <c:pt idx="822">
                  <c:v>-5.1698684692382813E-3</c:v>
                </c:pt>
                <c:pt idx="823">
                  <c:v>-5.5011749267578104E-3</c:v>
                </c:pt>
                <c:pt idx="824">
                  <c:v>-5.5299758911132816E-3</c:v>
                </c:pt>
                <c:pt idx="825">
                  <c:v>-5.5120468139648517E-3</c:v>
                </c:pt>
                <c:pt idx="826">
                  <c:v>-5.744361877441412E-3</c:v>
                </c:pt>
                <c:pt idx="827">
                  <c:v>-5.7067871093750017E-3</c:v>
                </c:pt>
                <c:pt idx="828">
                  <c:v>-5.4744720458984398E-3</c:v>
                </c:pt>
                <c:pt idx="829">
                  <c:v>-5.6592941284179703E-3</c:v>
                </c:pt>
                <c:pt idx="830">
                  <c:v>-5.5171966552734425E-3</c:v>
                </c:pt>
                <c:pt idx="831">
                  <c:v>-5.8700561523437507E-3</c:v>
                </c:pt>
                <c:pt idx="832">
                  <c:v>-5.7470321655273505E-3</c:v>
                </c:pt>
                <c:pt idx="833">
                  <c:v>-5.6226730346679707E-3</c:v>
                </c:pt>
                <c:pt idx="834">
                  <c:v>-5.6335449218750007E-3</c:v>
                </c:pt>
                <c:pt idx="835">
                  <c:v>-5.9976577758789115E-3</c:v>
                </c:pt>
                <c:pt idx="836">
                  <c:v>-6.0895919799804719E-3</c:v>
                </c:pt>
                <c:pt idx="837">
                  <c:v>-6.1321258544921918E-3</c:v>
                </c:pt>
                <c:pt idx="838">
                  <c:v>-6.2240600585937505E-3</c:v>
                </c:pt>
                <c:pt idx="839">
                  <c:v>-6.0684204101562524E-3</c:v>
                </c:pt>
                <c:pt idx="840">
                  <c:v>-5.9339523315429816E-3</c:v>
                </c:pt>
                <c:pt idx="841">
                  <c:v>-5.9726715087890713E-3</c:v>
                </c:pt>
                <c:pt idx="842">
                  <c:v>-6.5103530883789109E-3</c:v>
                </c:pt>
                <c:pt idx="843">
                  <c:v>-5.978012084960951E-3</c:v>
                </c:pt>
                <c:pt idx="844">
                  <c:v>-6.7169189453124998E-3</c:v>
                </c:pt>
                <c:pt idx="845">
                  <c:v>-6.5776824951172012E-3</c:v>
                </c:pt>
                <c:pt idx="846">
                  <c:v>-6.5710067749023609E-3</c:v>
                </c:pt>
                <c:pt idx="847">
                  <c:v>-6.9412231445312722E-3</c:v>
                </c:pt>
                <c:pt idx="848">
                  <c:v>-7.0047378540039115E-3</c:v>
                </c:pt>
                <c:pt idx="849">
                  <c:v>-6.8334579467773408E-3</c:v>
                </c:pt>
                <c:pt idx="850">
                  <c:v>-7.3945999145507797E-3</c:v>
                </c:pt>
                <c:pt idx="851">
                  <c:v>-7.4558258056640712E-3</c:v>
                </c:pt>
                <c:pt idx="852">
                  <c:v>-7.6969146728515592E-3</c:v>
                </c:pt>
                <c:pt idx="853">
                  <c:v>-7.5037002563476613E-3</c:v>
                </c:pt>
                <c:pt idx="854">
                  <c:v>-7.5033187866211009E-3</c:v>
                </c:pt>
                <c:pt idx="855">
                  <c:v>-7.9011917114257899E-3</c:v>
                </c:pt>
                <c:pt idx="856">
                  <c:v>-7.8611373901367222E-3</c:v>
                </c:pt>
                <c:pt idx="857">
                  <c:v>-8.3091735839843708E-3</c:v>
                </c:pt>
                <c:pt idx="858">
                  <c:v>-8.3660125732422114E-3</c:v>
                </c:pt>
                <c:pt idx="859">
                  <c:v>-8.2031250000000021E-3</c:v>
                </c:pt>
                <c:pt idx="860">
                  <c:v>-8.3236694335937604E-3</c:v>
                </c:pt>
                <c:pt idx="861">
                  <c:v>-9.1302871704101521E-3</c:v>
                </c:pt>
                <c:pt idx="862">
                  <c:v>-8.3108901977539222E-3</c:v>
                </c:pt>
                <c:pt idx="863">
                  <c:v>-8.4928512573242392E-3</c:v>
                </c:pt>
                <c:pt idx="864">
                  <c:v>-8.6942672729492312E-3</c:v>
                </c:pt>
                <c:pt idx="865">
                  <c:v>-9.7969055175781243E-3</c:v>
                </c:pt>
                <c:pt idx="866">
                  <c:v>-9.1728210449218694E-3</c:v>
                </c:pt>
                <c:pt idx="867">
                  <c:v>-1.0147094726562502E-2</c:v>
                </c:pt>
                <c:pt idx="868">
                  <c:v>-1.0165405273437499E-2</c:v>
                </c:pt>
                <c:pt idx="869">
                  <c:v>-1.04642868041992E-2</c:v>
                </c:pt>
                <c:pt idx="870">
                  <c:v>-1.0512924194335901E-2</c:v>
                </c:pt>
                <c:pt idx="871">
                  <c:v>-1.1838722229003902E-2</c:v>
                </c:pt>
                <c:pt idx="872">
                  <c:v>-1.0734748840332002E-2</c:v>
                </c:pt>
                <c:pt idx="873">
                  <c:v>-1.0795593261718804E-2</c:v>
                </c:pt>
                <c:pt idx="874">
                  <c:v>-1.1363029479980503E-2</c:v>
                </c:pt>
                <c:pt idx="875">
                  <c:v>-1.0455513000488302E-2</c:v>
                </c:pt>
                <c:pt idx="876">
                  <c:v>-1.1278343200683601E-2</c:v>
                </c:pt>
                <c:pt idx="877">
                  <c:v>-1.2081527709961003E-2</c:v>
                </c:pt>
                <c:pt idx="878">
                  <c:v>-1.06956481933594E-2</c:v>
                </c:pt>
                <c:pt idx="879">
                  <c:v>-1.1655998229980501E-2</c:v>
                </c:pt>
                <c:pt idx="880">
                  <c:v>-1.0780143737793003E-2</c:v>
                </c:pt>
                <c:pt idx="881">
                  <c:v>-1.1169433593750002E-2</c:v>
                </c:pt>
                <c:pt idx="882">
                  <c:v>-1.0606956481933603E-2</c:v>
                </c:pt>
                <c:pt idx="883">
                  <c:v>-1.1267852783203103E-2</c:v>
                </c:pt>
                <c:pt idx="884">
                  <c:v>-1.0729217529296902E-2</c:v>
                </c:pt>
                <c:pt idx="885">
                  <c:v>-1.1092376708984405E-2</c:v>
                </c:pt>
                <c:pt idx="886">
                  <c:v>-1.0734176635742203E-2</c:v>
                </c:pt>
                <c:pt idx="887">
                  <c:v>-1.1132431030273402E-2</c:v>
                </c:pt>
                <c:pt idx="888">
                  <c:v>-9.8754882812500198E-3</c:v>
                </c:pt>
                <c:pt idx="889">
                  <c:v>-1.0704231262207103E-2</c:v>
                </c:pt>
                <c:pt idx="890">
                  <c:v>-1.2047386169433601E-2</c:v>
                </c:pt>
                <c:pt idx="891">
                  <c:v>-1.1452484130859402E-2</c:v>
                </c:pt>
                <c:pt idx="892">
                  <c:v>-1.3277435302734408E-2</c:v>
                </c:pt>
                <c:pt idx="893">
                  <c:v>-1.11682891845703E-2</c:v>
                </c:pt>
                <c:pt idx="894">
                  <c:v>-1.2199211120605499E-2</c:v>
                </c:pt>
                <c:pt idx="895">
                  <c:v>-1.2917327880859402E-2</c:v>
                </c:pt>
                <c:pt idx="896">
                  <c:v>-9.8896026611328229E-3</c:v>
                </c:pt>
                <c:pt idx="897">
                  <c:v>-1.3289451599121102E-2</c:v>
                </c:pt>
                <c:pt idx="898">
                  <c:v>-1.2740707397461002E-2</c:v>
                </c:pt>
                <c:pt idx="899">
                  <c:v>-1.1614799499511703E-2</c:v>
                </c:pt>
                <c:pt idx="900">
                  <c:v>-1.2964439392089903E-2</c:v>
                </c:pt>
                <c:pt idx="901">
                  <c:v>-1.2818145751953103E-2</c:v>
                </c:pt>
                <c:pt idx="902">
                  <c:v>-1.3833618164062502E-2</c:v>
                </c:pt>
                <c:pt idx="903">
                  <c:v>-1.5464782714843802E-2</c:v>
                </c:pt>
                <c:pt idx="904">
                  <c:v>-1.4224815368652404E-2</c:v>
                </c:pt>
                <c:pt idx="905">
                  <c:v>-1.25020980834961E-2</c:v>
                </c:pt>
                <c:pt idx="906">
                  <c:v>-1.4729309082031303E-2</c:v>
                </c:pt>
                <c:pt idx="907">
                  <c:v>-1.4320755004882802E-2</c:v>
                </c:pt>
                <c:pt idx="908">
                  <c:v>-1.5155601501464801E-2</c:v>
                </c:pt>
                <c:pt idx="909">
                  <c:v>-1.5262985229492201E-2</c:v>
                </c:pt>
                <c:pt idx="910">
                  <c:v>-1.4592170715332104E-2</c:v>
                </c:pt>
              </c:numCache>
            </c:numRef>
          </c:yVal>
          <c:smooth val="1"/>
        </c:ser>
        <c:axId val="56272768"/>
        <c:axId val="56295424"/>
      </c:scatterChart>
      <c:valAx>
        <c:axId val="56272768"/>
        <c:scaling>
          <c:orientation val="minMax"/>
          <c:max val="700"/>
          <c:min val="300"/>
        </c:scaling>
        <c:axPos val="b"/>
        <c:title>
          <c:tx>
            <c:rich>
              <a:bodyPr/>
              <a:lstStyle/>
              <a:p>
                <a:pPr>
                  <a:defRPr/>
                </a:pPr>
                <a:r>
                  <a:rPr lang="en-US"/>
                  <a:t>Wavelength (nm)</a:t>
                </a:r>
              </a:p>
            </c:rich>
          </c:tx>
          <c:layout/>
        </c:title>
        <c:numFmt formatCode="General" sourceLinked="1"/>
        <c:tickLblPos val="nextTo"/>
        <c:crossAx val="56295424"/>
        <c:crosses val="autoZero"/>
        <c:crossBetween val="midCat"/>
      </c:valAx>
      <c:valAx>
        <c:axId val="56295424"/>
        <c:scaling>
          <c:orientation val="minMax"/>
          <c:max val="4.0000000000000008E-2"/>
          <c:min val="-2.0000000000000004E-2"/>
        </c:scaling>
        <c:axPos val="l"/>
        <c:majorGridlines/>
        <c:title>
          <c:tx>
            <c:rich>
              <a:bodyPr rot="-5400000" vert="horz"/>
              <a:lstStyle/>
              <a:p>
                <a:pPr>
                  <a:defRPr/>
                </a:pPr>
                <a:r>
                  <a:rPr lang="en-US"/>
                  <a:t>Absorbance</a:t>
                </a:r>
              </a:p>
            </c:rich>
          </c:tx>
          <c:layout/>
        </c:title>
        <c:numFmt formatCode="General" sourceLinked="1"/>
        <c:tickLblPos val="nextTo"/>
        <c:crossAx val="56272768"/>
        <c:crosses val="autoZero"/>
        <c:crossBetween val="midCat"/>
      </c:valAx>
    </c:plotArea>
    <c:legend>
      <c:legendPos val="r"/>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 8</a:t>
            </a:r>
          </a:p>
        </c:rich>
      </c:tx>
      <c:layout>
        <c:manualLayout>
          <c:xMode val="edge"/>
          <c:yMode val="edge"/>
          <c:x val="0.36690266841644809"/>
          <c:y val="2.7777777777777807E-2"/>
        </c:manualLayout>
      </c:layout>
    </c:title>
    <c:plotArea>
      <c:layout/>
      <c:scatterChart>
        <c:scatterStyle val="smoothMarker"/>
        <c:ser>
          <c:idx val="2"/>
          <c:order val="2"/>
          <c:tx>
            <c:strRef>
              <c:f>Sheet1!$D$1</c:f>
            </c:strRef>
          </c:tx>
          <c:marker>
            <c:symbol val="none"/>
          </c:marker>
          <c:xVal>
            <c:numRef>
              <c:f>Sheet1!$A$2:$A$912</c:f>
            </c:numRef>
          </c:xVal>
          <c:yVal>
            <c:numRef>
              <c:f>Sheet1!$D$2:$D$912</c:f>
            </c:numRef>
          </c:yVal>
          <c:smooth val="1"/>
        </c:ser>
        <c:ser>
          <c:idx val="3"/>
          <c:order val="3"/>
          <c:tx>
            <c:strRef>
              <c:f>Sheet1!$E$1</c:f>
            </c:strRef>
          </c:tx>
          <c:marker>
            <c:symbol val="none"/>
          </c:marker>
          <c:xVal>
            <c:numRef>
              <c:f>Sheet1!$A$2:$A$912</c:f>
            </c:numRef>
          </c:xVal>
          <c:yVal>
            <c:numRef>
              <c:f>Sheet1!$E$2:$E$912</c:f>
            </c:numRef>
          </c:yVal>
          <c:smooth val="1"/>
        </c:ser>
        <c:ser>
          <c:idx val="0"/>
          <c:order val="0"/>
          <c:tx>
            <c:strRef>
              <c:f>[sample8.xlsx]Sheet1!$D$1</c:f>
              <c:strCache>
                <c:ptCount val="1"/>
                <c:pt idx="0">
                  <c:v>filtered</c:v>
                </c:pt>
              </c:strCache>
            </c:strRef>
          </c:tx>
          <c:marker>
            <c:symbol val="none"/>
          </c:marker>
          <c:xVal>
            <c:numRef>
              <c:f>[sample8.xlsx]Sheet1!$A$2:$A$912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[sample8.xlsx]Sheet1!$D$2:$D$912</c:f>
              <c:numCache>
                <c:formatCode>General</c:formatCode>
                <c:ptCount val="911"/>
                <c:pt idx="0">
                  <c:v>2.7871348063151058</c:v>
                </c:pt>
                <c:pt idx="1">
                  <c:v>2.9091038703918479</c:v>
                </c:pt>
                <c:pt idx="2">
                  <c:v>2.9829896291096976</c:v>
                </c:pt>
                <c:pt idx="3">
                  <c:v>2.9600324630737265</c:v>
                </c:pt>
                <c:pt idx="4">
                  <c:v>2.9148861567179374</c:v>
                </c:pt>
                <c:pt idx="5">
                  <c:v>2.917691230773924</c:v>
                </c:pt>
                <c:pt idx="6">
                  <c:v>2.8930784861246726</c:v>
                </c:pt>
                <c:pt idx="7">
                  <c:v>2.9171373049418143</c:v>
                </c:pt>
                <c:pt idx="8">
                  <c:v>2.8731120427449568</c:v>
                </c:pt>
                <c:pt idx="9">
                  <c:v>2.8044778505961143</c:v>
                </c:pt>
                <c:pt idx="10">
                  <c:v>2.741444905598958</c:v>
                </c:pt>
                <c:pt idx="11">
                  <c:v>2.6631778081258179</c:v>
                </c:pt>
                <c:pt idx="12">
                  <c:v>2.529458681742351</c:v>
                </c:pt>
                <c:pt idx="13">
                  <c:v>2.2804018656412768</c:v>
                </c:pt>
                <c:pt idx="14">
                  <c:v>1.9872366587320938</c:v>
                </c:pt>
                <c:pt idx="15">
                  <c:v>1.7145477930704778</c:v>
                </c:pt>
                <c:pt idx="16">
                  <c:v>1.4731268882751447</c:v>
                </c:pt>
                <c:pt idx="17">
                  <c:v>1.2653787930806488</c:v>
                </c:pt>
                <c:pt idx="18">
                  <c:v>1.089063167572023</c:v>
                </c:pt>
                <c:pt idx="19">
                  <c:v>0.94166215260823605</c:v>
                </c:pt>
                <c:pt idx="20">
                  <c:v>0.81538343429565396</c:v>
                </c:pt>
                <c:pt idx="21">
                  <c:v>0.70962222417195597</c:v>
                </c:pt>
                <c:pt idx="22">
                  <c:v>0.62165403366089034</c:v>
                </c:pt>
                <c:pt idx="23">
                  <c:v>0.54916524887084894</c:v>
                </c:pt>
                <c:pt idx="24">
                  <c:v>0.49075730641682896</c:v>
                </c:pt>
                <c:pt idx="25">
                  <c:v>0.442558129628499</c:v>
                </c:pt>
                <c:pt idx="26">
                  <c:v>0.40361483891805006</c:v>
                </c:pt>
                <c:pt idx="27">
                  <c:v>0.37245035171508806</c:v>
                </c:pt>
                <c:pt idx="28">
                  <c:v>0.34730529785156306</c:v>
                </c:pt>
                <c:pt idx="29">
                  <c:v>0.32726685206095407</c:v>
                </c:pt>
                <c:pt idx="30">
                  <c:v>0.31119298934936612</c:v>
                </c:pt>
                <c:pt idx="31">
                  <c:v>0.29790194829305006</c:v>
                </c:pt>
                <c:pt idx="32">
                  <c:v>0.28691021601359001</c:v>
                </c:pt>
                <c:pt idx="33">
                  <c:v>0.27761952082316099</c:v>
                </c:pt>
                <c:pt idx="34">
                  <c:v>0.26984151204427104</c:v>
                </c:pt>
                <c:pt idx="35">
                  <c:v>0.26291910807291602</c:v>
                </c:pt>
                <c:pt idx="36">
                  <c:v>0.25676012039184504</c:v>
                </c:pt>
                <c:pt idx="37">
                  <c:v>0.25122356414794905</c:v>
                </c:pt>
                <c:pt idx="38">
                  <c:v>0.24602635701497402</c:v>
                </c:pt>
                <c:pt idx="39">
                  <c:v>0.24128405253092505</c:v>
                </c:pt>
                <c:pt idx="40">
                  <c:v>0.23673550287882503</c:v>
                </c:pt>
                <c:pt idx="41">
                  <c:v>0.23235209782918301</c:v>
                </c:pt>
                <c:pt idx="42">
                  <c:v>0.22815624872843401</c:v>
                </c:pt>
                <c:pt idx="43">
                  <c:v>0.22412125269571898</c:v>
                </c:pt>
                <c:pt idx="44">
                  <c:v>0.22025394439697302</c:v>
                </c:pt>
                <c:pt idx="45">
                  <c:v>0.21648136774698903</c:v>
                </c:pt>
                <c:pt idx="46">
                  <c:v>0.21284675598144503</c:v>
                </c:pt>
                <c:pt idx="47">
                  <c:v>0.20932594935099302</c:v>
                </c:pt>
                <c:pt idx="48">
                  <c:v>0.20601383845011403</c:v>
                </c:pt>
                <c:pt idx="49">
                  <c:v>0.20279439290364601</c:v>
                </c:pt>
                <c:pt idx="50">
                  <c:v>0.19978141784668002</c:v>
                </c:pt>
                <c:pt idx="51">
                  <c:v>0.19693867365519202</c:v>
                </c:pt>
                <c:pt idx="52">
                  <c:v>0.19427235921224001</c:v>
                </c:pt>
                <c:pt idx="53">
                  <c:v>0.19178867340087899</c:v>
                </c:pt>
                <c:pt idx="54">
                  <c:v>0.18949937820434604</c:v>
                </c:pt>
                <c:pt idx="55">
                  <c:v>0.18726587295532204</c:v>
                </c:pt>
                <c:pt idx="56">
                  <c:v>0.18523089090983103</c:v>
                </c:pt>
                <c:pt idx="57">
                  <c:v>0.18331734339396205</c:v>
                </c:pt>
                <c:pt idx="58">
                  <c:v>0.18147055308024101</c:v>
                </c:pt>
                <c:pt idx="59">
                  <c:v>0.17968591054280603</c:v>
                </c:pt>
                <c:pt idx="60">
                  <c:v>0.17796993255615207</c:v>
                </c:pt>
                <c:pt idx="61">
                  <c:v>0.17636601130167601</c:v>
                </c:pt>
                <c:pt idx="62">
                  <c:v>0.17471106847127305</c:v>
                </c:pt>
                <c:pt idx="63">
                  <c:v>0.17302497227986599</c:v>
                </c:pt>
                <c:pt idx="64">
                  <c:v>0.17140706380208304</c:v>
                </c:pt>
                <c:pt idx="65">
                  <c:v>0.169648806254069</c:v>
                </c:pt>
                <c:pt idx="66">
                  <c:v>0.16790469487508103</c:v>
                </c:pt>
                <c:pt idx="67">
                  <c:v>0.16614278157552104</c:v>
                </c:pt>
                <c:pt idx="68">
                  <c:v>0.16436576843261699</c:v>
                </c:pt>
                <c:pt idx="69">
                  <c:v>0.16250960032145201</c:v>
                </c:pt>
                <c:pt idx="70">
                  <c:v>0.16052182515462199</c:v>
                </c:pt>
                <c:pt idx="71">
                  <c:v>0.15848318735758504</c:v>
                </c:pt>
                <c:pt idx="72">
                  <c:v>0.15641959508260106</c:v>
                </c:pt>
                <c:pt idx="73">
                  <c:v>0.15427525838216205</c:v>
                </c:pt>
                <c:pt idx="74">
                  <c:v>0.152067502339681</c:v>
                </c:pt>
                <c:pt idx="75">
                  <c:v>0.14983956019083702</c:v>
                </c:pt>
                <c:pt idx="76">
                  <c:v>0.14757871627807598</c:v>
                </c:pt>
                <c:pt idx="77">
                  <c:v>0.14524412155151403</c:v>
                </c:pt>
                <c:pt idx="78">
                  <c:v>0.14282131195068398</c:v>
                </c:pt>
                <c:pt idx="79">
                  <c:v>0.14040915171305302</c:v>
                </c:pt>
                <c:pt idx="80">
                  <c:v>0.13800557454427101</c:v>
                </c:pt>
                <c:pt idx="81">
                  <c:v>0.13563187917073599</c:v>
                </c:pt>
                <c:pt idx="82">
                  <c:v>0.13320414225260402</c:v>
                </c:pt>
                <c:pt idx="83">
                  <c:v>0.13075637817382801</c:v>
                </c:pt>
                <c:pt idx="84">
                  <c:v>0.12843147913614902</c:v>
                </c:pt>
                <c:pt idx="85">
                  <c:v>0.12601836522420201</c:v>
                </c:pt>
                <c:pt idx="86">
                  <c:v>0.12364625930786101</c:v>
                </c:pt>
                <c:pt idx="87">
                  <c:v>0.12129561106363905</c:v>
                </c:pt>
                <c:pt idx="88">
                  <c:v>0.118978182474772</c:v>
                </c:pt>
                <c:pt idx="89">
                  <c:v>0.11661561330159501</c:v>
                </c:pt>
                <c:pt idx="90">
                  <c:v>0.11434570948282902</c:v>
                </c:pt>
                <c:pt idx="91">
                  <c:v>0.11208756764729798</c:v>
                </c:pt>
                <c:pt idx="92">
                  <c:v>0.10984436670939099</c:v>
                </c:pt>
                <c:pt idx="93">
                  <c:v>0.10752328236897803</c:v>
                </c:pt>
                <c:pt idx="94">
                  <c:v>0.10530042648315402</c:v>
                </c:pt>
                <c:pt idx="95">
                  <c:v>0.10309155782063802</c:v>
                </c:pt>
                <c:pt idx="96">
                  <c:v>0.100807825724284</c:v>
                </c:pt>
                <c:pt idx="97">
                  <c:v>9.8741849263509235E-2</c:v>
                </c:pt>
                <c:pt idx="98">
                  <c:v>9.664185841878252E-2</c:v>
                </c:pt>
                <c:pt idx="99">
                  <c:v>9.4563802083333426E-2</c:v>
                </c:pt>
                <c:pt idx="100">
                  <c:v>9.2536290486653738E-2</c:v>
                </c:pt>
                <c:pt idx="101">
                  <c:v>9.0449651082356697E-2</c:v>
                </c:pt>
                <c:pt idx="102">
                  <c:v>8.8467756907145215E-2</c:v>
                </c:pt>
                <c:pt idx="103">
                  <c:v>8.6541493733724009E-2</c:v>
                </c:pt>
                <c:pt idx="104">
                  <c:v>8.4621429443359542E-2</c:v>
                </c:pt>
                <c:pt idx="105">
                  <c:v>8.2734266916910854E-2</c:v>
                </c:pt>
                <c:pt idx="106">
                  <c:v>8.0880324045817104E-2</c:v>
                </c:pt>
                <c:pt idx="107">
                  <c:v>7.9034964243571024E-2</c:v>
                </c:pt>
                <c:pt idx="108">
                  <c:v>7.7247619628906306E-2</c:v>
                </c:pt>
                <c:pt idx="109">
                  <c:v>7.5523694356282631E-2</c:v>
                </c:pt>
                <c:pt idx="110">
                  <c:v>7.3830922444661509E-2</c:v>
                </c:pt>
                <c:pt idx="111">
                  <c:v>7.2177251180013016E-2</c:v>
                </c:pt>
                <c:pt idx="112">
                  <c:v>7.0609569549560491E-2</c:v>
                </c:pt>
                <c:pt idx="113">
                  <c:v>6.9081942240397098E-2</c:v>
                </c:pt>
                <c:pt idx="114">
                  <c:v>6.7401091257731194E-2</c:v>
                </c:pt>
                <c:pt idx="115">
                  <c:v>6.6026369730631515E-2</c:v>
                </c:pt>
                <c:pt idx="116">
                  <c:v>6.47082328796387E-2</c:v>
                </c:pt>
                <c:pt idx="117">
                  <c:v>6.3332557678222698E-2</c:v>
                </c:pt>
                <c:pt idx="118">
                  <c:v>6.2067190806071003E-2</c:v>
                </c:pt>
                <c:pt idx="119">
                  <c:v>6.0682932535807303E-2</c:v>
                </c:pt>
                <c:pt idx="120">
                  <c:v>5.931313832600911E-2</c:v>
                </c:pt>
                <c:pt idx="121">
                  <c:v>5.8124383290608705E-2</c:v>
                </c:pt>
                <c:pt idx="122">
                  <c:v>5.6811968485514307E-2</c:v>
                </c:pt>
                <c:pt idx="123">
                  <c:v>5.5567900339762402E-2</c:v>
                </c:pt>
                <c:pt idx="124">
                  <c:v>5.4401715596516909E-2</c:v>
                </c:pt>
                <c:pt idx="125">
                  <c:v>5.3293863932291706E-2</c:v>
                </c:pt>
                <c:pt idx="126">
                  <c:v>5.2086830139160212E-2</c:v>
                </c:pt>
                <c:pt idx="127">
                  <c:v>5.1018238067627002E-2</c:v>
                </c:pt>
                <c:pt idx="128">
                  <c:v>4.9832344055175816E-2</c:v>
                </c:pt>
                <c:pt idx="129">
                  <c:v>4.872179031372071E-2</c:v>
                </c:pt>
                <c:pt idx="130">
                  <c:v>4.7784487406412793E-2</c:v>
                </c:pt>
                <c:pt idx="131">
                  <c:v>4.6786944071451793E-2</c:v>
                </c:pt>
                <c:pt idx="132">
                  <c:v>4.5696576436360707E-2</c:v>
                </c:pt>
                <c:pt idx="133">
                  <c:v>4.4642448425292913E-2</c:v>
                </c:pt>
                <c:pt idx="134">
                  <c:v>4.3703873952229903E-2</c:v>
                </c:pt>
                <c:pt idx="135">
                  <c:v>4.2779763539632212E-2</c:v>
                </c:pt>
                <c:pt idx="136">
                  <c:v>4.1826725006103509E-2</c:v>
                </c:pt>
                <c:pt idx="137">
                  <c:v>4.0960470835367906E-2</c:v>
                </c:pt>
                <c:pt idx="138">
                  <c:v>4.0129184722900418E-2</c:v>
                </c:pt>
                <c:pt idx="139">
                  <c:v>3.9157867431640618E-2</c:v>
                </c:pt>
                <c:pt idx="140">
                  <c:v>3.8448333740234403E-2</c:v>
                </c:pt>
                <c:pt idx="141">
                  <c:v>3.7590503692626905E-2</c:v>
                </c:pt>
                <c:pt idx="142">
                  <c:v>3.6735375722249407E-2</c:v>
                </c:pt>
                <c:pt idx="143">
                  <c:v>3.6008199055989606E-2</c:v>
                </c:pt>
                <c:pt idx="144">
                  <c:v>3.5249074300130197E-2</c:v>
                </c:pt>
                <c:pt idx="145">
                  <c:v>3.4417152404785108E-2</c:v>
                </c:pt>
                <c:pt idx="146">
                  <c:v>3.3746242523193401E-2</c:v>
                </c:pt>
                <c:pt idx="147">
                  <c:v>3.2948017120361307E-2</c:v>
                </c:pt>
                <c:pt idx="148">
                  <c:v>3.2249609629313211E-2</c:v>
                </c:pt>
                <c:pt idx="149">
                  <c:v>3.1585057576497398E-2</c:v>
                </c:pt>
                <c:pt idx="150">
                  <c:v>3.0948797861735003E-2</c:v>
                </c:pt>
                <c:pt idx="151">
                  <c:v>3.0240217844645201E-2</c:v>
                </c:pt>
                <c:pt idx="152">
                  <c:v>2.9557545979817707E-2</c:v>
                </c:pt>
                <c:pt idx="153">
                  <c:v>2.8947671254475903E-2</c:v>
                </c:pt>
                <c:pt idx="154">
                  <c:v>2.8276125590006501E-2</c:v>
                </c:pt>
                <c:pt idx="155">
                  <c:v>2.7633349100748706E-2</c:v>
                </c:pt>
                <c:pt idx="156">
                  <c:v>2.706003189086921E-2</c:v>
                </c:pt>
                <c:pt idx="157">
                  <c:v>2.6569048563639303E-2</c:v>
                </c:pt>
                <c:pt idx="158">
                  <c:v>2.58161226908366E-2</c:v>
                </c:pt>
                <c:pt idx="159">
                  <c:v>2.5143623352050806E-2</c:v>
                </c:pt>
                <c:pt idx="160">
                  <c:v>2.4587472279866501E-2</c:v>
                </c:pt>
                <c:pt idx="161">
                  <c:v>2.3976167043050105E-2</c:v>
                </c:pt>
                <c:pt idx="162">
                  <c:v>2.3418903350830106E-2</c:v>
                </c:pt>
                <c:pt idx="163">
                  <c:v>2.2823810577392602E-2</c:v>
                </c:pt>
                <c:pt idx="164">
                  <c:v>2.2287209828694705E-2</c:v>
                </c:pt>
                <c:pt idx="165">
                  <c:v>2.17690467834473E-2</c:v>
                </c:pt>
                <c:pt idx="166">
                  <c:v>2.1265665690104209E-2</c:v>
                </c:pt>
                <c:pt idx="167">
                  <c:v>2.0735581715901702E-2</c:v>
                </c:pt>
                <c:pt idx="168">
                  <c:v>2.0289262135823601E-2</c:v>
                </c:pt>
                <c:pt idx="169">
                  <c:v>2.040147781372071E-2</c:v>
                </c:pt>
                <c:pt idx="170">
                  <c:v>2.0517508188883503E-2</c:v>
                </c:pt>
                <c:pt idx="171">
                  <c:v>2.0693620045979803E-2</c:v>
                </c:pt>
                <c:pt idx="172">
                  <c:v>2.0677248636881498E-2</c:v>
                </c:pt>
                <c:pt idx="173">
                  <c:v>2.00831095377604E-2</c:v>
                </c:pt>
                <c:pt idx="174">
                  <c:v>1.9292513529459602E-2</c:v>
                </c:pt>
                <c:pt idx="175">
                  <c:v>1.8232345581054701E-2</c:v>
                </c:pt>
                <c:pt idx="176">
                  <c:v>1.7339070638020808E-2</c:v>
                </c:pt>
                <c:pt idx="177">
                  <c:v>1.6678492228190109E-2</c:v>
                </c:pt>
                <c:pt idx="178">
                  <c:v>1.6554991404215506E-2</c:v>
                </c:pt>
                <c:pt idx="179">
                  <c:v>1.6089121500651001E-2</c:v>
                </c:pt>
                <c:pt idx="180">
                  <c:v>1.5974998474121108E-2</c:v>
                </c:pt>
                <c:pt idx="181">
                  <c:v>1.5782674153645902E-2</c:v>
                </c:pt>
                <c:pt idx="182">
                  <c:v>1.5379905700683604E-2</c:v>
                </c:pt>
                <c:pt idx="183">
                  <c:v>1.5229066212972004E-2</c:v>
                </c:pt>
                <c:pt idx="184">
                  <c:v>1.5065034230550101E-2</c:v>
                </c:pt>
                <c:pt idx="185">
                  <c:v>1.5070597330729204E-2</c:v>
                </c:pt>
                <c:pt idx="186">
                  <c:v>1.4574686686197902E-2</c:v>
                </c:pt>
                <c:pt idx="187">
                  <c:v>1.4518102010091101E-2</c:v>
                </c:pt>
                <c:pt idx="188">
                  <c:v>1.44689877827962E-2</c:v>
                </c:pt>
                <c:pt idx="189">
                  <c:v>1.44594510396322E-2</c:v>
                </c:pt>
                <c:pt idx="190">
                  <c:v>1.3334274291992203E-2</c:v>
                </c:pt>
                <c:pt idx="191">
                  <c:v>1.2900829315185604E-2</c:v>
                </c:pt>
                <c:pt idx="192">
                  <c:v>1.3011137644449899E-2</c:v>
                </c:pt>
                <c:pt idx="193">
                  <c:v>1.2267907460530601E-2</c:v>
                </c:pt>
                <c:pt idx="194">
                  <c:v>1.2122948964436799E-2</c:v>
                </c:pt>
                <c:pt idx="195">
                  <c:v>1.1561711629231799E-2</c:v>
                </c:pt>
                <c:pt idx="196">
                  <c:v>1.1616230010986306E-2</c:v>
                </c:pt>
                <c:pt idx="197">
                  <c:v>1.21417045593262E-2</c:v>
                </c:pt>
                <c:pt idx="198">
                  <c:v>1.2093226114908904E-2</c:v>
                </c:pt>
                <c:pt idx="199">
                  <c:v>1.0854880015055303E-2</c:v>
                </c:pt>
                <c:pt idx="200">
                  <c:v>1.0160605112711604E-2</c:v>
                </c:pt>
                <c:pt idx="201">
                  <c:v>1.0363419850667301E-2</c:v>
                </c:pt>
                <c:pt idx="202">
                  <c:v>1.2166976928710903E-2</c:v>
                </c:pt>
                <c:pt idx="203">
                  <c:v>1.0653813680013001E-2</c:v>
                </c:pt>
                <c:pt idx="204">
                  <c:v>1.0604699452718106E-2</c:v>
                </c:pt>
                <c:pt idx="205">
                  <c:v>9.331544240315761E-3</c:v>
                </c:pt>
                <c:pt idx="206">
                  <c:v>9.4736417134602905E-3</c:v>
                </c:pt>
                <c:pt idx="207">
                  <c:v>1.0355472564697299E-2</c:v>
                </c:pt>
                <c:pt idx="208">
                  <c:v>1.1121114095052101E-2</c:v>
                </c:pt>
                <c:pt idx="209">
                  <c:v>9.7573598225911412E-3</c:v>
                </c:pt>
                <c:pt idx="210">
                  <c:v>8.8804562886556099E-3</c:v>
                </c:pt>
                <c:pt idx="211">
                  <c:v>8.1753730773925695E-3</c:v>
                </c:pt>
                <c:pt idx="212">
                  <c:v>8.0835024515787841E-3</c:v>
                </c:pt>
                <c:pt idx="213">
                  <c:v>8.0087979634602888E-3</c:v>
                </c:pt>
                <c:pt idx="214">
                  <c:v>9.0220769246419277E-3</c:v>
                </c:pt>
                <c:pt idx="215">
                  <c:v>9.2315673828125035E-3</c:v>
                </c:pt>
                <c:pt idx="216">
                  <c:v>7.7071189880371111E-3</c:v>
                </c:pt>
                <c:pt idx="217">
                  <c:v>7.3541005452473903E-3</c:v>
                </c:pt>
                <c:pt idx="218">
                  <c:v>7.3815981547037807E-3</c:v>
                </c:pt>
                <c:pt idx="219">
                  <c:v>6.8523089090983119E-3</c:v>
                </c:pt>
                <c:pt idx="220">
                  <c:v>6.5447489420572911E-3</c:v>
                </c:pt>
                <c:pt idx="221">
                  <c:v>6.9247881571451817E-3</c:v>
                </c:pt>
                <c:pt idx="222">
                  <c:v>7.9072316487630301E-3</c:v>
                </c:pt>
                <c:pt idx="223">
                  <c:v>7.4920654296875009E-3</c:v>
                </c:pt>
                <c:pt idx="224">
                  <c:v>6.8259239196777318E-3</c:v>
                </c:pt>
                <c:pt idx="225">
                  <c:v>6.0224533081054714E-3</c:v>
                </c:pt>
                <c:pt idx="226">
                  <c:v>6.0548782348632795E-3</c:v>
                </c:pt>
                <c:pt idx="227">
                  <c:v>6.1014493306477801E-3</c:v>
                </c:pt>
                <c:pt idx="228">
                  <c:v>5.6519508361816406E-3</c:v>
                </c:pt>
                <c:pt idx="229">
                  <c:v>5.9736569722493513E-3</c:v>
                </c:pt>
                <c:pt idx="230">
                  <c:v>7.5572331746419311E-3</c:v>
                </c:pt>
                <c:pt idx="231">
                  <c:v>7.9482396443684919E-3</c:v>
                </c:pt>
                <c:pt idx="232">
                  <c:v>8.1199010213216204E-3</c:v>
                </c:pt>
                <c:pt idx="233">
                  <c:v>7.01904296875E-3</c:v>
                </c:pt>
                <c:pt idx="234">
                  <c:v>6.3641866048177011E-3</c:v>
                </c:pt>
                <c:pt idx="235">
                  <c:v>4.9502054850260515E-3</c:v>
                </c:pt>
                <c:pt idx="236">
                  <c:v>6.0671170552571603E-3</c:v>
                </c:pt>
                <c:pt idx="237">
                  <c:v>5.7792663574218802E-3</c:v>
                </c:pt>
                <c:pt idx="238">
                  <c:v>6.1348279317219997E-3</c:v>
                </c:pt>
                <c:pt idx="239">
                  <c:v>7.9596837361653721E-3</c:v>
                </c:pt>
                <c:pt idx="240">
                  <c:v>7.7172915140787711E-3</c:v>
                </c:pt>
                <c:pt idx="241">
                  <c:v>5.9294700622558611E-3</c:v>
                </c:pt>
                <c:pt idx="242">
                  <c:v>5.865097045898441E-3</c:v>
                </c:pt>
                <c:pt idx="243">
                  <c:v>6.0822168986002616E-3</c:v>
                </c:pt>
                <c:pt idx="244">
                  <c:v>3.2917658487955706E-3</c:v>
                </c:pt>
                <c:pt idx="245">
                  <c:v>4.8475265502929714E-3</c:v>
                </c:pt>
                <c:pt idx="246">
                  <c:v>5.2208900451660208E-3</c:v>
                </c:pt>
                <c:pt idx="247">
                  <c:v>5.3102175394693996E-3</c:v>
                </c:pt>
                <c:pt idx="248">
                  <c:v>5.8185259501139308E-3</c:v>
                </c:pt>
                <c:pt idx="249">
                  <c:v>4.6987533569335903E-3</c:v>
                </c:pt>
                <c:pt idx="250">
                  <c:v>6.4810117085774815E-3</c:v>
                </c:pt>
                <c:pt idx="251">
                  <c:v>4.9610137939453125E-3</c:v>
                </c:pt>
                <c:pt idx="252">
                  <c:v>4.9193700154622419E-3</c:v>
                </c:pt>
                <c:pt idx="253">
                  <c:v>5.3415298461914002E-3</c:v>
                </c:pt>
                <c:pt idx="254">
                  <c:v>4.9293835957845127E-3</c:v>
                </c:pt>
                <c:pt idx="255">
                  <c:v>5.0482749938964904E-3</c:v>
                </c:pt>
                <c:pt idx="256">
                  <c:v>4.5488675435384112E-3</c:v>
                </c:pt>
                <c:pt idx="257">
                  <c:v>4.4450759887695295E-3</c:v>
                </c:pt>
                <c:pt idx="258">
                  <c:v>4.4233004252115914E-3</c:v>
                </c:pt>
                <c:pt idx="259">
                  <c:v>4.0203730265299508E-3</c:v>
                </c:pt>
                <c:pt idx="260">
                  <c:v>3.7426948547363299E-3</c:v>
                </c:pt>
                <c:pt idx="261">
                  <c:v>3.5362243652343806E-3</c:v>
                </c:pt>
                <c:pt idx="262">
                  <c:v>3.2655398050944E-3</c:v>
                </c:pt>
                <c:pt idx="263">
                  <c:v>3.0937194824218811E-3</c:v>
                </c:pt>
                <c:pt idx="264">
                  <c:v>3.10007731119792E-3</c:v>
                </c:pt>
                <c:pt idx="265">
                  <c:v>2.6825269063313804E-3</c:v>
                </c:pt>
                <c:pt idx="266">
                  <c:v>3.15332412719727E-3</c:v>
                </c:pt>
                <c:pt idx="267">
                  <c:v>3.71281305948893E-3</c:v>
                </c:pt>
                <c:pt idx="268">
                  <c:v>3.8614273071289106E-3</c:v>
                </c:pt>
                <c:pt idx="269">
                  <c:v>3.5031636555989606E-3</c:v>
                </c:pt>
                <c:pt idx="270">
                  <c:v>4.0946006774902318E-3</c:v>
                </c:pt>
                <c:pt idx="271">
                  <c:v>2.5350252787272104E-3</c:v>
                </c:pt>
                <c:pt idx="272">
                  <c:v>3.1309127807617201E-3</c:v>
                </c:pt>
                <c:pt idx="273">
                  <c:v>3.611882527669271E-3</c:v>
                </c:pt>
                <c:pt idx="274">
                  <c:v>4.3042500813802106E-3</c:v>
                </c:pt>
                <c:pt idx="275">
                  <c:v>4.4797261555989615E-3</c:v>
                </c:pt>
                <c:pt idx="276">
                  <c:v>3.5227139790852801E-3</c:v>
                </c:pt>
                <c:pt idx="277">
                  <c:v>3.93438339233398E-3</c:v>
                </c:pt>
                <c:pt idx="278">
                  <c:v>3.4894943237304701E-3</c:v>
                </c:pt>
                <c:pt idx="279">
                  <c:v>2.4690628051757799E-3</c:v>
                </c:pt>
                <c:pt idx="280">
                  <c:v>2.0837783813476615E-3</c:v>
                </c:pt>
                <c:pt idx="281">
                  <c:v>2.0174980163574201E-3</c:v>
                </c:pt>
                <c:pt idx="282">
                  <c:v>2.7942657470703108E-3</c:v>
                </c:pt>
                <c:pt idx="283">
                  <c:v>2.4360020955403708E-3</c:v>
                </c:pt>
                <c:pt idx="284">
                  <c:v>3.0075709025065107E-3</c:v>
                </c:pt>
                <c:pt idx="285">
                  <c:v>2.9045740763346409E-3</c:v>
                </c:pt>
                <c:pt idx="286">
                  <c:v>2.7112960815429709E-3</c:v>
                </c:pt>
                <c:pt idx="287">
                  <c:v>2.9231707255045602E-3</c:v>
                </c:pt>
                <c:pt idx="288">
                  <c:v>1.9685427347819E-3</c:v>
                </c:pt>
                <c:pt idx="289">
                  <c:v>2.6601155598958404E-3</c:v>
                </c:pt>
                <c:pt idx="290">
                  <c:v>2.4592081705729113E-3</c:v>
                </c:pt>
                <c:pt idx="291">
                  <c:v>2.6300748189290409E-3</c:v>
                </c:pt>
                <c:pt idx="292">
                  <c:v>2.6599566141764304E-3</c:v>
                </c:pt>
                <c:pt idx="293">
                  <c:v>2.0680427551269501E-3</c:v>
                </c:pt>
                <c:pt idx="294">
                  <c:v>8.0887476603190098E-3</c:v>
                </c:pt>
                <c:pt idx="295">
                  <c:v>6.272315979003901E-3</c:v>
                </c:pt>
                <c:pt idx="296">
                  <c:v>1.2836456298828099E-3</c:v>
                </c:pt>
                <c:pt idx="297">
                  <c:v>2.3544629414876299E-3</c:v>
                </c:pt>
                <c:pt idx="298">
                  <c:v>2.9389063517252603E-3</c:v>
                </c:pt>
                <c:pt idx="299">
                  <c:v>2.7990341186523507E-3</c:v>
                </c:pt>
                <c:pt idx="300">
                  <c:v>2.5854110717773503E-3</c:v>
                </c:pt>
                <c:pt idx="301">
                  <c:v>2.1524429321289097E-3</c:v>
                </c:pt>
                <c:pt idx="302">
                  <c:v>2.3835500081380205E-3</c:v>
                </c:pt>
                <c:pt idx="303">
                  <c:v>2.2843678792317705E-3</c:v>
                </c:pt>
                <c:pt idx="304">
                  <c:v>1.8889109293619805E-3</c:v>
                </c:pt>
                <c:pt idx="305">
                  <c:v>2.4089813232421914E-3</c:v>
                </c:pt>
                <c:pt idx="306">
                  <c:v>2.470175425211591E-3</c:v>
                </c:pt>
                <c:pt idx="307">
                  <c:v>2.1739006042480508E-3</c:v>
                </c:pt>
                <c:pt idx="308">
                  <c:v>2.541383107503261E-3</c:v>
                </c:pt>
                <c:pt idx="309">
                  <c:v>1.7234484354654901E-3</c:v>
                </c:pt>
                <c:pt idx="310">
                  <c:v>2.0782152811686214E-3</c:v>
                </c:pt>
                <c:pt idx="311">
                  <c:v>2.1867752075195308E-3</c:v>
                </c:pt>
                <c:pt idx="312">
                  <c:v>2.2548039754231811E-3</c:v>
                </c:pt>
                <c:pt idx="313">
                  <c:v>2.0060539245605508E-3</c:v>
                </c:pt>
                <c:pt idx="314">
                  <c:v>2.3523966471354196E-3</c:v>
                </c:pt>
                <c:pt idx="315">
                  <c:v>1.9523302714029903E-3</c:v>
                </c:pt>
                <c:pt idx="316">
                  <c:v>1.3806025187174504E-3</c:v>
                </c:pt>
                <c:pt idx="317">
                  <c:v>1.7215410868326802E-3</c:v>
                </c:pt>
                <c:pt idx="318">
                  <c:v>1.4128684997558602E-3</c:v>
                </c:pt>
                <c:pt idx="319">
                  <c:v>1.6889572143554703E-3</c:v>
                </c:pt>
                <c:pt idx="320">
                  <c:v>2.0736058553059902E-3</c:v>
                </c:pt>
                <c:pt idx="321">
                  <c:v>1.9060770670572902E-3</c:v>
                </c:pt>
                <c:pt idx="322">
                  <c:v>1.8192927042643204E-3</c:v>
                </c:pt>
                <c:pt idx="323">
                  <c:v>1.6771952311197904E-3</c:v>
                </c:pt>
                <c:pt idx="324">
                  <c:v>1.3585090637207003E-3</c:v>
                </c:pt>
                <c:pt idx="325">
                  <c:v>1.2707710266113303E-3</c:v>
                </c:pt>
                <c:pt idx="326">
                  <c:v>1.3303756713867203E-3</c:v>
                </c:pt>
                <c:pt idx="327">
                  <c:v>1.2998580932617203E-3</c:v>
                </c:pt>
                <c:pt idx="328">
                  <c:v>1.6585985819498696E-3</c:v>
                </c:pt>
                <c:pt idx="329">
                  <c:v>1.39474868774414E-3</c:v>
                </c:pt>
                <c:pt idx="330">
                  <c:v>1.2877782185872402E-3</c:v>
                </c:pt>
                <c:pt idx="331">
                  <c:v>1.1587142944335903E-3</c:v>
                </c:pt>
                <c:pt idx="332">
                  <c:v>1.08718872070313E-3</c:v>
                </c:pt>
                <c:pt idx="333">
                  <c:v>1.1061032613118504E-3</c:v>
                </c:pt>
                <c:pt idx="334">
                  <c:v>1.0326703389485702E-3</c:v>
                </c:pt>
                <c:pt idx="335">
                  <c:v>1.0965665181477903E-3</c:v>
                </c:pt>
                <c:pt idx="336">
                  <c:v>1.1394818623860705E-3</c:v>
                </c:pt>
                <c:pt idx="337">
                  <c:v>1.04268391927084E-3</c:v>
                </c:pt>
                <c:pt idx="338">
                  <c:v>1.10769271850586E-3</c:v>
                </c:pt>
                <c:pt idx="339">
                  <c:v>9.8609924316406228E-4</c:v>
                </c:pt>
                <c:pt idx="340">
                  <c:v>9.5542271931966323E-4</c:v>
                </c:pt>
                <c:pt idx="341">
                  <c:v>1.0221799214681002E-3</c:v>
                </c:pt>
                <c:pt idx="342">
                  <c:v>1.0649363199869805E-3</c:v>
                </c:pt>
                <c:pt idx="343">
                  <c:v>1.07177098592122E-3</c:v>
                </c:pt>
                <c:pt idx="344">
                  <c:v>1.0509490966796903E-3</c:v>
                </c:pt>
                <c:pt idx="345">
                  <c:v>1.0050137837727899E-3</c:v>
                </c:pt>
                <c:pt idx="346">
                  <c:v>8.9979171752929601E-4</c:v>
                </c:pt>
                <c:pt idx="347">
                  <c:v>1.1304219563802104E-3</c:v>
                </c:pt>
                <c:pt idx="348">
                  <c:v>1.0301272074381505E-3</c:v>
                </c:pt>
                <c:pt idx="349">
                  <c:v>8.5067749023437717E-4</c:v>
                </c:pt>
                <c:pt idx="350">
                  <c:v>9.9611282348632813E-4</c:v>
                </c:pt>
                <c:pt idx="351">
                  <c:v>1.1153221130371105E-3</c:v>
                </c:pt>
                <c:pt idx="352">
                  <c:v>9.417533874511722E-4</c:v>
                </c:pt>
                <c:pt idx="353">
                  <c:v>9.2426935831705628E-4</c:v>
                </c:pt>
                <c:pt idx="354">
                  <c:v>8.3923339843749816E-4</c:v>
                </c:pt>
                <c:pt idx="355">
                  <c:v>7.437070210774741E-4</c:v>
                </c:pt>
                <c:pt idx="356">
                  <c:v>1.0161399841308605E-3</c:v>
                </c:pt>
                <c:pt idx="357">
                  <c:v>1.2820561726888003E-3</c:v>
                </c:pt>
                <c:pt idx="358">
                  <c:v>9.3221664428710818E-4</c:v>
                </c:pt>
                <c:pt idx="359">
                  <c:v>8.5369745890299725E-4</c:v>
                </c:pt>
                <c:pt idx="360">
                  <c:v>6.0367584228515701E-4</c:v>
                </c:pt>
                <c:pt idx="361">
                  <c:v>7.7915191650390896E-4</c:v>
                </c:pt>
                <c:pt idx="362">
                  <c:v>7.2956085205078201E-4</c:v>
                </c:pt>
                <c:pt idx="363">
                  <c:v>6.4357121785481807E-4</c:v>
                </c:pt>
                <c:pt idx="364">
                  <c:v>8.2413355509440101E-4</c:v>
                </c:pt>
                <c:pt idx="365">
                  <c:v>8.5179011027017911E-4</c:v>
                </c:pt>
                <c:pt idx="366">
                  <c:v>5.7299931844075709E-4</c:v>
                </c:pt>
                <c:pt idx="367">
                  <c:v>6.5279006958008018E-4</c:v>
                </c:pt>
                <c:pt idx="368">
                  <c:v>3.9815902709960807E-4</c:v>
                </c:pt>
                <c:pt idx="369">
                  <c:v>6.6677729288737127E-4</c:v>
                </c:pt>
                <c:pt idx="370">
                  <c:v>6.5501530965169318E-4</c:v>
                </c:pt>
                <c:pt idx="371">
                  <c:v>4.9956639607747193E-4</c:v>
                </c:pt>
                <c:pt idx="372">
                  <c:v>5.2913029988606905E-4</c:v>
                </c:pt>
                <c:pt idx="373">
                  <c:v>5.1307678222656304E-4</c:v>
                </c:pt>
                <c:pt idx="374">
                  <c:v>3.4840901692708207E-4</c:v>
                </c:pt>
                <c:pt idx="375">
                  <c:v>6.4690907796221121E-5</c:v>
                </c:pt>
                <c:pt idx="376">
                  <c:v>4.2867660522460807E-4</c:v>
                </c:pt>
                <c:pt idx="377">
                  <c:v>1.8548965454101506E-4</c:v>
                </c:pt>
                <c:pt idx="378">
                  <c:v>6.1607360839843522E-4</c:v>
                </c:pt>
                <c:pt idx="379">
                  <c:v>9.6178054809570193E-4</c:v>
                </c:pt>
                <c:pt idx="380">
                  <c:v>1.1544227600097704E-3</c:v>
                </c:pt>
                <c:pt idx="381">
                  <c:v>1.5981992085774704E-3</c:v>
                </c:pt>
                <c:pt idx="382">
                  <c:v>1.51205062866211E-3</c:v>
                </c:pt>
                <c:pt idx="383">
                  <c:v>1.5524228413899706E-3</c:v>
                </c:pt>
                <c:pt idx="384">
                  <c:v>1.3774236043294305E-3</c:v>
                </c:pt>
                <c:pt idx="385">
                  <c:v>2.5258064270019501E-3</c:v>
                </c:pt>
                <c:pt idx="386">
                  <c:v>1.5063285827636699E-3</c:v>
                </c:pt>
                <c:pt idx="387">
                  <c:v>2.0920435587565107E-3</c:v>
                </c:pt>
                <c:pt idx="388">
                  <c:v>1.0598500569661501E-3</c:v>
                </c:pt>
                <c:pt idx="389">
                  <c:v>2.4188359578450501E-3</c:v>
                </c:pt>
                <c:pt idx="390">
                  <c:v>1.5424092610677104E-3</c:v>
                </c:pt>
                <c:pt idx="391">
                  <c:v>2.6488304138183607E-3</c:v>
                </c:pt>
                <c:pt idx="392">
                  <c:v>-9.5621744791666923E-4</c:v>
                </c:pt>
                <c:pt idx="393">
                  <c:v>6.6630045572916598E-4</c:v>
                </c:pt>
                <c:pt idx="394">
                  <c:v>2.2238095601399806E-3</c:v>
                </c:pt>
                <c:pt idx="395">
                  <c:v>6.6868464152018193E-4</c:v>
                </c:pt>
                <c:pt idx="396">
                  <c:v>8.5973739624023513E-4</c:v>
                </c:pt>
                <c:pt idx="397">
                  <c:v>4.6952565511067604E-4</c:v>
                </c:pt>
                <c:pt idx="398">
                  <c:v>-1.2858708699544304E-4</c:v>
                </c:pt>
                <c:pt idx="399">
                  <c:v>2.1966298421223807E-4</c:v>
                </c:pt>
                <c:pt idx="400">
                  <c:v>-1.9311904907226703E-4</c:v>
                </c:pt>
                <c:pt idx="401">
                  <c:v>8.6657206217447815E-4</c:v>
                </c:pt>
                <c:pt idx="402">
                  <c:v>1.6940434773763003E-3</c:v>
                </c:pt>
                <c:pt idx="403">
                  <c:v>1.84059143066405E-4</c:v>
                </c:pt>
                <c:pt idx="404">
                  <c:v>5.9111913045247627E-4</c:v>
                </c:pt>
                <c:pt idx="405">
                  <c:v>1.5099843343097804E-5</c:v>
                </c:pt>
                <c:pt idx="406">
                  <c:v>4.6952565511067604E-4</c:v>
                </c:pt>
                <c:pt idx="407">
                  <c:v>8.7642669677734104E-4</c:v>
                </c:pt>
                <c:pt idx="408">
                  <c:v>1.4812151590983102E-3</c:v>
                </c:pt>
                <c:pt idx="409">
                  <c:v>7.6850255330403509E-4</c:v>
                </c:pt>
                <c:pt idx="410">
                  <c:v>1.2887318929036401E-3</c:v>
                </c:pt>
                <c:pt idx="411">
                  <c:v>7.4927012125651114E-4</c:v>
                </c:pt>
                <c:pt idx="412">
                  <c:v>5.2452087402343598E-4</c:v>
                </c:pt>
                <c:pt idx="413">
                  <c:v>3.4650166829424212E-5</c:v>
                </c:pt>
                <c:pt idx="414">
                  <c:v>4.1182835896809824E-4</c:v>
                </c:pt>
                <c:pt idx="415">
                  <c:v>5.9541066487630114E-4</c:v>
                </c:pt>
                <c:pt idx="416">
                  <c:v>5.8714548746744593E-4</c:v>
                </c:pt>
                <c:pt idx="417">
                  <c:v>7.5038274129231894E-4</c:v>
                </c:pt>
                <c:pt idx="418">
                  <c:v>2.51134236653645E-4</c:v>
                </c:pt>
                <c:pt idx="419">
                  <c:v>7.6500574747721416E-4</c:v>
                </c:pt>
                <c:pt idx="420">
                  <c:v>-3.9259592692058509E-5</c:v>
                </c:pt>
                <c:pt idx="421">
                  <c:v>2.4223327636718598E-4</c:v>
                </c:pt>
                <c:pt idx="422">
                  <c:v>1.3097127278645796E-4</c:v>
                </c:pt>
                <c:pt idx="423">
                  <c:v>2.9993057250976308E-4</c:v>
                </c:pt>
                <c:pt idx="424">
                  <c:v>5.4931640624999902E-4</c:v>
                </c:pt>
                <c:pt idx="425">
                  <c:v>4.2422612508138003E-4</c:v>
                </c:pt>
                <c:pt idx="426">
                  <c:v>8.7420145670558511E-6</c:v>
                </c:pt>
                <c:pt idx="427">
                  <c:v>-2.9627482096354407E-4</c:v>
                </c:pt>
                <c:pt idx="428">
                  <c:v>-2.9675165812174508E-4</c:v>
                </c:pt>
                <c:pt idx="429">
                  <c:v>3.3330917358398307E-4</c:v>
                </c:pt>
                <c:pt idx="430">
                  <c:v>-6.7599614461263317E-4</c:v>
                </c:pt>
                <c:pt idx="431">
                  <c:v>2.0837783813476603E-4</c:v>
                </c:pt>
                <c:pt idx="432">
                  <c:v>3.8735071818033818E-4</c:v>
                </c:pt>
                <c:pt idx="433">
                  <c:v>2.4763743082682494E-4</c:v>
                </c:pt>
                <c:pt idx="434">
                  <c:v>-2.5971730550130407E-4</c:v>
                </c:pt>
                <c:pt idx="435">
                  <c:v>-7.9218546549479293E-4</c:v>
                </c:pt>
                <c:pt idx="436">
                  <c:v>-6.0335795084635413E-4</c:v>
                </c:pt>
                <c:pt idx="437">
                  <c:v>-5.2642822265625423E-4</c:v>
                </c:pt>
                <c:pt idx="438">
                  <c:v>-5.0878524780273394E-4</c:v>
                </c:pt>
                <c:pt idx="439">
                  <c:v>-2.544720967610691E-4</c:v>
                </c:pt>
                <c:pt idx="440">
                  <c:v>-5.3532918294270913E-4</c:v>
                </c:pt>
                <c:pt idx="441">
                  <c:v>-6.4770380655924714E-4</c:v>
                </c:pt>
                <c:pt idx="442">
                  <c:v>-7.7883402506510803E-4</c:v>
                </c:pt>
                <c:pt idx="443">
                  <c:v>-6.1559677124023622E-4</c:v>
                </c:pt>
                <c:pt idx="444">
                  <c:v>-5.8825810750325514E-4</c:v>
                </c:pt>
                <c:pt idx="445">
                  <c:v>-3.1248728434244815E-4</c:v>
                </c:pt>
                <c:pt idx="446">
                  <c:v>-3.2075246175130499E-4</c:v>
                </c:pt>
                <c:pt idx="447">
                  <c:v>-2.9500325520833407E-4</c:v>
                </c:pt>
                <c:pt idx="448">
                  <c:v>-3.7066141764323011E-4</c:v>
                </c:pt>
                <c:pt idx="449">
                  <c:v>-6.7218144734700817E-4</c:v>
                </c:pt>
                <c:pt idx="450">
                  <c:v>-5.7713190714518399E-4</c:v>
                </c:pt>
                <c:pt idx="451">
                  <c:v>-6.7234039306640896E-4</c:v>
                </c:pt>
                <c:pt idx="452">
                  <c:v>-7.0587793986002904E-4</c:v>
                </c:pt>
                <c:pt idx="453">
                  <c:v>-7.8884760538737214E-4</c:v>
                </c:pt>
                <c:pt idx="454">
                  <c:v>-8.033116658528682E-4</c:v>
                </c:pt>
                <c:pt idx="455">
                  <c:v>-6.8966547648112312E-4</c:v>
                </c:pt>
                <c:pt idx="456">
                  <c:v>-8.4670384724935192E-4</c:v>
                </c:pt>
                <c:pt idx="457">
                  <c:v>-6.9300333658854217E-4</c:v>
                </c:pt>
                <c:pt idx="458">
                  <c:v>-5.9350331624349092E-4</c:v>
                </c:pt>
                <c:pt idx="459">
                  <c:v>-5.3278605143229206E-4</c:v>
                </c:pt>
                <c:pt idx="460">
                  <c:v>-6.4388910929362095E-4</c:v>
                </c:pt>
                <c:pt idx="461">
                  <c:v>-5.5869420369466388E-4</c:v>
                </c:pt>
                <c:pt idx="462">
                  <c:v>-6.5676371256510608E-4</c:v>
                </c:pt>
                <c:pt idx="463">
                  <c:v>-7.4720382690429904E-4</c:v>
                </c:pt>
                <c:pt idx="464">
                  <c:v>-2.3174285888672203E-4</c:v>
                </c:pt>
                <c:pt idx="465">
                  <c:v>8.3317756652831997E-3</c:v>
                </c:pt>
                <c:pt idx="466">
                  <c:v>-9.6297264099121024E-3</c:v>
                </c:pt>
                <c:pt idx="467">
                  <c:v>-3.7620862325032606E-3</c:v>
                </c:pt>
                <c:pt idx="468">
                  <c:v>-3.4856796264648806E-4</c:v>
                </c:pt>
                <c:pt idx="469">
                  <c:v>-7.0349375406901201E-4</c:v>
                </c:pt>
                <c:pt idx="470">
                  <c:v>-7.1525573730468913E-4</c:v>
                </c:pt>
                <c:pt idx="471">
                  <c:v>-7.1461995442708326E-4</c:v>
                </c:pt>
                <c:pt idx="472">
                  <c:v>-7.4068705240885608E-4</c:v>
                </c:pt>
                <c:pt idx="473">
                  <c:v>-6.9204966227213614E-4</c:v>
                </c:pt>
                <c:pt idx="474">
                  <c:v>-4.8430760701497708E-4</c:v>
                </c:pt>
                <c:pt idx="475">
                  <c:v>-6.2386194864909002E-4</c:v>
                </c:pt>
                <c:pt idx="476">
                  <c:v>-8.014043172200519E-4</c:v>
                </c:pt>
                <c:pt idx="477">
                  <c:v>-6.9713592529297005E-4</c:v>
                </c:pt>
                <c:pt idx="478">
                  <c:v>-7.9361597696940307E-4</c:v>
                </c:pt>
                <c:pt idx="479">
                  <c:v>-7.2956085205078309E-4</c:v>
                </c:pt>
                <c:pt idx="480">
                  <c:v>-7.3369344075521108E-4</c:v>
                </c:pt>
                <c:pt idx="481">
                  <c:v>-5.0449371337890723E-4</c:v>
                </c:pt>
                <c:pt idx="482">
                  <c:v>-7.5244903564453515E-4</c:v>
                </c:pt>
                <c:pt idx="483">
                  <c:v>-9.0901056925456007E-4</c:v>
                </c:pt>
                <c:pt idx="484">
                  <c:v>-8.8739395141601812E-4</c:v>
                </c:pt>
                <c:pt idx="485">
                  <c:v>-8.8802973429362301E-4</c:v>
                </c:pt>
                <c:pt idx="486">
                  <c:v>-9.1091791788737127E-4</c:v>
                </c:pt>
                <c:pt idx="487">
                  <c:v>-9.2299779256184921E-4</c:v>
                </c:pt>
                <c:pt idx="488">
                  <c:v>-1.0027885437011701E-3</c:v>
                </c:pt>
                <c:pt idx="489">
                  <c:v>-8.4066390991211111E-4</c:v>
                </c:pt>
                <c:pt idx="490">
                  <c:v>-9.9738438924154007E-4</c:v>
                </c:pt>
                <c:pt idx="491">
                  <c:v>-9.342829386393219E-4</c:v>
                </c:pt>
                <c:pt idx="492">
                  <c:v>-1.0420481363932303E-3</c:v>
                </c:pt>
                <c:pt idx="493">
                  <c:v>-1.0232925415039102E-3</c:v>
                </c:pt>
                <c:pt idx="494">
                  <c:v>-6.5930684407552195E-4</c:v>
                </c:pt>
                <c:pt idx="495">
                  <c:v>-3.835360209147141E-4</c:v>
                </c:pt>
                <c:pt idx="496">
                  <c:v>-6.8791707356770913E-4</c:v>
                </c:pt>
                <c:pt idx="497">
                  <c:v>-6.2529246012369918E-4</c:v>
                </c:pt>
                <c:pt idx="498">
                  <c:v>-7.2304407755534317E-4</c:v>
                </c:pt>
                <c:pt idx="499">
                  <c:v>-5.0671895345052423E-4</c:v>
                </c:pt>
                <c:pt idx="500">
                  <c:v>-3.0740102132161809E-4</c:v>
                </c:pt>
                <c:pt idx="501">
                  <c:v>-1.3208389282226703E-4</c:v>
                </c:pt>
                <c:pt idx="502">
                  <c:v>-7.2161356608077502E-5</c:v>
                </c:pt>
                <c:pt idx="503">
                  <c:v>-5.4836273193361232E-5</c:v>
                </c:pt>
                <c:pt idx="504">
                  <c:v>-1.2938181559244905E-4</c:v>
                </c:pt>
                <c:pt idx="505">
                  <c:v>4.9908955891924219E-5</c:v>
                </c:pt>
                <c:pt idx="506">
                  <c:v>1.3875961303710797E-4</c:v>
                </c:pt>
                <c:pt idx="507">
                  <c:v>5.1593780517578201E-4</c:v>
                </c:pt>
                <c:pt idx="508">
                  <c:v>1.2890497843424104E-4</c:v>
                </c:pt>
                <c:pt idx="509">
                  <c:v>5.2611033121740819E-5</c:v>
                </c:pt>
                <c:pt idx="510">
                  <c:v>0</c:v>
                </c:pt>
                <c:pt idx="511">
                  <c:v>-1.2381871541341198E-4</c:v>
                </c:pt>
                <c:pt idx="512">
                  <c:v>2.8610229492178805E-6</c:v>
                </c:pt>
                <c:pt idx="513">
                  <c:v>-2.8038024902343913E-4</c:v>
                </c:pt>
                <c:pt idx="514">
                  <c:v>-3.6970774332682608E-4</c:v>
                </c:pt>
                <c:pt idx="515">
                  <c:v>-5.4025650024414301E-4</c:v>
                </c:pt>
                <c:pt idx="516">
                  <c:v>-3.0183792114257899E-4</c:v>
                </c:pt>
                <c:pt idx="517">
                  <c:v>-4.5156478881836219E-4</c:v>
                </c:pt>
                <c:pt idx="518">
                  <c:v>-7.9154968261718913E-4</c:v>
                </c:pt>
                <c:pt idx="519">
                  <c:v>-1.0404586791992201E-3</c:v>
                </c:pt>
                <c:pt idx="520">
                  <c:v>-1.1542638142903704E-3</c:v>
                </c:pt>
                <c:pt idx="521">
                  <c:v>-1.3635953267415401E-3</c:v>
                </c:pt>
                <c:pt idx="522">
                  <c:v>-1.2957255045572902E-3</c:v>
                </c:pt>
                <c:pt idx="523">
                  <c:v>-1.1868476867675801E-3</c:v>
                </c:pt>
                <c:pt idx="524">
                  <c:v>-1.3701121012369805E-3</c:v>
                </c:pt>
                <c:pt idx="525">
                  <c:v>-1.4495849609375009E-3</c:v>
                </c:pt>
                <c:pt idx="526">
                  <c:v>-1.6584396362304705E-3</c:v>
                </c:pt>
                <c:pt idx="527">
                  <c:v>-1.5257199605306004E-3</c:v>
                </c:pt>
                <c:pt idx="528">
                  <c:v>-1.3000170389811203E-3</c:v>
                </c:pt>
                <c:pt idx="529">
                  <c:v>-1.4087359110514304E-3</c:v>
                </c:pt>
                <c:pt idx="530">
                  <c:v>-1.4483133951822904E-3</c:v>
                </c:pt>
                <c:pt idx="531">
                  <c:v>-1.3430913289388001E-3</c:v>
                </c:pt>
                <c:pt idx="532">
                  <c:v>-1.2523333231608102E-3</c:v>
                </c:pt>
                <c:pt idx="533">
                  <c:v>-1.1321703592936205E-3</c:v>
                </c:pt>
                <c:pt idx="534">
                  <c:v>-1.0143915812174502E-3</c:v>
                </c:pt>
                <c:pt idx="535">
                  <c:v>-7.2669982910156608E-4</c:v>
                </c:pt>
                <c:pt idx="536">
                  <c:v>-7.3067347208659122E-4</c:v>
                </c:pt>
                <c:pt idx="537">
                  <c:v>-6.2958399454752611E-4</c:v>
                </c:pt>
                <c:pt idx="538">
                  <c:v>-4.490216573079441E-4</c:v>
                </c:pt>
                <c:pt idx="539">
                  <c:v>-4.0308634440104212E-4</c:v>
                </c:pt>
                <c:pt idx="540">
                  <c:v>-1.1078516642252903E-4</c:v>
                </c:pt>
                <c:pt idx="541">
                  <c:v>2.7497609456379116E-5</c:v>
                </c:pt>
                <c:pt idx="542">
                  <c:v>-1.3319651285807602E-4</c:v>
                </c:pt>
                <c:pt idx="543">
                  <c:v>-1.6053517659506705E-5</c:v>
                </c:pt>
                <c:pt idx="544">
                  <c:v>-3.465016682942861E-5</c:v>
                </c:pt>
                <c:pt idx="545">
                  <c:v>-5.6266784667970505E-5</c:v>
                </c:pt>
                <c:pt idx="546">
                  <c:v>-2.5749206542968808E-5</c:v>
                </c:pt>
                <c:pt idx="547">
                  <c:v>-2.9579798380533905E-4</c:v>
                </c:pt>
                <c:pt idx="548">
                  <c:v>-2.6973088582356899E-4</c:v>
                </c:pt>
                <c:pt idx="549">
                  <c:v>-1.2604395548502701E-4</c:v>
                </c:pt>
                <c:pt idx="550">
                  <c:v>-4.6475728352864706E-4</c:v>
                </c:pt>
                <c:pt idx="551">
                  <c:v>-6.372133890787772E-4</c:v>
                </c:pt>
                <c:pt idx="552">
                  <c:v>-4.9988428751627709E-4</c:v>
                </c:pt>
                <c:pt idx="553">
                  <c:v>-8.0076853434245005E-4</c:v>
                </c:pt>
                <c:pt idx="554">
                  <c:v>-8.7944666544596502E-4</c:v>
                </c:pt>
                <c:pt idx="555">
                  <c:v>-9.7465515136718728E-4</c:v>
                </c:pt>
                <c:pt idx="556">
                  <c:v>-9.7735722859700622E-4</c:v>
                </c:pt>
                <c:pt idx="557">
                  <c:v>-1.0534922281901101E-3</c:v>
                </c:pt>
                <c:pt idx="558">
                  <c:v>-1.2014706929524702E-3</c:v>
                </c:pt>
                <c:pt idx="559">
                  <c:v>-1.0697046915690103E-3</c:v>
                </c:pt>
                <c:pt idx="560">
                  <c:v>-1.1258125305175805E-3</c:v>
                </c:pt>
                <c:pt idx="561">
                  <c:v>-1.1757214864095099E-3</c:v>
                </c:pt>
                <c:pt idx="562">
                  <c:v>-1.1558532714843802E-3</c:v>
                </c:pt>
                <c:pt idx="563">
                  <c:v>-8.6132685343424714E-4</c:v>
                </c:pt>
                <c:pt idx="564">
                  <c:v>-1.1256535847981798E-3</c:v>
                </c:pt>
                <c:pt idx="565">
                  <c:v>-1.1150042215983104E-3</c:v>
                </c:pt>
                <c:pt idx="566">
                  <c:v>-5.8650970458984614E-4</c:v>
                </c:pt>
                <c:pt idx="567">
                  <c:v>-2.0154317220052206E-4</c:v>
                </c:pt>
                <c:pt idx="568">
                  <c:v>-5.5996576944987312E-4</c:v>
                </c:pt>
                <c:pt idx="569">
                  <c:v>-6.3880284627278899E-4</c:v>
                </c:pt>
                <c:pt idx="570">
                  <c:v>-4.3423970540364706E-4</c:v>
                </c:pt>
                <c:pt idx="571">
                  <c:v>-4.4139226277669405E-4</c:v>
                </c:pt>
                <c:pt idx="572">
                  <c:v>-4.5394897460937706E-4</c:v>
                </c:pt>
                <c:pt idx="573">
                  <c:v>-2.3492177327473997E-4</c:v>
                </c:pt>
                <c:pt idx="574">
                  <c:v>1.4686584472656109E-4</c:v>
                </c:pt>
                <c:pt idx="575">
                  <c:v>-1.8787384033203502E-4</c:v>
                </c:pt>
                <c:pt idx="576">
                  <c:v>-5.7554244995117307E-4</c:v>
                </c:pt>
                <c:pt idx="577">
                  <c:v>-3.0263264973958207E-4</c:v>
                </c:pt>
                <c:pt idx="578">
                  <c:v>3.0088424682617106E-4</c:v>
                </c:pt>
                <c:pt idx="579">
                  <c:v>1.0855992635090903E-4</c:v>
                </c:pt>
                <c:pt idx="580">
                  <c:v>-1.1920928955077305E-5</c:v>
                </c:pt>
                <c:pt idx="581">
                  <c:v>-2.1775563557942899E-4</c:v>
                </c:pt>
                <c:pt idx="582">
                  <c:v>-2.6559829711914214E-4</c:v>
                </c:pt>
                <c:pt idx="583">
                  <c:v>-2.4445851643880299E-4</c:v>
                </c:pt>
                <c:pt idx="584">
                  <c:v>-2.4414062500000206E-4</c:v>
                </c:pt>
                <c:pt idx="585">
                  <c:v>-2.9675165812174909E-4</c:v>
                </c:pt>
                <c:pt idx="586">
                  <c:v>-3.0549367268880304E-4</c:v>
                </c:pt>
                <c:pt idx="587">
                  <c:v>-2.2904078165690204E-4</c:v>
                </c:pt>
                <c:pt idx="588">
                  <c:v>-2.3317337036133097E-4</c:v>
                </c:pt>
                <c:pt idx="589">
                  <c:v>-2.9277801513672303E-4</c:v>
                </c:pt>
                <c:pt idx="590">
                  <c:v>-4.0006637573242502E-4</c:v>
                </c:pt>
                <c:pt idx="591">
                  <c:v>-3.3092498779297011E-4</c:v>
                </c:pt>
                <c:pt idx="592">
                  <c:v>-5.1339467366536397E-4</c:v>
                </c:pt>
                <c:pt idx="593">
                  <c:v>-5.7840347290039117E-4</c:v>
                </c:pt>
                <c:pt idx="594">
                  <c:v>-8.7849299112955801E-4</c:v>
                </c:pt>
                <c:pt idx="595">
                  <c:v>-8.4622701009114901E-4</c:v>
                </c:pt>
                <c:pt idx="596">
                  <c:v>-8.8993708292643507E-4</c:v>
                </c:pt>
                <c:pt idx="597">
                  <c:v>-1.0908444722493502E-3</c:v>
                </c:pt>
                <c:pt idx="598">
                  <c:v>-9.0630849202474309E-4</c:v>
                </c:pt>
                <c:pt idx="599">
                  <c:v>-1.05905532836914E-3</c:v>
                </c:pt>
                <c:pt idx="600">
                  <c:v>-1.2605985005696601E-3</c:v>
                </c:pt>
                <c:pt idx="601">
                  <c:v>-1.1337598164876301E-3</c:v>
                </c:pt>
                <c:pt idx="602">
                  <c:v>-1.1997222900390608E-3</c:v>
                </c:pt>
                <c:pt idx="603">
                  <c:v>-1.1970202128092505E-3</c:v>
                </c:pt>
                <c:pt idx="604">
                  <c:v>-9.0916951497395902E-4</c:v>
                </c:pt>
                <c:pt idx="605">
                  <c:v>-1.2485186258951802E-3</c:v>
                </c:pt>
                <c:pt idx="606">
                  <c:v>-1.4193852742513105E-3</c:v>
                </c:pt>
                <c:pt idx="607">
                  <c:v>-1.2289683024088503E-3</c:v>
                </c:pt>
                <c:pt idx="608">
                  <c:v>-1.1808077494303403E-3</c:v>
                </c:pt>
                <c:pt idx="609">
                  <c:v>-1.3362566630045604E-3</c:v>
                </c:pt>
                <c:pt idx="610">
                  <c:v>-1.3182957967122399E-3</c:v>
                </c:pt>
                <c:pt idx="611">
                  <c:v>-1.2389818827311203E-3</c:v>
                </c:pt>
                <c:pt idx="612">
                  <c:v>-1.2669563293457101E-3</c:v>
                </c:pt>
                <c:pt idx="613">
                  <c:v>-1.1887550354003902E-3</c:v>
                </c:pt>
                <c:pt idx="614">
                  <c:v>-1.2248357137044305E-3</c:v>
                </c:pt>
                <c:pt idx="615">
                  <c:v>-1.1164347330729204E-3</c:v>
                </c:pt>
                <c:pt idx="616">
                  <c:v>-8.7070465087890809E-4</c:v>
                </c:pt>
                <c:pt idx="617">
                  <c:v>-9.9245707194010684E-4</c:v>
                </c:pt>
                <c:pt idx="618">
                  <c:v>-1.14075342814128E-3</c:v>
                </c:pt>
                <c:pt idx="619">
                  <c:v>-1.1900266011556004E-3</c:v>
                </c:pt>
                <c:pt idx="620">
                  <c:v>-1.1580785115559899E-3</c:v>
                </c:pt>
                <c:pt idx="621">
                  <c:v>-1.1051495869954502E-3</c:v>
                </c:pt>
                <c:pt idx="622">
                  <c:v>-1.1954307556152402E-3</c:v>
                </c:pt>
                <c:pt idx="623">
                  <c:v>-1.1281967163086003E-3</c:v>
                </c:pt>
                <c:pt idx="624">
                  <c:v>-1.2125968933105508E-3</c:v>
                </c:pt>
                <c:pt idx="625">
                  <c:v>-1.2691815694173202E-3</c:v>
                </c:pt>
                <c:pt idx="626">
                  <c:v>-1.1636416117350298E-3</c:v>
                </c:pt>
                <c:pt idx="627">
                  <c:v>-1.2348492940267007E-3</c:v>
                </c:pt>
                <c:pt idx="628">
                  <c:v>-1.3387997945149706E-3</c:v>
                </c:pt>
                <c:pt idx="629">
                  <c:v>-1.4707247416178406E-3</c:v>
                </c:pt>
                <c:pt idx="630">
                  <c:v>-1.2758572896321603E-3</c:v>
                </c:pt>
                <c:pt idx="631">
                  <c:v>-1.4673868815104204E-3</c:v>
                </c:pt>
                <c:pt idx="632">
                  <c:v>-1.5293757120768202E-3</c:v>
                </c:pt>
                <c:pt idx="633">
                  <c:v>-1.5422503153483102E-3</c:v>
                </c:pt>
                <c:pt idx="634">
                  <c:v>-1.5970865885416702E-3</c:v>
                </c:pt>
                <c:pt idx="635">
                  <c:v>-1.6325314839681E-3</c:v>
                </c:pt>
                <c:pt idx="636">
                  <c:v>-1.6493797302246107E-3</c:v>
                </c:pt>
                <c:pt idx="637">
                  <c:v>-1.6023317972819005E-3</c:v>
                </c:pt>
                <c:pt idx="638">
                  <c:v>-1.6991297403971407E-3</c:v>
                </c:pt>
                <c:pt idx="639">
                  <c:v>-1.7744700113932303E-3</c:v>
                </c:pt>
                <c:pt idx="640">
                  <c:v>-1.8943150838216204E-3</c:v>
                </c:pt>
                <c:pt idx="641">
                  <c:v>-1.9100507100423202E-3</c:v>
                </c:pt>
                <c:pt idx="642">
                  <c:v>-1.7614364624023401E-3</c:v>
                </c:pt>
                <c:pt idx="643">
                  <c:v>-1.6692479451497402E-3</c:v>
                </c:pt>
                <c:pt idx="644">
                  <c:v>-1.6220410664876301E-3</c:v>
                </c:pt>
                <c:pt idx="645">
                  <c:v>-1.5788078308105506E-3</c:v>
                </c:pt>
                <c:pt idx="646">
                  <c:v>-1.6121864318847706E-3</c:v>
                </c:pt>
                <c:pt idx="647">
                  <c:v>-1.54638290405274E-3</c:v>
                </c:pt>
                <c:pt idx="648">
                  <c:v>-1.5397071838378904E-3</c:v>
                </c:pt>
                <c:pt idx="649">
                  <c:v>-1.373291015625E-3</c:v>
                </c:pt>
                <c:pt idx="650">
                  <c:v>-1.2470881144205704E-3</c:v>
                </c:pt>
                <c:pt idx="651">
                  <c:v>-1.2499491373697907E-3</c:v>
                </c:pt>
                <c:pt idx="652">
                  <c:v>-1.1038780212402398E-3</c:v>
                </c:pt>
                <c:pt idx="653">
                  <c:v>-9.6400578816732111E-4</c:v>
                </c:pt>
                <c:pt idx="654">
                  <c:v>-9.3555450439453407E-4</c:v>
                </c:pt>
                <c:pt idx="655">
                  <c:v>-7.9886118570963809E-4</c:v>
                </c:pt>
                <c:pt idx="656">
                  <c:v>-7.0428848266601703E-4</c:v>
                </c:pt>
                <c:pt idx="657">
                  <c:v>-5.3675969441732111E-4</c:v>
                </c:pt>
                <c:pt idx="658">
                  <c:v>-4.8764546712239506E-4</c:v>
                </c:pt>
                <c:pt idx="659">
                  <c:v>-3.7892659505208608E-4</c:v>
                </c:pt>
                <c:pt idx="660">
                  <c:v>-3.7447611490885706E-4</c:v>
                </c:pt>
                <c:pt idx="661">
                  <c:v>-2.8546651204427011E-4</c:v>
                </c:pt>
                <c:pt idx="662">
                  <c:v>-5.5948893229171313E-5</c:v>
                </c:pt>
                <c:pt idx="663">
                  <c:v>9.7910563151039543E-5</c:v>
                </c:pt>
                <c:pt idx="664">
                  <c:v>-8.6784362792972463E-5</c:v>
                </c:pt>
                <c:pt idx="665">
                  <c:v>-6.7234039306642414E-5</c:v>
                </c:pt>
                <c:pt idx="666">
                  <c:v>-5.2769978841149922E-5</c:v>
                </c:pt>
                <c:pt idx="667">
                  <c:v>-1.4702479044596603E-4</c:v>
                </c:pt>
                <c:pt idx="668">
                  <c:v>-1.4289220174153704E-4</c:v>
                </c:pt>
                <c:pt idx="669">
                  <c:v>-1.3717015584310203E-4</c:v>
                </c:pt>
                <c:pt idx="670">
                  <c:v>-1.6276041666666902E-4</c:v>
                </c:pt>
                <c:pt idx="671">
                  <c:v>-1.1173884073893502E-4</c:v>
                </c:pt>
                <c:pt idx="672">
                  <c:v>-1.9900004069010502E-4</c:v>
                </c:pt>
                <c:pt idx="673">
                  <c:v>-2.0901362101237203E-4</c:v>
                </c:pt>
                <c:pt idx="674">
                  <c:v>-3.8035710652669502E-4</c:v>
                </c:pt>
                <c:pt idx="675">
                  <c:v>-4.1119257609049308E-4</c:v>
                </c:pt>
                <c:pt idx="676">
                  <c:v>-4.6920776367187701E-4</c:v>
                </c:pt>
                <c:pt idx="677">
                  <c:v>-5.4152806599935095E-4</c:v>
                </c:pt>
                <c:pt idx="678">
                  <c:v>-6.9189071655273622E-4</c:v>
                </c:pt>
                <c:pt idx="679">
                  <c:v>-7.0873896280924714E-4</c:v>
                </c:pt>
                <c:pt idx="680">
                  <c:v>-7.557868957519579E-4</c:v>
                </c:pt>
                <c:pt idx="681">
                  <c:v>-9.2204411824544611E-4</c:v>
                </c:pt>
                <c:pt idx="682">
                  <c:v>-9.4127655029297016E-4</c:v>
                </c:pt>
                <c:pt idx="683">
                  <c:v>-1.1644363403320306E-3</c:v>
                </c:pt>
                <c:pt idx="684">
                  <c:v>-1.17111206054688E-3</c:v>
                </c:pt>
                <c:pt idx="685">
                  <c:v>-1.2235641479492203E-3</c:v>
                </c:pt>
                <c:pt idx="686">
                  <c:v>-1.3658205668131505E-3</c:v>
                </c:pt>
                <c:pt idx="687">
                  <c:v>-1.3435681660970106E-3</c:v>
                </c:pt>
                <c:pt idx="688">
                  <c:v>-1.3394355773925805E-3</c:v>
                </c:pt>
                <c:pt idx="689">
                  <c:v>-1.3990402221679707E-3</c:v>
                </c:pt>
                <c:pt idx="690">
                  <c:v>-1.5308062235514404E-3</c:v>
                </c:pt>
                <c:pt idx="691">
                  <c:v>-1.5848477681477903E-3</c:v>
                </c:pt>
                <c:pt idx="692">
                  <c:v>-1.5519460042317703E-3</c:v>
                </c:pt>
                <c:pt idx="693">
                  <c:v>-1.5393892923990906E-3</c:v>
                </c:pt>
                <c:pt idx="694">
                  <c:v>-1.4940897623698004E-3</c:v>
                </c:pt>
                <c:pt idx="695">
                  <c:v>-1.4708836873372402E-3</c:v>
                </c:pt>
                <c:pt idx="696">
                  <c:v>-1.5479723612467505E-3</c:v>
                </c:pt>
                <c:pt idx="697">
                  <c:v>-1.4904340108235707E-3</c:v>
                </c:pt>
                <c:pt idx="698">
                  <c:v>-1.5498797098795606E-3</c:v>
                </c:pt>
                <c:pt idx="699">
                  <c:v>-1.4646848042806004E-3</c:v>
                </c:pt>
                <c:pt idx="700">
                  <c:v>-1.3567606608072902E-3</c:v>
                </c:pt>
                <c:pt idx="701">
                  <c:v>-1.4006296793619805E-3</c:v>
                </c:pt>
                <c:pt idx="702">
                  <c:v>-1.2569427490234403E-3</c:v>
                </c:pt>
                <c:pt idx="703">
                  <c:v>-1.1229515075683602E-3</c:v>
                </c:pt>
                <c:pt idx="704">
                  <c:v>-9.9643071492513187E-4</c:v>
                </c:pt>
                <c:pt idx="705">
                  <c:v>-8.9311599731445399E-4</c:v>
                </c:pt>
                <c:pt idx="706">
                  <c:v>-7.9202651977539301E-4</c:v>
                </c:pt>
                <c:pt idx="707">
                  <c:v>-7.7740351359049584E-4</c:v>
                </c:pt>
                <c:pt idx="708">
                  <c:v>-7.2352091471354304E-4</c:v>
                </c:pt>
                <c:pt idx="709">
                  <c:v>-6.6566467285156619E-4</c:v>
                </c:pt>
                <c:pt idx="710">
                  <c:v>-5.6568781534831105E-4</c:v>
                </c:pt>
                <c:pt idx="711">
                  <c:v>-5.0942103068033916E-4</c:v>
                </c:pt>
                <c:pt idx="712">
                  <c:v>-5.0115585327148492E-4</c:v>
                </c:pt>
                <c:pt idx="713">
                  <c:v>-3.7654240926107105E-4</c:v>
                </c:pt>
                <c:pt idx="714">
                  <c:v>-3.2043457031250098E-4</c:v>
                </c:pt>
                <c:pt idx="715">
                  <c:v>-2.6591618855794605E-4</c:v>
                </c:pt>
                <c:pt idx="716">
                  <c:v>-2.9722849527994907E-4</c:v>
                </c:pt>
                <c:pt idx="717">
                  <c:v>-2.34762827555341E-4</c:v>
                </c:pt>
                <c:pt idx="718">
                  <c:v>-3.1820933024088809E-4</c:v>
                </c:pt>
                <c:pt idx="719">
                  <c:v>-1.6323725382487306E-4</c:v>
                </c:pt>
                <c:pt idx="720">
                  <c:v>-1.6434987386067904E-4</c:v>
                </c:pt>
                <c:pt idx="721">
                  <c:v>-1.7944971720377904E-4</c:v>
                </c:pt>
                <c:pt idx="722">
                  <c:v>-2.8181076049804715E-4</c:v>
                </c:pt>
                <c:pt idx="723">
                  <c:v>-3.2854080200195405E-4</c:v>
                </c:pt>
                <c:pt idx="724">
                  <c:v>-3.7956237792968918E-4</c:v>
                </c:pt>
                <c:pt idx="725">
                  <c:v>-3.6938985188802212E-4</c:v>
                </c:pt>
                <c:pt idx="726">
                  <c:v>-3.716150919596382E-4</c:v>
                </c:pt>
                <c:pt idx="727">
                  <c:v>-5.2261352539062825E-4</c:v>
                </c:pt>
                <c:pt idx="728">
                  <c:v>-5.1720937093098919E-4</c:v>
                </c:pt>
                <c:pt idx="729">
                  <c:v>-8.3605448404948108E-4</c:v>
                </c:pt>
                <c:pt idx="730">
                  <c:v>-8.3478291829427087E-4</c:v>
                </c:pt>
                <c:pt idx="731">
                  <c:v>-8.5862477620443005E-4</c:v>
                </c:pt>
                <c:pt idx="732">
                  <c:v>-9.7783406575520913E-4</c:v>
                </c:pt>
                <c:pt idx="733">
                  <c:v>-1.1380513509114604E-3</c:v>
                </c:pt>
                <c:pt idx="734">
                  <c:v>-1.2850761413574206E-3</c:v>
                </c:pt>
                <c:pt idx="735">
                  <c:v>-1.4826456705729202E-3</c:v>
                </c:pt>
                <c:pt idx="736">
                  <c:v>-1.5665690104166702E-3</c:v>
                </c:pt>
                <c:pt idx="737">
                  <c:v>-1.7023086547851602E-3</c:v>
                </c:pt>
                <c:pt idx="738">
                  <c:v>-1.7838478088378904E-3</c:v>
                </c:pt>
                <c:pt idx="739">
                  <c:v>-2.0174980163574301E-3</c:v>
                </c:pt>
                <c:pt idx="740">
                  <c:v>-2.1368662516276105E-3</c:v>
                </c:pt>
                <c:pt idx="741">
                  <c:v>-2.1832784016927111E-3</c:v>
                </c:pt>
                <c:pt idx="742">
                  <c:v>-2.2424062093099003E-3</c:v>
                </c:pt>
                <c:pt idx="743">
                  <c:v>-2.4350484212239611E-3</c:v>
                </c:pt>
                <c:pt idx="744">
                  <c:v>-2.4797121683756509E-3</c:v>
                </c:pt>
                <c:pt idx="745">
                  <c:v>-2.6156107584635502E-3</c:v>
                </c:pt>
                <c:pt idx="746">
                  <c:v>-2.660910288492851E-3</c:v>
                </c:pt>
                <c:pt idx="747">
                  <c:v>-2.782980600992841E-3</c:v>
                </c:pt>
                <c:pt idx="748">
                  <c:v>-2.8489430745442714E-3</c:v>
                </c:pt>
                <c:pt idx="749">
                  <c:v>-3.0144055684407606E-3</c:v>
                </c:pt>
                <c:pt idx="750">
                  <c:v>-2.9729207356770904E-3</c:v>
                </c:pt>
                <c:pt idx="751">
                  <c:v>-3.1366348266601602E-3</c:v>
                </c:pt>
                <c:pt idx="752">
                  <c:v>-3.0347506205240914E-3</c:v>
                </c:pt>
                <c:pt idx="753">
                  <c:v>-3.0714670817057303E-3</c:v>
                </c:pt>
                <c:pt idx="754">
                  <c:v>-3.1528472900390603E-3</c:v>
                </c:pt>
                <c:pt idx="755">
                  <c:v>-3.2477378845214909E-3</c:v>
                </c:pt>
                <c:pt idx="756">
                  <c:v>-3.3130645751953108E-3</c:v>
                </c:pt>
                <c:pt idx="757">
                  <c:v>-3.2957394917806008E-3</c:v>
                </c:pt>
                <c:pt idx="758">
                  <c:v>-3.2656987508138001E-3</c:v>
                </c:pt>
                <c:pt idx="759">
                  <c:v>-3.3475557963053406E-3</c:v>
                </c:pt>
                <c:pt idx="760">
                  <c:v>-3.3667882283528708E-3</c:v>
                </c:pt>
                <c:pt idx="761">
                  <c:v>-3.3683776855468811E-3</c:v>
                </c:pt>
                <c:pt idx="762">
                  <c:v>-3.4132003784179705E-3</c:v>
                </c:pt>
                <c:pt idx="763">
                  <c:v>-3.4524599711100302E-3</c:v>
                </c:pt>
                <c:pt idx="764">
                  <c:v>-3.6854743957519605E-3</c:v>
                </c:pt>
                <c:pt idx="765">
                  <c:v>-3.5236676534017002E-3</c:v>
                </c:pt>
                <c:pt idx="766">
                  <c:v>-3.4475326538086007E-3</c:v>
                </c:pt>
                <c:pt idx="767">
                  <c:v>-3.4281412760416713E-3</c:v>
                </c:pt>
                <c:pt idx="768">
                  <c:v>-3.16619873046875E-3</c:v>
                </c:pt>
                <c:pt idx="769">
                  <c:v>-3.2197634379069009E-3</c:v>
                </c:pt>
                <c:pt idx="770">
                  <c:v>-2.9153823852539106E-3</c:v>
                </c:pt>
                <c:pt idx="771">
                  <c:v>-2.7893384297688808E-3</c:v>
                </c:pt>
                <c:pt idx="772">
                  <c:v>-2.6934941609700609E-3</c:v>
                </c:pt>
                <c:pt idx="773">
                  <c:v>-2.5833447774251308E-3</c:v>
                </c:pt>
                <c:pt idx="774">
                  <c:v>-2.4415651957194009E-3</c:v>
                </c:pt>
                <c:pt idx="775">
                  <c:v>-2.3485819498697907E-3</c:v>
                </c:pt>
                <c:pt idx="776">
                  <c:v>-2.1444956461588601E-3</c:v>
                </c:pt>
                <c:pt idx="777">
                  <c:v>-2.1300315856933607E-3</c:v>
                </c:pt>
                <c:pt idx="778">
                  <c:v>-2.0999908447265699E-3</c:v>
                </c:pt>
                <c:pt idx="779">
                  <c:v>-2.0593007405599003E-3</c:v>
                </c:pt>
                <c:pt idx="780">
                  <c:v>-1.8563270568847704E-3</c:v>
                </c:pt>
                <c:pt idx="781">
                  <c:v>-1.9642512003580806E-3</c:v>
                </c:pt>
                <c:pt idx="782">
                  <c:v>-1.9941329956054696E-3</c:v>
                </c:pt>
                <c:pt idx="783">
                  <c:v>-1.9949277242024797E-3</c:v>
                </c:pt>
                <c:pt idx="784">
                  <c:v>-1.6980171203613303E-3</c:v>
                </c:pt>
                <c:pt idx="785">
                  <c:v>-1.9262631734212302E-3</c:v>
                </c:pt>
                <c:pt idx="786">
                  <c:v>-1.8181800842285202E-3</c:v>
                </c:pt>
                <c:pt idx="787">
                  <c:v>-1.6430219014485702E-3</c:v>
                </c:pt>
                <c:pt idx="788">
                  <c:v>-1.8687248229980503E-3</c:v>
                </c:pt>
                <c:pt idx="789">
                  <c:v>-1.8434524536132804E-3</c:v>
                </c:pt>
                <c:pt idx="790">
                  <c:v>-1.9710858662923209E-3</c:v>
                </c:pt>
                <c:pt idx="791">
                  <c:v>-2.0252863566080702E-3</c:v>
                </c:pt>
                <c:pt idx="792">
                  <c:v>-2.14640299479167E-3</c:v>
                </c:pt>
                <c:pt idx="793">
                  <c:v>-2.1947224934895909E-3</c:v>
                </c:pt>
                <c:pt idx="794">
                  <c:v>-2.4770100911458409E-3</c:v>
                </c:pt>
                <c:pt idx="795">
                  <c:v>-2.52517064412435E-3</c:v>
                </c:pt>
                <c:pt idx="796">
                  <c:v>-2.350648244222001E-3</c:v>
                </c:pt>
                <c:pt idx="797">
                  <c:v>-2.6947657267252607E-3</c:v>
                </c:pt>
                <c:pt idx="798">
                  <c:v>-2.8476715087890608E-3</c:v>
                </c:pt>
                <c:pt idx="799">
                  <c:v>-2.8231938680013109E-3</c:v>
                </c:pt>
                <c:pt idx="800">
                  <c:v>-3.0175844828287807E-3</c:v>
                </c:pt>
                <c:pt idx="801">
                  <c:v>-3.1771659851074301E-3</c:v>
                </c:pt>
                <c:pt idx="802">
                  <c:v>-3.0759175618489602E-3</c:v>
                </c:pt>
                <c:pt idx="803">
                  <c:v>-2.978960673014331E-3</c:v>
                </c:pt>
                <c:pt idx="804">
                  <c:v>-3.5085678100586007E-3</c:v>
                </c:pt>
                <c:pt idx="805">
                  <c:v>-3.5297075907389304E-3</c:v>
                </c:pt>
                <c:pt idx="806">
                  <c:v>-3.5492579142252603E-3</c:v>
                </c:pt>
                <c:pt idx="807">
                  <c:v>-3.8062731424967507E-3</c:v>
                </c:pt>
                <c:pt idx="808">
                  <c:v>-4.0041605631510402E-3</c:v>
                </c:pt>
                <c:pt idx="809">
                  <c:v>-4.3118794759114589E-3</c:v>
                </c:pt>
                <c:pt idx="810">
                  <c:v>-4.2153994242350307E-3</c:v>
                </c:pt>
                <c:pt idx="811">
                  <c:v>-4.4021606445312526E-3</c:v>
                </c:pt>
                <c:pt idx="812">
                  <c:v>-4.5102437337239711E-3</c:v>
                </c:pt>
                <c:pt idx="813">
                  <c:v>-4.8317909240722726E-3</c:v>
                </c:pt>
                <c:pt idx="814">
                  <c:v>-4.5995712280273507E-3</c:v>
                </c:pt>
                <c:pt idx="815">
                  <c:v>-4.6561559041341204E-3</c:v>
                </c:pt>
                <c:pt idx="816">
                  <c:v>-4.7984123229980503E-3</c:v>
                </c:pt>
                <c:pt idx="817">
                  <c:v>-4.8861503601074201E-3</c:v>
                </c:pt>
                <c:pt idx="818">
                  <c:v>-5.1816304524739624E-3</c:v>
                </c:pt>
                <c:pt idx="819">
                  <c:v>-5.3297678629557312E-3</c:v>
                </c:pt>
                <c:pt idx="820">
                  <c:v>-5.2040417989095093E-3</c:v>
                </c:pt>
                <c:pt idx="821">
                  <c:v>-5.7414372762044207E-3</c:v>
                </c:pt>
                <c:pt idx="822">
                  <c:v>-5.4117838541666722E-3</c:v>
                </c:pt>
                <c:pt idx="823">
                  <c:v>-5.9417088826497523E-3</c:v>
                </c:pt>
                <c:pt idx="824">
                  <c:v>-6.0030619303385203E-3</c:v>
                </c:pt>
                <c:pt idx="825">
                  <c:v>-6.0512224833170593E-3</c:v>
                </c:pt>
                <c:pt idx="826">
                  <c:v>-6.2425931294759224E-3</c:v>
                </c:pt>
                <c:pt idx="827">
                  <c:v>-6.2294006347656215E-3</c:v>
                </c:pt>
                <c:pt idx="828">
                  <c:v>-6.1378479003906397E-3</c:v>
                </c:pt>
                <c:pt idx="829">
                  <c:v>-6.2956809997558707E-3</c:v>
                </c:pt>
                <c:pt idx="830">
                  <c:v>-6.5005620320637905E-3</c:v>
                </c:pt>
                <c:pt idx="831">
                  <c:v>-6.8848927815755214E-3</c:v>
                </c:pt>
                <c:pt idx="832">
                  <c:v>-6.8271954854329537E-3</c:v>
                </c:pt>
                <c:pt idx="833">
                  <c:v>-6.6857337951660009E-3</c:v>
                </c:pt>
                <c:pt idx="834">
                  <c:v>-7.0672035217285E-3</c:v>
                </c:pt>
                <c:pt idx="835">
                  <c:v>-7.2253545125325301E-3</c:v>
                </c:pt>
                <c:pt idx="836">
                  <c:v>-7.4666341145833513E-3</c:v>
                </c:pt>
                <c:pt idx="837">
                  <c:v>-7.3173840840657506E-3</c:v>
                </c:pt>
                <c:pt idx="838">
                  <c:v>-7.6066652933756713E-3</c:v>
                </c:pt>
                <c:pt idx="839">
                  <c:v>-7.7252388000488203E-3</c:v>
                </c:pt>
                <c:pt idx="840">
                  <c:v>-7.4046452840169207E-3</c:v>
                </c:pt>
                <c:pt idx="841">
                  <c:v>-7.6724688212076713E-3</c:v>
                </c:pt>
                <c:pt idx="842">
                  <c:v>-8.5182189941406111E-3</c:v>
                </c:pt>
                <c:pt idx="843">
                  <c:v>-7.913748423258489E-3</c:v>
                </c:pt>
                <c:pt idx="844">
                  <c:v>-8.7356567382812535E-3</c:v>
                </c:pt>
                <c:pt idx="845">
                  <c:v>-8.6555480957031129E-3</c:v>
                </c:pt>
                <c:pt idx="846">
                  <c:v>-8.8868141174316632E-3</c:v>
                </c:pt>
                <c:pt idx="847">
                  <c:v>-9.4792048136393119E-3</c:v>
                </c:pt>
                <c:pt idx="848">
                  <c:v>-9.6840858459472916E-3</c:v>
                </c:pt>
                <c:pt idx="849">
                  <c:v>-9.3210538228352697E-3</c:v>
                </c:pt>
                <c:pt idx="850">
                  <c:v>-1.0153452555338501E-2</c:v>
                </c:pt>
                <c:pt idx="851">
                  <c:v>-1.0362943013509101E-2</c:v>
                </c:pt>
                <c:pt idx="852">
                  <c:v>-1.0740121205647799E-2</c:v>
                </c:pt>
                <c:pt idx="853">
                  <c:v>-1.0779539744059305E-2</c:v>
                </c:pt>
                <c:pt idx="854">
                  <c:v>-1.1183420817057301E-2</c:v>
                </c:pt>
                <c:pt idx="855">
                  <c:v>-1.1503696441650403E-2</c:v>
                </c:pt>
                <c:pt idx="856">
                  <c:v>-1.1792818705240904E-2</c:v>
                </c:pt>
                <c:pt idx="857">
                  <c:v>-1.2387752532959003E-2</c:v>
                </c:pt>
                <c:pt idx="858">
                  <c:v>-1.2421131134033198E-2</c:v>
                </c:pt>
                <c:pt idx="859">
                  <c:v>-1.2725671132405601E-2</c:v>
                </c:pt>
                <c:pt idx="860">
                  <c:v>-1.2835661570231102E-2</c:v>
                </c:pt>
                <c:pt idx="861">
                  <c:v>-1.40040715535482E-2</c:v>
                </c:pt>
                <c:pt idx="862">
                  <c:v>-1.3446172078450502E-2</c:v>
                </c:pt>
                <c:pt idx="863">
                  <c:v>-1.3716856638590503E-2</c:v>
                </c:pt>
                <c:pt idx="864">
                  <c:v>-1.4079729715983105E-2</c:v>
                </c:pt>
                <c:pt idx="865">
                  <c:v>-1.5092372894287104E-2</c:v>
                </c:pt>
                <c:pt idx="866">
                  <c:v>-1.5177726745605502E-2</c:v>
                </c:pt>
                <c:pt idx="867">
                  <c:v>-1.6179084777832E-2</c:v>
                </c:pt>
                <c:pt idx="868">
                  <c:v>-1.7021020253499403E-2</c:v>
                </c:pt>
                <c:pt idx="869">
                  <c:v>-1.7265160878499403E-2</c:v>
                </c:pt>
                <c:pt idx="870">
                  <c:v>-1.7893314361572304E-2</c:v>
                </c:pt>
                <c:pt idx="871">
                  <c:v>-1.9431908925374306E-2</c:v>
                </c:pt>
                <c:pt idx="872">
                  <c:v>-1.8506844838460299E-2</c:v>
                </c:pt>
                <c:pt idx="873">
                  <c:v>-1.9210497538248703E-2</c:v>
                </c:pt>
                <c:pt idx="874">
                  <c:v>-1.9570827484130901E-2</c:v>
                </c:pt>
                <c:pt idx="875">
                  <c:v>-1.8268744150797506E-2</c:v>
                </c:pt>
                <c:pt idx="876">
                  <c:v>-1.9611835479736297E-2</c:v>
                </c:pt>
                <c:pt idx="877">
                  <c:v>-2.0279884338378899E-2</c:v>
                </c:pt>
                <c:pt idx="878">
                  <c:v>-1.9315083821614603E-2</c:v>
                </c:pt>
                <c:pt idx="879">
                  <c:v>-1.9064426422119106E-2</c:v>
                </c:pt>
                <c:pt idx="880">
                  <c:v>-1.83808008829753E-2</c:v>
                </c:pt>
                <c:pt idx="881">
                  <c:v>-1.9028186798095703E-2</c:v>
                </c:pt>
                <c:pt idx="882">
                  <c:v>-1.9030094146728505E-2</c:v>
                </c:pt>
                <c:pt idx="883">
                  <c:v>-1.95795694986979E-2</c:v>
                </c:pt>
                <c:pt idx="884">
                  <c:v>-1.9528071085612001E-2</c:v>
                </c:pt>
                <c:pt idx="885">
                  <c:v>-1.9665241241455102E-2</c:v>
                </c:pt>
                <c:pt idx="886">
                  <c:v>-2.0530859629313204E-2</c:v>
                </c:pt>
                <c:pt idx="887">
                  <c:v>-2.0039240519205699E-2</c:v>
                </c:pt>
                <c:pt idx="888">
                  <c:v>-2.0831902821858806E-2</c:v>
                </c:pt>
                <c:pt idx="889">
                  <c:v>-1.9338289896647102E-2</c:v>
                </c:pt>
                <c:pt idx="890">
                  <c:v>-2.1064440409342401E-2</c:v>
                </c:pt>
                <c:pt idx="891">
                  <c:v>-2.1517912546793607E-2</c:v>
                </c:pt>
                <c:pt idx="892">
                  <c:v>-2.2630691528320306E-2</c:v>
                </c:pt>
                <c:pt idx="893">
                  <c:v>-2.1054744720459009E-2</c:v>
                </c:pt>
                <c:pt idx="894">
                  <c:v>-2.2764841715494807E-2</c:v>
                </c:pt>
                <c:pt idx="895">
                  <c:v>-2.3045063018798804E-2</c:v>
                </c:pt>
                <c:pt idx="896">
                  <c:v>-2.0824909210205102E-2</c:v>
                </c:pt>
                <c:pt idx="897">
                  <c:v>-2.3976961771647102E-2</c:v>
                </c:pt>
                <c:pt idx="898">
                  <c:v>-2.3817380269368502E-2</c:v>
                </c:pt>
                <c:pt idx="899">
                  <c:v>-2.3255825042724606E-2</c:v>
                </c:pt>
                <c:pt idx="900">
                  <c:v>-2.5167624155680305E-2</c:v>
                </c:pt>
                <c:pt idx="901">
                  <c:v>-2.5371392567952511E-2</c:v>
                </c:pt>
                <c:pt idx="902">
                  <c:v>-2.6360829671224006E-2</c:v>
                </c:pt>
                <c:pt idx="903">
                  <c:v>-2.8643131256103502E-2</c:v>
                </c:pt>
                <c:pt idx="904">
                  <c:v>-2.7614275614420612E-2</c:v>
                </c:pt>
                <c:pt idx="905">
                  <c:v>-2.6302814483642602E-2</c:v>
                </c:pt>
                <c:pt idx="906">
                  <c:v>-2.7615706125895211E-2</c:v>
                </c:pt>
                <c:pt idx="907">
                  <c:v>-2.8829574584960903E-2</c:v>
                </c:pt>
                <c:pt idx="908">
                  <c:v>-2.9987176259358709E-2</c:v>
                </c:pt>
                <c:pt idx="909">
                  <c:v>-3.1986395517985003E-2</c:v>
                </c:pt>
                <c:pt idx="910">
                  <c:v>-2.9879887898763002E-2</c:v>
                </c:pt>
              </c:numCache>
            </c:numRef>
          </c:yVal>
          <c:smooth val="1"/>
        </c:ser>
        <c:ser>
          <c:idx val="1"/>
          <c:order val="1"/>
          <c:tx>
            <c:strRef>
              <c:f>[sample8.xlsx]Sheet1!$E$1</c:f>
              <c:strCache>
                <c:ptCount val="1"/>
                <c:pt idx="0">
                  <c:v>unfiltered</c:v>
                </c:pt>
              </c:strCache>
            </c:strRef>
          </c:tx>
          <c:marker>
            <c:symbol val="none"/>
          </c:marker>
          <c:xVal>
            <c:numRef>
              <c:f>[sample8.xlsx]Sheet1!$A$2:$A$912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[sample8.xlsx]Sheet1!$E$2:$E$912</c:f>
              <c:numCache>
                <c:formatCode>General</c:formatCode>
                <c:ptCount val="911"/>
                <c:pt idx="0">
                  <c:v>2.8509082794189426</c:v>
                </c:pt>
                <c:pt idx="1">
                  <c:v>2.9954717953999839</c:v>
                </c:pt>
                <c:pt idx="2">
                  <c:v>3.0391464233398411</c:v>
                </c:pt>
                <c:pt idx="3">
                  <c:v>3.0142046610514353</c:v>
                </c:pt>
                <c:pt idx="4">
                  <c:v>2.9717458089192665</c:v>
                </c:pt>
                <c:pt idx="5">
                  <c:v>2.9767543474833182</c:v>
                </c:pt>
                <c:pt idx="6">
                  <c:v>2.9460728963216147</c:v>
                </c:pt>
                <c:pt idx="7">
                  <c:v>2.9598469734191837</c:v>
                </c:pt>
                <c:pt idx="8">
                  <c:v>2.9187811215718598</c:v>
                </c:pt>
                <c:pt idx="9">
                  <c:v>2.8493784268697064</c:v>
                </c:pt>
                <c:pt idx="10">
                  <c:v>2.7791318893432599</c:v>
                </c:pt>
                <c:pt idx="11">
                  <c:v>2.6775767008463571</c:v>
                </c:pt>
                <c:pt idx="12">
                  <c:v>2.5152319272359223</c:v>
                </c:pt>
                <c:pt idx="13">
                  <c:v>2.2478157679239916</c:v>
                </c:pt>
                <c:pt idx="14">
                  <c:v>1.954700311024981</c:v>
                </c:pt>
                <c:pt idx="15">
                  <c:v>1.6928060849507662</c:v>
                </c:pt>
                <c:pt idx="16">
                  <c:v>1.4577074140593758</c:v>
                </c:pt>
                <c:pt idx="17">
                  <c:v>1.2672820091247581</c:v>
                </c:pt>
                <c:pt idx="18">
                  <c:v>1.1009683609008771</c:v>
                </c:pt>
                <c:pt idx="19">
                  <c:v>0.96217521031697617</c:v>
                </c:pt>
                <c:pt idx="20">
                  <c:v>0.84322325388590502</c:v>
                </c:pt>
                <c:pt idx="21">
                  <c:v>0.74350309371948309</c:v>
                </c:pt>
                <c:pt idx="22">
                  <c:v>0.6604417165120452</c:v>
                </c:pt>
                <c:pt idx="23">
                  <c:v>0.59172519048055106</c:v>
                </c:pt>
                <c:pt idx="24">
                  <c:v>0.5362267494201659</c:v>
                </c:pt>
                <c:pt idx="25">
                  <c:v>0.49027649561564113</c:v>
                </c:pt>
                <c:pt idx="26">
                  <c:v>0.45290327072143599</c:v>
                </c:pt>
                <c:pt idx="27">
                  <c:v>0.42283646265665709</c:v>
                </c:pt>
                <c:pt idx="28">
                  <c:v>0.39833021163940513</c:v>
                </c:pt>
                <c:pt idx="29">
                  <c:v>0.37866067886352506</c:v>
                </c:pt>
                <c:pt idx="30">
                  <c:v>0.36268218358357807</c:v>
                </c:pt>
                <c:pt idx="31">
                  <c:v>0.34932343165079804</c:v>
                </c:pt>
                <c:pt idx="32">
                  <c:v>0.33806022008260111</c:v>
                </c:pt>
                <c:pt idx="33">
                  <c:v>0.32840585708618103</c:v>
                </c:pt>
                <c:pt idx="34">
                  <c:v>0.32017421722412109</c:v>
                </c:pt>
                <c:pt idx="35">
                  <c:v>0.31273285547892299</c:v>
                </c:pt>
                <c:pt idx="36">
                  <c:v>0.30604362487793002</c:v>
                </c:pt>
                <c:pt idx="37">
                  <c:v>0.2999054590861</c:v>
                </c:pt>
                <c:pt idx="38">
                  <c:v>0.29412968953450508</c:v>
                </c:pt>
                <c:pt idx="39">
                  <c:v>0.28878132502238002</c:v>
                </c:pt>
                <c:pt idx="40">
                  <c:v>0.28359238306681306</c:v>
                </c:pt>
                <c:pt idx="41">
                  <c:v>0.27856429417928108</c:v>
                </c:pt>
                <c:pt idx="42">
                  <c:v>0.27375094095865904</c:v>
                </c:pt>
                <c:pt idx="43">
                  <c:v>0.26913022994995106</c:v>
                </c:pt>
                <c:pt idx="44">
                  <c:v>0.26468340555826803</c:v>
                </c:pt>
                <c:pt idx="45">
                  <c:v>0.26025485992431602</c:v>
                </c:pt>
                <c:pt idx="46">
                  <c:v>0.25604677200317399</c:v>
                </c:pt>
                <c:pt idx="47">
                  <c:v>0.25199079513549805</c:v>
                </c:pt>
                <c:pt idx="48">
                  <c:v>0.24810759226481099</c:v>
                </c:pt>
                <c:pt idx="49">
                  <c:v>0.24434296290079802</c:v>
                </c:pt>
                <c:pt idx="50">
                  <c:v>0.24082342783610003</c:v>
                </c:pt>
                <c:pt idx="51">
                  <c:v>0.23747666676839202</c:v>
                </c:pt>
                <c:pt idx="52">
                  <c:v>0.23424021402994802</c:v>
                </c:pt>
                <c:pt idx="53">
                  <c:v>0.23132975896199501</c:v>
                </c:pt>
                <c:pt idx="54">
                  <c:v>0.22856823603312204</c:v>
                </c:pt>
                <c:pt idx="55">
                  <c:v>0.22590827941894501</c:v>
                </c:pt>
                <c:pt idx="56">
                  <c:v>0.22343126932780003</c:v>
                </c:pt>
                <c:pt idx="57">
                  <c:v>0.221110502878825</c:v>
                </c:pt>
                <c:pt idx="58">
                  <c:v>0.21889050801595</c:v>
                </c:pt>
                <c:pt idx="59">
                  <c:v>0.21671040852864604</c:v>
                </c:pt>
                <c:pt idx="60">
                  <c:v>0.21465365091959598</c:v>
                </c:pt>
                <c:pt idx="61">
                  <c:v>0.21267604827880798</c:v>
                </c:pt>
                <c:pt idx="62">
                  <c:v>0.21069208780924503</c:v>
                </c:pt>
                <c:pt idx="63">
                  <c:v>0.20866298675537104</c:v>
                </c:pt>
                <c:pt idx="64">
                  <c:v>0.20667362213134799</c:v>
                </c:pt>
                <c:pt idx="65">
                  <c:v>0.20464817682902003</c:v>
                </c:pt>
                <c:pt idx="66">
                  <c:v>0.20259348551432307</c:v>
                </c:pt>
                <c:pt idx="67">
                  <c:v>0.20054467519124403</c:v>
                </c:pt>
                <c:pt idx="68">
                  <c:v>0.19839859008789104</c:v>
                </c:pt>
                <c:pt idx="69">
                  <c:v>0.19626617431640703</c:v>
                </c:pt>
                <c:pt idx="70">
                  <c:v>0.19394795099894202</c:v>
                </c:pt>
                <c:pt idx="71">
                  <c:v>0.19159428278605203</c:v>
                </c:pt>
                <c:pt idx="72">
                  <c:v>0.18920628229777006</c:v>
                </c:pt>
                <c:pt idx="73">
                  <c:v>0.18670527140299506</c:v>
                </c:pt>
                <c:pt idx="74">
                  <c:v>0.18412764867146802</c:v>
                </c:pt>
                <c:pt idx="75">
                  <c:v>0.18157323201497402</c:v>
                </c:pt>
                <c:pt idx="76">
                  <c:v>0.17896095911661802</c:v>
                </c:pt>
                <c:pt idx="77">
                  <c:v>0.17626571655273404</c:v>
                </c:pt>
                <c:pt idx="78">
                  <c:v>0.17351563771565701</c:v>
                </c:pt>
                <c:pt idx="79">
                  <c:v>0.17074664433797204</c:v>
                </c:pt>
                <c:pt idx="80">
                  <c:v>0.16801420847574902</c:v>
                </c:pt>
                <c:pt idx="81">
                  <c:v>0.16528495152791303</c:v>
                </c:pt>
                <c:pt idx="82">
                  <c:v>0.16244967778523803</c:v>
                </c:pt>
                <c:pt idx="83">
                  <c:v>0.15968068440755201</c:v>
                </c:pt>
                <c:pt idx="84">
                  <c:v>0.15692869822184202</c:v>
                </c:pt>
                <c:pt idx="85">
                  <c:v>0.15417369206746404</c:v>
                </c:pt>
                <c:pt idx="86">
                  <c:v>0.15144093831380204</c:v>
                </c:pt>
                <c:pt idx="87">
                  <c:v>0.14874156316121404</c:v>
                </c:pt>
                <c:pt idx="88">
                  <c:v>0.14610401789347302</c:v>
                </c:pt>
                <c:pt idx="89">
                  <c:v>0.14335870742797902</c:v>
                </c:pt>
                <c:pt idx="90">
                  <c:v>0.14078219731648803</c:v>
                </c:pt>
                <c:pt idx="91">
                  <c:v>0.13815959294637101</c:v>
                </c:pt>
                <c:pt idx="92">
                  <c:v>0.13558896382649704</c:v>
                </c:pt>
                <c:pt idx="93">
                  <c:v>0.13290993372599305</c:v>
                </c:pt>
                <c:pt idx="94">
                  <c:v>0.130334218343099</c:v>
                </c:pt>
                <c:pt idx="95">
                  <c:v>0.12779045104980502</c:v>
                </c:pt>
                <c:pt idx="96">
                  <c:v>0.12518072128295896</c:v>
                </c:pt>
                <c:pt idx="97">
                  <c:v>0.12277746200561501</c:v>
                </c:pt>
                <c:pt idx="98">
                  <c:v>0.12033828099568701</c:v>
                </c:pt>
                <c:pt idx="99">
                  <c:v>0.117953618367513</c:v>
                </c:pt>
                <c:pt idx="100">
                  <c:v>0.115588188171387</c:v>
                </c:pt>
                <c:pt idx="101">
                  <c:v>0.11317141850789399</c:v>
                </c:pt>
                <c:pt idx="102">
                  <c:v>0.11089881261189798</c:v>
                </c:pt>
                <c:pt idx="103">
                  <c:v>0.10866546630859401</c:v>
                </c:pt>
                <c:pt idx="104">
                  <c:v>0.10645786921183299</c:v>
                </c:pt>
                <c:pt idx="105">
                  <c:v>0.10427808761596699</c:v>
                </c:pt>
                <c:pt idx="106">
                  <c:v>0.10213804244995102</c:v>
                </c:pt>
                <c:pt idx="107">
                  <c:v>9.9999904632568304E-2</c:v>
                </c:pt>
                <c:pt idx="108">
                  <c:v>9.79075431823732E-2</c:v>
                </c:pt>
                <c:pt idx="109">
                  <c:v>9.5901171366373716E-2</c:v>
                </c:pt>
                <c:pt idx="110">
                  <c:v>9.3960920969645326E-2</c:v>
                </c:pt>
                <c:pt idx="111">
                  <c:v>9.2028458913167313E-2</c:v>
                </c:pt>
                <c:pt idx="112">
                  <c:v>9.0162595113118513E-2</c:v>
                </c:pt>
                <c:pt idx="113">
                  <c:v>8.8341871897379604E-2</c:v>
                </c:pt>
                <c:pt idx="114">
                  <c:v>8.6411317189534501E-2</c:v>
                </c:pt>
                <c:pt idx="115">
                  <c:v>8.4803422292073702E-2</c:v>
                </c:pt>
                <c:pt idx="116">
                  <c:v>8.3264668782552231E-2</c:v>
                </c:pt>
                <c:pt idx="117">
                  <c:v>8.162895838419601E-2</c:v>
                </c:pt>
                <c:pt idx="118">
                  <c:v>8.0122629801432338E-2</c:v>
                </c:pt>
                <c:pt idx="119">
                  <c:v>7.8437328338623005E-2</c:v>
                </c:pt>
                <c:pt idx="120">
                  <c:v>7.68362681070964E-2</c:v>
                </c:pt>
                <c:pt idx="121">
                  <c:v>7.5391769409179715E-2</c:v>
                </c:pt>
                <c:pt idx="122">
                  <c:v>7.3878129323323591E-2</c:v>
                </c:pt>
                <c:pt idx="123">
                  <c:v>7.2377363840738992E-2</c:v>
                </c:pt>
                <c:pt idx="124">
                  <c:v>7.0912996927897182E-2</c:v>
                </c:pt>
                <c:pt idx="125">
                  <c:v>6.9592157999674512E-2</c:v>
                </c:pt>
                <c:pt idx="126">
                  <c:v>6.8183104197184194E-2</c:v>
                </c:pt>
                <c:pt idx="127">
                  <c:v>6.6859245300292997E-2</c:v>
                </c:pt>
                <c:pt idx="128">
                  <c:v>6.5467516581217508E-2</c:v>
                </c:pt>
                <c:pt idx="129">
                  <c:v>6.4118385314941378E-2</c:v>
                </c:pt>
                <c:pt idx="130">
                  <c:v>6.2924385070800823E-2</c:v>
                </c:pt>
                <c:pt idx="131">
                  <c:v>6.1698436737060602E-2</c:v>
                </c:pt>
                <c:pt idx="132">
                  <c:v>6.0386657714843812E-2</c:v>
                </c:pt>
                <c:pt idx="133">
                  <c:v>5.9129714965820299E-2</c:v>
                </c:pt>
                <c:pt idx="134">
                  <c:v>5.7984034220377595E-2</c:v>
                </c:pt>
                <c:pt idx="135">
                  <c:v>5.6805133819580099E-2</c:v>
                </c:pt>
                <c:pt idx="136">
                  <c:v>5.5633862813313811E-2</c:v>
                </c:pt>
                <c:pt idx="137">
                  <c:v>5.453936258951822E-2</c:v>
                </c:pt>
                <c:pt idx="138">
                  <c:v>5.3536415100097705E-2</c:v>
                </c:pt>
                <c:pt idx="139">
                  <c:v>5.2372137705485017E-2</c:v>
                </c:pt>
                <c:pt idx="140">
                  <c:v>5.1446278889973995E-2</c:v>
                </c:pt>
                <c:pt idx="141">
                  <c:v>5.0353527069091811E-2</c:v>
                </c:pt>
                <c:pt idx="142">
                  <c:v>4.9333095550537213E-2</c:v>
                </c:pt>
                <c:pt idx="143">
                  <c:v>4.8374334971110003E-2</c:v>
                </c:pt>
                <c:pt idx="144">
                  <c:v>4.7441005706787102E-2</c:v>
                </c:pt>
                <c:pt idx="145">
                  <c:v>4.6488126118977915E-2</c:v>
                </c:pt>
                <c:pt idx="146">
                  <c:v>4.5585950215657506E-2</c:v>
                </c:pt>
                <c:pt idx="147">
                  <c:v>4.4655481974283907E-2</c:v>
                </c:pt>
                <c:pt idx="148">
                  <c:v>4.3740431467691993E-2</c:v>
                </c:pt>
                <c:pt idx="149">
                  <c:v>4.2908191680908217E-2</c:v>
                </c:pt>
                <c:pt idx="150">
                  <c:v>4.2109012603759724E-2</c:v>
                </c:pt>
                <c:pt idx="151">
                  <c:v>4.127979278564451E-2</c:v>
                </c:pt>
                <c:pt idx="152">
                  <c:v>4.0431022644043017E-2</c:v>
                </c:pt>
                <c:pt idx="153">
                  <c:v>3.962008158365881E-2</c:v>
                </c:pt>
                <c:pt idx="154">
                  <c:v>3.8785934448242201E-2</c:v>
                </c:pt>
                <c:pt idx="155">
                  <c:v>3.7957350413004604E-2</c:v>
                </c:pt>
                <c:pt idx="156">
                  <c:v>3.7227471669515004E-2</c:v>
                </c:pt>
                <c:pt idx="157">
                  <c:v>3.6539554595947314E-2</c:v>
                </c:pt>
                <c:pt idx="158">
                  <c:v>3.5662492116292299E-2</c:v>
                </c:pt>
                <c:pt idx="159">
                  <c:v>3.4821669260660812E-2</c:v>
                </c:pt>
                <c:pt idx="160">
                  <c:v>3.4154097239176423E-2</c:v>
                </c:pt>
                <c:pt idx="161">
                  <c:v>3.3386866251627595E-2</c:v>
                </c:pt>
                <c:pt idx="162">
                  <c:v>3.26477686564128E-2</c:v>
                </c:pt>
                <c:pt idx="163">
                  <c:v>3.1942526499430302E-2</c:v>
                </c:pt>
                <c:pt idx="164">
                  <c:v>3.1207561492919898E-2</c:v>
                </c:pt>
                <c:pt idx="165">
                  <c:v>3.0550956726074208E-2</c:v>
                </c:pt>
                <c:pt idx="166">
                  <c:v>2.9869874318440806E-2</c:v>
                </c:pt>
                <c:pt idx="167">
                  <c:v>2.9274463653564405E-2</c:v>
                </c:pt>
                <c:pt idx="168">
                  <c:v>2.8703053792317704E-2</c:v>
                </c:pt>
                <c:pt idx="169">
                  <c:v>2.8726895650227808E-2</c:v>
                </c:pt>
                <c:pt idx="170">
                  <c:v>2.8664112091064405E-2</c:v>
                </c:pt>
                <c:pt idx="171">
                  <c:v>2.8699398040771502E-2</c:v>
                </c:pt>
                <c:pt idx="172">
                  <c:v>2.8517882029215499E-2</c:v>
                </c:pt>
                <c:pt idx="173">
                  <c:v>2.7564366658528613E-2</c:v>
                </c:pt>
                <c:pt idx="174">
                  <c:v>2.6615937550862709E-2</c:v>
                </c:pt>
                <c:pt idx="175">
                  <c:v>2.5514920552571606E-2</c:v>
                </c:pt>
                <c:pt idx="176">
                  <c:v>2.4526913960774707E-2</c:v>
                </c:pt>
                <c:pt idx="177">
                  <c:v>2.3951848347981804E-2</c:v>
                </c:pt>
                <c:pt idx="178">
                  <c:v>2.3788134256998706E-2</c:v>
                </c:pt>
                <c:pt idx="179">
                  <c:v>2.3211956024169908E-2</c:v>
                </c:pt>
                <c:pt idx="180">
                  <c:v>2.2955576578776109E-2</c:v>
                </c:pt>
                <c:pt idx="181">
                  <c:v>2.2504488627115907E-2</c:v>
                </c:pt>
                <c:pt idx="182">
                  <c:v>2.1990935007731111E-2</c:v>
                </c:pt>
                <c:pt idx="183">
                  <c:v>2.17267672220866E-2</c:v>
                </c:pt>
                <c:pt idx="184">
                  <c:v>2.1580060323079506E-2</c:v>
                </c:pt>
                <c:pt idx="185">
                  <c:v>2.1430810292561806E-2</c:v>
                </c:pt>
                <c:pt idx="186">
                  <c:v>2.0767370859781902E-2</c:v>
                </c:pt>
                <c:pt idx="187">
                  <c:v>2.065356572469081E-2</c:v>
                </c:pt>
                <c:pt idx="188">
                  <c:v>2.0529111226399804E-2</c:v>
                </c:pt>
                <c:pt idx="189">
                  <c:v>2.0394643147786402E-2</c:v>
                </c:pt>
                <c:pt idx="190">
                  <c:v>1.9138336181640604E-2</c:v>
                </c:pt>
                <c:pt idx="191">
                  <c:v>1.8640995025634807E-2</c:v>
                </c:pt>
                <c:pt idx="192">
                  <c:v>1.8671194712321006E-2</c:v>
                </c:pt>
                <c:pt idx="193">
                  <c:v>1.7819404602050809E-2</c:v>
                </c:pt>
                <c:pt idx="194">
                  <c:v>1.7550945281982401E-2</c:v>
                </c:pt>
                <c:pt idx="195">
                  <c:v>1.6935189565022806E-2</c:v>
                </c:pt>
                <c:pt idx="196">
                  <c:v>1.6935984293619807E-2</c:v>
                </c:pt>
                <c:pt idx="197">
                  <c:v>1.7367680867513009E-2</c:v>
                </c:pt>
                <c:pt idx="198">
                  <c:v>1.7172813415527403E-2</c:v>
                </c:pt>
                <c:pt idx="199">
                  <c:v>1.5801906585693304E-2</c:v>
                </c:pt>
                <c:pt idx="200">
                  <c:v>1.5110015869140602E-2</c:v>
                </c:pt>
                <c:pt idx="201">
                  <c:v>1.5251636505126903E-2</c:v>
                </c:pt>
                <c:pt idx="202">
                  <c:v>1.6952355702718108E-2</c:v>
                </c:pt>
                <c:pt idx="203">
                  <c:v>1.5254815419515006E-2</c:v>
                </c:pt>
                <c:pt idx="204">
                  <c:v>1.5219052632649704E-2</c:v>
                </c:pt>
                <c:pt idx="205">
                  <c:v>1.3755480448405001E-2</c:v>
                </c:pt>
                <c:pt idx="206">
                  <c:v>1.3882160186767604E-2</c:v>
                </c:pt>
                <c:pt idx="207">
                  <c:v>1.4703114827474001E-2</c:v>
                </c:pt>
                <c:pt idx="208">
                  <c:v>1.5387535095214806E-2</c:v>
                </c:pt>
                <c:pt idx="209">
                  <c:v>1.3874053955078106E-2</c:v>
                </c:pt>
                <c:pt idx="210">
                  <c:v>1.3038953145345101E-2</c:v>
                </c:pt>
                <c:pt idx="211">
                  <c:v>1.2185573577880903E-2</c:v>
                </c:pt>
                <c:pt idx="212">
                  <c:v>1.2031396230061801E-2</c:v>
                </c:pt>
                <c:pt idx="213">
                  <c:v>1.1935234069824203E-2</c:v>
                </c:pt>
                <c:pt idx="214">
                  <c:v>1.2903213500976602E-2</c:v>
                </c:pt>
                <c:pt idx="215">
                  <c:v>1.2975692749023403E-2</c:v>
                </c:pt>
                <c:pt idx="216">
                  <c:v>1.1376380920410203E-2</c:v>
                </c:pt>
                <c:pt idx="217">
                  <c:v>1.1050701141357401E-2</c:v>
                </c:pt>
                <c:pt idx="218">
                  <c:v>1.0928312937418602E-2</c:v>
                </c:pt>
                <c:pt idx="219">
                  <c:v>1.0295867919921903E-2</c:v>
                </c:pt>
                <c:pt idx="220">
                  <c:v>9.9740028381347743E-3</c:v>
                </c:pt>
                <c:pt idx="221">
                  <c:v>1.0272185007731104E-2</c:v>
                </c:pt>
                <c:pt idx="222">
                  <c:v>1.1251608530680302E-2</c:v>
                </c:pt>
                <c:pt idx="223">
                  <c:v>1.0676225026448605E-2</c:v>
                </c:pt>
                <c:pt idx="224">
                  <c:v>9.9835395812988403E-3</c:v>
                </c:pt>
                <c:pt idx="225">
                  <c:v>9.1700553894043021E-3</c:v>
                </c:pt>
                <c:pt idx="226">
                  <c:v>9.1414451599121128E-3</c:v>
                </c:pt>
                <c:pt idx="227">
                  <c:v>9.0953509012858102E-3</c:v>
                </c:pt>
                <c:pt idx="228">
                  <c:v>8.5795720418294346E-3</c:v>
                </c:pt>
                <c:pt idx="229">
                  <c:v>8.9499155680338519E-3</c:v>
                </c:pt>
                <c:pt idx="230">
                  <c:v>1.05134646097819E-2</c:v>
                </c:pt>
                <c:pt idx="231">
                  <c:v>1.0785102844238304E-2</c:v>
                </c:pt>
                <c:pt idx="232">
                  <c:v>1.0866641998291E-2</c:v>
                </c:pt>
                <c:pt idx="233">
                  <c:v>9.673436482747412E-3</c:v>
                </c:pt>
                <c:pt idx="234">
                  <c:v>9.0055465698242413E-3</c:v>
                </c:pt>
                <c:pt idx="235">
                  <c:v>7.5629552205403617E-3</c:v>
                </c:pt>
                <c:pt idx="236">
                  <c:v>8.7331136067708235E-3</c:v>
                </c:pt>
                <c:pt idx="237">
                  <c:v>8.3196957906087332E-3</c:v>
                </c:pt>
                <c:pt idx="238">
                  <c:v>8.619308471679691E-3</c:v>
                </c:pt>
                <c:pt idx="239">
                  <c:v>1.04006131490072E-2</c:v>
                </c:pt>
                <c:pt idx="240">
                  <c:v>1.0117848714192702E-2</c:v>
                </c:pt>
                <c:pt idx="241">
                  <c:v>8.2249641418457014E-3</c:v>
                </c:pt>
                <c:pt idx="242">
                  <c:v>8.2085927327474051E-3</c:v>
                </c:pt>
                <c:pt idx="243">
                  <c:v>8.4290504455566406E-3</c:v>
                </c:pt>
                <c:pt idx="244">
                  <c:v>5.5150985717773516E-3</c:v>
                </c:pt>
                <c:pt idx="245">
                  <c:v>7.1125030517578108E-3</c:v>
                </c:pt>
                <c:pt idx="246">
                  <c:v>7.3960622151692705E-3</c:v>
                </c:pt>
                <c:pt idx="247">
                  <c:v>7.4655214945475307E-3</c:v>
                </c:pt>
                <c:pt idx="248">
                  <c:v>7.9409281412760498E-3</c:v>
                </c:pt>
                <c:pt idx="249">
                  <c:v>6.7121187845865914E-3</c:v>
                </c:pt>
                <c:pt idx="250">
                  <c:v>8.6062749226888027E-3</c:v>
                </c:pt>
                <c:pt idx="251">
                  <c:v>6.9413185119628915E-3</c:v>
                </c:pt>
                <c:pt idx="252">
                  <c:v>6.9328943888346409E-3</c:v>
                </c:pt>
                <c:pt idx="253">
                  <c:v>7.2717666625976606E-3</c:v>
                </c:pt>
                <c:pt idx="254">
                  <c:v>6.8330764770507813E-3</c:v>
                </c:pt>
                <c:pt idx="255">
                  <c:v>6.9057146708170602E-3</c:v>
                </c:pt>
                <c:pt idx="256">
                  <c:v>6.3749949137369812E-3</c:v>
                </c:pt>
                <c:pt idx="257">
                  <c:v>6.2375068664550712E-3</c:v>
                </c:pt>
                <c:pt idx="258">
                  <c:v>6.2254269917806013E-3</c:v>
                </c:pt>
                <c:pt idx="259">
                  <c:v>5.7868957519531311E-3</c:v>
                </c:pt>
                <c:pt idx="260">
                  <c:v>5.4349899291992205E-3</c:v>
                </c:pt>
                <c:pt idx="261">
                  <c:v>5.2316983540852914E-3</c:v>
                </c:pt>
                <c:pt idx="262">
                  <c:v>4.8987070719401114E-3</c:v>
                </c:pt>
                <c:pt idx="263">
                  <c:v>4.7202110290527413E-3</c:v>
                </c:pt>
                <c:pt idx="264">
                  <c:v>4.7305425008138096E-3</c:v>
                </c:pt>
                <c:pt idx="265">
                  <c:v>4.2813618977864615E-3</c:v>
                </c:pt>
                <c:pt idx="266">
                  <c:v>4.6946207682291687E-3</c:v>
                </c:pt>
                <c:pt idx="267">
                  <c:v>5.2434603373209708E-3</c:v>
                </c:pt>
                <c:pt idx="268">
                  <c:v>5.3917566935221409E-3</c:v>
                </c:pt>
                <c:pt idx="269">
                  <c:v>4.9684842427571612E-3</c:v>
                </c:pt>
                <c:pt idx="270">
                  <c:v>5.5839220682780012E-3</c:v>
                </c:pt>
                <c:pt idx="271">
                  <c:v>3.9793650309244795E-3</c:v>
                </c:pt>
                <c:pt idx="272">
                  <c:v>4.5628547668457005E-3</c:v>
                </c:pt>
                <c:pt idx="273">
                  <c:v>5.02252578735352E-3</c:v>
                </c:pt>
                <c:pt idx="274">
                  <c:v>5.6877136230468819E-3</c:v>
                </c:pt>
                <c:pt idx="275">
                  <c:v>5.8353741963704494E-3</c:v>
                </c:pt>
                <c:pt idx="276">
                  <c:v>4.8020680745442723E-3</c:v>
                </c:pt>
                <c:pt idx="277">
                  <c:v>5.1903724670410208E-3</c:v>
                </c:pt>
                <c:pt idx="278">
                  <c:v>4.7437349955240914E-3</c:v>
                </c:pt>
                <c:pt idx="279">
                  <c:v>3.7024815877278704E-3</c:v>
                </c:pt>
                <c:pt idx="280">
                  <c:v>3.3472379048665401E-3</c:v>
                </c:pt>
                <c:pt idx="281">
                  <c:v>3.2351811726888105E-3</c:v>
                </c:pt>
                <c:pt idx="282">
                  <c:v>3.9831797281901105E-3</c:v>
                </c:pt>
                <c:pt idx="283">
                  <c:v>3.6007563273112008E-3</c:v>
                </c:pt>
                <c:pt idx="284">
                  <c:v>4.2346318562825501E-3</c:v>
                </c:pt>
                <c:pt idx="285">
                  <c:v>4.0423075358072911E-3</c:v>
                </c:pt>
                <c:pt idx="286">
                  <c:v>3.8145383199056013E-3</c:v>
                </c:pt>
                <c:pt idx="287">
                  <c:v>4.0416717529296901E-3</c:v>
                </c:pt>
                <c:pt idx="288">
                  <c:v>3.0657450358072907E-3</c:v>
                </c:pt>
                <c:pt idx="289">
                  <c:v>3.7552515665690116E-3</c:v>
                </c:pt>
                <c:pt idx="290">
                  <c:v>3.5082499186197911E-3</c:v>
                </c:pt>
                <c:pt idx="291">
                  <c:v>3.6549568176269605E-3</c:v>
                </c:pt>
                <c:pt idx="292">
                  <c:v>3.6962827046712206E-3</c:v>
                </c:pt>
                <c:pt idx="293">
                  <c:v>3.07703018188477E-3</c:v>
                </c:pt>
                <c:pt idx="294">
                  <c:v>9.4021161397298304E-3</c:v>
                </c:pt>
                <c:pt idx="295">
                  <c:v>7.4567794799804705E-3</c:v>
                </c:pt>
                <c:pt idx="296">
                  <c:v>2.0960172017415405E-3</c:v>
                </c:pt>
                <c:pt idx="297">
                  <c:v>3.1981468200683607E-3</c:v>
                </c:pt>
                <c:pt idx="298">
                  <c:v>3.8754145304362004E-3</c:v>
                </c:pt>
                <c:pt idx="299">
                  <c:v>3.7221908569336003E-3</c:v>
                </c:pt>
                <c:pt idx="300">
                  <c:v>3.4723281860351606E-3</c:v>
                </c:pt>
                <c:pt idx="301">
                  <c:v>3.0538241068522203E-3</c:v>
                </c:pt>
                <c:pt idx="302">
                  <c:v>3.2952626546224007E-3</c:v>
                </c:pt>
                <c:pt idx="303">
                  <c:v>3.1806627909342399E-3</c:v>
                </c:pt>
                <c:pt idx="304">
                  <c:v>2.7794837951660204E-3</c:v>
                </c:pt>
                <c:pt idx="305">
                  <c:v>3.3230781555175803E-3</c:v>
                </c:pt>
                <c:pt idx="306">
                  <c:v>3.3321380615234405E-3</c:v>
                </c:pt>
                <c:pt idx="307">
                  <c:v>3.0123392740885402E-3</c:v>
                </c:pt>
                <c:pt idx="308">
                  <c:v>3.4424463907877603E-3</c:v>
                </c:pt>
                <c:pt idx="309">
                  <c:v>2.538839975992841E-3</c:v>
                </c:pt>
                <c:pt idx="310">
                  <c:v>2.8988520304362008E-3</c:v>
                </c:pt>
                <c:pt idx="311">
                  <c:v>3.0047098795573011E-3</c:v>
                </c:pt>
                <c:pt idx="312">
                  <c:v>3.0716260274251304E-3</c:v>
                </c:pt>
                <c:pt idx="313">
                  <c:v>2.7607282002767011E-3</c:v>
                </c:pt>
                <c:pt idx="314">
                  <c:v>3.1471252441406302E-3</c:v>
                </c:pt>
                <c:pt idx="315">
                  <c:v>2.6739438374837306E-3</c:v>
                </c:pt>
                <c:pt idx="316">
                  <c:v>2.6852369485309601E-3</c:v>
                </c:pt>
                <c:pt idx="317">
                  <c:v>2.4611155192057308E-3</c:v>
                </c:pt>
                <c:pt idx="318">
                  <c:v>2.1535555521647203E-3</c:v>
                </c:pt>
                <c:pt idx="319">
                  <c:v>2.3976961771647203E-3</c:v>
                </c:pt>
                <c:pt idx="320">
                  <c:v>2.7670860290527404E-3</c:v>
                </c:pt>
                <c:pt idx="321">
                  <c:v>2.6055971781412802E-3</c:v>
                </c:pt>
                <c:pt idx="322">
                  <c:v>2.477804819742841E-3</c:v>
                </c:pt>
                <c:pt idx="323">
                  <c:v>2.3449261983235705E-3</c:v>
                </c:pt>
                <c:pt idx="324">
                  <c:v>1.9863446553548205E-3</c:v>
                </c:pt>
                <c:pt idx="325">
                  <c:v>1.9119580586751301E-3</c:v>
                </c:pt>
                <c:pt idx="326">
                  <c:v>1.9618670145670606E-3</c:v>
                </c:pt>
                <c:pt idx="327">
                  <c:v>1.9238789876302104E-3</c:v>
                </c:pt>
                <c:pt idx="328">
                  <c:v>2.2881825764974007E-3</c:v>
                </c:pt>
                <c:pt idx="329">
                  <c:v>1.9969940185546905E-3</c:v>
                </c:pt>
                <c:pt idx="330">
                  <c:v>1.8418629964192705E-3</c:v>
                </c:pt>
                <c:pt idx="331">
                  <c:v>1.70008341471354E-3</c:v>
                </c:pt>
                <c:pt idx="332">
                  <c:v>1.6411145528157603E-3</c:v>
                </c:pt>
                <c:pt idx="333">
                  <c:v>1.6589164733886701E-3</c:v>
                </c:pt>
                <c:pt idx="334">
                  <c:v>1.59072875976563E-3</c:v>
                </c:pt>
                <c:pt idx="335">
                  <c:v>1.6657511393229202E-3</c:v>
                </c:pt>
                <c:pt idx="336">
                  <c:v>1.7193158467610705E-3</c:v>
                </c:pt>
                <c:pt idx="337">
                  <c:v>1.6090075174967503E-3</c:v>
                </c:pt>
                <c:pt idx="338">
                  <c:v>1.65176391601563E-3</c:v>
                </c:pt>
                <c:pt idx="339">
                  <c:v>1.5072822570800803E-3</c:v>
                </c:pt>
                <c:pt idx="340">
                  <c:v>1.4998118082682301E-3</c:v>
                </c:pt>
                <c:pt idx="341">
                  <c:v>1.5439987182617201E-3</c:v>
                </c:pt>
                <c:pt idx="342">
                  <c:v>1.5959739685058602E-3</c:v>
                </c:pt>
                <c:pt idx="343">
                  <c:v>1.5867551167806E-3</c:v>
                </c:pt>
                <c:pt idx="344">
                  <c:v>1.5878677368164106E-3</c:v>
                </c:pt>
                <c:pt idx="345">
                  <c:v>1.50028864542643E-3</c:v>
                </c:pt>
                <c:pt idx="346">
                  <c:v>1.3724962870279905E-3</c:v>
                </c:pt>
                <c:pt idx="347">
                  <c:v>1.5885035196940103E-3</c:v>
                </c:pt>
                <c:pt idx="348">
                  <c:v>1.5497207641601606E-3</c:v>
                </c:pt>
                <c:pt idx="349">
                  <c:v>1.3243357340494805E-3</c:v>
                </c:pt>
                <c:pt idx="350">
                  <c:v>1.4891624450683607E-3</c:v>
                </c:pt>
                <c:pt idx="351">
                  <c:v>1.5695889790852901E-3</c:v>
                </c:pt>
                <c:pt idx="352">
                  <c:v>1.3980865478515705E-3</c:v>
                </c:pt>
                <c:pt idx="353">
                  <c:v>1.40031178792318E-3</c:v>
                </c:pt>
                <c:pt idx="354">
                  <c:v>1.2647310892740901E-3</c:v>
                </c:pt>
                <c:pt idx="355">
                  <c:v>1.1598269144694005E-3</c:v>
                </c:pt>
                <c:pt idx="356">
                  <c:v>1.4645258585612006E-3</c:v>
                </c:pt>
                <c:pt idx="357">
                  <c:v>1.70532862345378E-3</c:v>
                </c:pt>
                <c:pt idx="358">
                  <c:v>1.3689994812011701E-3</c:v>
                </c:pt>
                <c:pt idx="359">
                  <c:v>1.2884140014648401E-3</c:v>
                </c:pt>
                <c:pt idx="360">
                  <c:v>1.0221799214681002E-3</c:v>
                </c:pt>
                <c:pt idx="361">
                  <c:v>1.1758804321289104E-3</c:v>
                </c:pt>
                <c:pt idx="362">
                  <c:v>1.1382102966308605E-3</c:v>
                </c:pt>
                <c:pt idx="363">
                  <c:v>1.0086695353190103E-3</c:v>
                </c:pt>
                <c:pt idx="364">
                  <c:v>1.2057622273763005E-3</c:v>
                </c:pt>
                <c:pt idx="365">
                  <c:v>1.2256304423014304E-3</c:v>
                </c:pt>
                <c:pt idx="366">
                  <c:v>9.6209843953450828E-4</c:v>
                </c:pt>
                <c:pt idx="367">
                  <c:v>9.9134445190430013E-4</c:v>
                </c:pt>
                <c:pt idx="368">
                  <c:v>7.5960159301757726E-4</c:v>
                </c:pt>
                <c:pt idx="369">
                  <c:v>1.0434786478678401E-3</c:v>
                </c:pt>
                <c:pt idx="370">
                  <c:v>1.0139147440592503E-3</c:v>
                </c:pt>
                <c:pt idx="371">
                  <c:v>8.3001454671224103E-4</c:v>
                </c:pt>
                <c:pt idx="372">
                  <c:v>9.0392430623372486E-4</c:v>
                </c:pt>
                <c:pt idx="373">
                  <c:v>8.8977813720703515E-4</c:v>
                </c:pt>
                <c:pt idx="374">
                  <c:v>7.3003768920898503E-4</c:v>
                </c:pt>
                <c:pt idx="375">
                  <c:v>4.0880839029948314E-4</c:v>
                </c:pt>
                <c:pt idx="376">
                  <c:v>7.9758961995442582E-4</c:v>
                </c:pt>
                <c:pt idx="377">
                  <c:v>5.4248174031575611E-4</c:v>
                </c:pt>
                <c:pt idx="378">
                  <c:v>9.9229812622070486E-4</c:v>
                </c:pt>
                <c:pt idx="379">
                  <c:v>1.32624308268229E-3</c:v>
                </c:pt>
                <c:pt idx="380">
                  <c:v>1.50044759114584E-3</c:v>
                </c:pt>
                <c:pt idx="381">
                  <c:v>1.9137064615885504E-3</c:v>
                </c:pt>
                <c:pt idx="382">
                  <c:v>1.8057823181152303E-3</c:v>
                </c:pt>
                <c:pt idx="383">
                  <c:v>1.9041697184244808E-3</c:v>
                </c:pt>
                <c:pt idx="384">
                  <c:v>1.6344388326009107E-3</c:v>
                </c:pt>
                <c:pt idx="385">
                  <c:v>2.7750333150227909E-3</c:v>
                </c:pt>
                <c:pt idx="386">
                  <c:v>1.8002192179362002E-3</c:v>
                </c:pt>
                <c:pt idx="387">
                  <c:v>2.3954709370931004E-3</c:v>
                </c:pt>
                <c:pt idx="388">
                  <c:v>1.2399355570475305E-3</c:v>
                </c:pt>
                <c:pt idx="389">
                  <c:v>2.6720364888509103E-3</c:v>
                </c:pt>
                <c:pt idx="390">
                  <c:v>1.8078486124674504E-3</c:v>
                </c:pt>
                <c:pt idx="391">
                  <c:v>2.9768943786621115E-3</c:v>
                </c:pt>
                <c:pt idx="392">
                  <c:v>-8.2015991210937717E-4</c:v>
                </c:pt>
                <c:pt idx="393">
                  <c:v>9.0869267781575622E-4</c:v>
                </c:pt>
                <c:pt idx="394">
                  <c:v>2.5332768758138005E-3</c:v>
                </c:pt>
                <c:pt idx="395">
                  <c:v>8.5783004760742101E-4</c:v>
                </c:pt>
                <c:pt idx="396">
                  <c:v>1.0930697123209606E-3</c:v>
                </c:pt>
                <c:pt idx="397">
                  <c:v>7.0953369140625108E-4</c:v>
                </c:pt>
                <c:pt idx="398">
                  <c:v>4.4027964274086317E-5</c:v>
                </c:pt>
                <c:pt idx="399">
                  <c:v>4.4822692871093696E-4</c:v>
                </c:pt>
                <c:pt idx="400">
                  <c:v>-2.5272369384764812E-5</c:v>
                </c:pt>
                <c:pt idx="401">
                  <c:v>1.1196136474609401E-3</c:v>
                </c:pt>
                <c:pt idx="402">
                  <c:v>2.0165443420410208E-3</c:v>
                </c:pt>
                <c:pt idx="403">
                  <c:v>3.8131078084309916E-4</c:v>
                </c:pt>
                <c:pt idx="404">
                  <c:v>8.0966949462890712E-4</c:v>
                </c:pt>
                <c:pt idx="405">
                  <c:v>1.9534428914387808E-4</c:v>
                </c:pt>
                <c:pt idx="406">
                  <c:v>6.7822138468424606E-4</c:v>
                </c:pt>
                <c:pt idx="407">
                  <c:v>1.0528564453125002E-3</c:v>
                </c:pt>
                <c:pt idx="408">
                  <c:v>1.7209053039550803E-3</c:v>
                </c:pt>
                <c:pt idx="409">
                  <c:v>9.7449620564778714E-4</c:v>
                </c:pt>
                <c:pt idx="410">
                  <c:v>1.4623006184895902E-3</c:v>
                </c:pt>
                <c:pt idx="411">
                  <c:v>9.2411041259765614E-4</c:v>
                </c:pt>
                <c:pt idx="412">
                  <c:v>7.2622299194336209E-4</c:v>
                </c:pt>
                <c:pt idx="413">
                  <c:v>2.2538503011067807E-4</c:v>
                </c:pt>
                <c:pt idx="414">
                  <c:v>5.8746337890625108E-4</c:v>
                </c:pt>
                <c:pt idx="415">
                  <c:v>7.7613194783528812E-4</c:v>
                </c:pt>
                <c:pt idx="416">
                  <c:v>7.2336196899414084E-4</c:v>
                </c:pt>
                <c:pt idx="417">
                  <c:v>8.9724858601888317E-4</c:v>
                </c:pt>
                <c:pt idx="418">
                  <c:v>3.7066141764322913E-4</c:v>
                </c:pt>
                <c:pt idx="419">
                  <c:v>9.4938278198242318E-4</c:v>
                </c:pt>
                <c:pt idx="420">
                  <c:v>1.0267893473307601E-4</c:v>
                </c:pt>
                <c:pt idx="421">
                  <c:v>3.5651524861653503E-4</c:v>
                </c:pt>
                <c:pt idx="422">
                  <c:v>2.7004877726237106E-4</c:v>
                </c:pt>
                <c:pt idx="423">
                  <c:v>4.5696894327799508E-4</c:v>
                </c:pt>
                <c:pt idx="424">
                  <c:v>7.0047378540039323E-4</c:v>
                </c:pt>
                <c:pt idx="425">
                  <c:v>5.3405761718750011E-4</c:v>
                </c:pt>
                <c:pt idx="426">
                  <c:v>1.4050801595052003E-4</c:v>
                </c:pt>
                <c:pt idx="427">
                  <c:v>-1.4241536458333304E-4</c:v>
                </c:pt>
                <c:pt idx="428">
                  <c:v>-2.1123886108398402E-4</c:v>
                </c:pt>
                <c:pt idx="429">
                  <c:v>4.9463907877604109E-4</c:v>
                </c:pt>
                <c:pt idx="430">
                  <c:v>-5.8110555013020707E-4</c:v>
                </c:pt>
                <c:pt idx="431">
                  <c:v>3.4236907958984212E-4</c:v>
                </c:pt>
                <c:pt idx="432">
                  <c:v>5.0926208496093815E-4</c:v>
                </c:pt>
                <c:pt idx="433">
                  <c:v>3.6621093750000206E-4</c:v>
                </c:pt>
                <c:pt idx="434">
                  <c:v>-1.6260147094726403E-4</c:v>
                </c:pt>
                <c:pt idx="435">
                  <c:v>-7.42594401041665E-4</c:v>
                </c:pt>
                <c:pt idx="436">
                  <c:v>-5.7220458984374805E-4</c:v>
                </c:pt>
                <c:pt idx="437">
                  <c:v>-4.5553843180338207E-4</c:v>
                </c:pt>
                <c:pt idx="438">
                  <c:v>-3.5953521728515625E-4</c:v>
                </c:pt>
                <c:pt idx="439">
                  <c:v>-1.1714299519856803E-4</c:v>
                </c:pt>
                <c:pt idx="440">
                  <c:v>-4.5251846313476703E-4</c:v>
                </c:pt>
                <c:pt idx="441">
                  <c:v>-5.8348973592122302E-4</c:v>
                </c:pt>
                <c:pt idx="442">
                  <c:v>-6.8807601928711003E-4</c:v>
                </c:pt>
                <c:pt idx="443">
                  <c:v>-5.1387151082356905E-4</c:v>
                </c:pt>
                <c:pt idx="444">
                  <c:v>-4.7190984090169215E-4</c:v>
                </c:pt>
                <c:pt idx="445">
                  <c:v>-2.3841857910156204E-4</c:v>
                </c:pt>
                <c:pt idx="446">
                  <c:v>-2.7815500895182207E-4</c:v>
                </c:pt>
                <c:pt idx="447">
                  <c:v>-2.5494893391927098E-4</c:v>
                </c:pt>
                <c:pt idx="448">
                  <c:v>-3.3775965372721302E-4</c:v>
                </c:pt>
                <c:pt idx="449">
                  <c:v>-6.4595540364583218E-4</c:v>
                </c:pt>
                <c:pt idx="450">
                  <c:v>-5.2817662556965998E-4</c:v>
                </c:pt>
                <c:pt idx="451">
                  <c:v>-6.2529246012369723E-4</c:v>
                </c:pt>
                <c:pt idx="452">
                  <c:v>-6.5056482950846394E-4</c:v>
                </c:pt>
                <c:pt idx="453">
                  <c:v>-7.5499216715494604E-4</c:v>
                </c:pt>
                <c:pt idx="454">
                  <c:v>-7.9679489135742404E-4</c:v>
                </c:pt>
                <c:pt idx="455">
                  <c:v>-6.8982442220052011E-4</c:v>
                </c:pt>
                <c:pt idx="456">
                  <c:v>-8.1030527750651201E-4</c:v>
                </c:pt>
                <c:pt idx="457">
                  <c:v>-6.5183639526367112E-4</c:v>
                </c:pt>
                <c:pt idx="458">
                  <c:v>-5.9366226196289106E-4</c:v>
                </c:pt>
                <c:pt idx="459">
                  <c:v>-5.3087870279948E-4</c:v>
                </c:pt>
                <c:pt idx="460">
                  <c:v>-6.6868464152018301E-4</c:v>
                </c:pt>
                <c:pt idx="461">
                  <c:v>-5.4423014322916793E-4</c:v>
                </c:pt>
                <c:pt idx="462">
                  <c:v>-6.4531962076822913E-4</c:v>
                </c:pt>
                <c:pt idx="463">
                  <c:v>-7.1334838867187305E-4</c:v>
                </c:pt>
                <c:pt idx="464">
                  <c:v>-2.18868255615235E-4</c:v>
                </c:pt>
                <c:pt idx="465">
                  <c:v>8.9988708496093698E-3</c:v>
                </c:pt>
                <c:pt idx="466">
                  <c:v>-1.0306517283121701E-2</c:v>
                </c:pt>
                <c:pt idx="467">
                  <c:v>-4.1492780049642011E-3</c:v>
                </c:pt>
                <c:pt idx="468">
                  <c:v>-3.7034352620442609E-4</c:v>
                </c:pt>
                <c:pt idx="469">
                  <c:v>-7.4323018391927022E-4</c:v>
                </c:pt>
                <c:pt idx="470">
                  <c:v>-6.8807601928711306E-4</c:v>
                </c:pt>
                <c:pt idx="471">
                  <c:v>-7.4275334676106699E-4</c:v>
                </c:pt>
                <c:pt idx="472">
                  <c:v>-7.5356165568033905E-4</c:v>
                </c:pt>
                <c:pt idx="473">
                  <c:v>-6.7679087320963603E-4</c:v>
                </c:pt>
                <c:pt idx="474">
                  <c:v>-4.8287709554036419E-4</c:v>
                </c:pt>
                <c:pt idx="475">
                  <c:v>-6.3435236612955899E-4</c:v>
                </c:pt>
                <c:pt idx="476">
                  <c:v>-8.3096822102864403E-4</c:v>
                </c:pt>
                <c:pt idx="477">
                  <c:v>-6.9808959960937402E-4</c:v>
                </c:pt>
                <c:pt idx="478">
                  <c:v>-8.0553690592448E-4</c:v>
                </c:pt>
                <c:pt idx="479">
                  <c:v>-7.7056884765624794E-4</c:v>
                </c:pt>
                <c:pt idx="480">
                  <c:v>-7.4195861816406293E-4</c:v>
                </c:pt>
                <c:pt idx="481">
                  <c:v>-5.3675969441731818E-4</c:v>
                </c:pt>
                <c:pt idx="482">
                  <c:v>-7.8169504801432299E-4</c:v>
                </c:pt>
                <c:pt idx="483">
                  <c:v>-9.4143549601237127E-4</c:v>
                </c:pt>
                <c:pt idx="484">
                  <c:v>-9.3936920166015592E-4</c:v>
                </c:pt>
                <c:pt idx="485">
                  <c:v>-9.2315673828124913E-4</c:v>
                </c:pt>
                <c:pt idx="486">
                  <c:v>-9.6416473388671908E-4</c:v>
                </c:pt>
                <c:pt idx="487">
                  <c:v>-9.6162160237630125E-4</c:v>
                </c:pt>
                <c:pt idx="488">
                  <c:v>-1.0787645975748703E-3</c:v>
                </c:pt>
                <c:pt idx="489">
                  <c:v>-9.0026855468750022E-4</c:v>
                </c:pt>
                <c:pt idx="490">
                  <c:v>-1.0625521341959706E-3</c:v>
                </c:pt>
                <c:pt idx="491">
                  <c:v>-1.0062853495280001E-3</c:v>
                </c:pt>
                <c:pt idx="492">
                  <c:v>-1.1253356933593704E-3</c:v>
                </c:pt>
                <c:pt idx="493">
                  <c:v>-1.06684366861979E-3</c:v>
                </c:pt>
                <c:pt idx="494">
                  <c:v>-7.2240829467773112E-4</c:v>
                </c:pt>
                <c:pt idx="495">
                  <c:v>-4.3185551961262911E-4</c:v>
                </c:pt>
                <c:pt idx="496">
                  <c:v>-7.5976053873697989E-4</c:v>
                </c:pt>
                <c:pt idx="497">
                  <c:v>-6.594657897949209E-4</c:v>
                </c:pt>
                <c:pt idx="498">
                  <c:v>-7.5038274129231991E-4</c:v>
                </c:pt>
                <c:pt idx="499">
                  <c:v>-5.3993860880534013E-4</c:v>
                </c:pt>
                <c:pt idx="500">
                  <c:v>-3.2599767049153709E-4</c:v>
                </c:pt>
                <c:pt idx="501">
                  <c:v>-1.4082590738932402E-4</c:v>
                </c:pt>
                <c:pt idx="502">
                  <c:v>-8.4400177001952312E-5</c:v>
                </c:pt>
                <c:pt idx="503">
                  <c:v>-6.5803527832030532E-5</c:v>
                </c:pt>
                <c:pt idx="504">
                  <c:v>-1.4336903889974003E-4</c:v>
                </c:pt>
                <c:pt idx="505">
                  <c:v>5.4359436035154624E-5</c:v>
                </c:pt>
                <c:pt idx="506">
                  <c:v>1.2811024983723902E-4</c:v>
                </c:pt>
                <c:pt idx="507">
                  <c:v>5.0576527913411484E-4</c:v>
                </c:pt>
                <c:pt idx="508">
                  <c:v>1.0108947753906203E-4</c:v>
                </c:pt>
                <c:pt idx="509">
                  <c:v>3.5921732584634012E-5</c:v>
                </c:pt>
                <c:pt idx="510">
                  <c:v>0</c:v>
                </c:pt>
                <c:pt idx="511">
                  <c:v>-1.7404556274414006E-4</c:v>
                </c:pt>
                <c:pt idx="512">
                  <c:v>-2.4954477945964705E-5</c:v>
                </c:pt>
                <c:pt idx="513">
                  <c:v>-3.0740102132161408E-4</c:v>
                </c:pt>
                <c:pt idx="514">
                  <c:v>-4.040400187174481E-4</c:v>
                </c:pt>
                <c:pt idx="515">
                  <c:v>-5.8937072753906304E-4</c:v>
                </c:pt>
                <c:pt idx="516">
                  <c:v>-3.6017100016276109E-4</c:v>
                </c:pt>
                <c:pt idx="517">
                  <c:v>-5.3246815999348908E-4</c:v>
                </c:pt>
                <c:pt idx="518">
                  <c:v>-8.9470545450846502E-4</c:v>
                </c:pt>
                <c:pt idx="519">
                  <c:v>-1.17619832356771E-3</c:v>
                </c:pt>
                <c:pt idx="520">
                  <c:v>-1.2610753377278704E-3</c:v>
                </c:pt>
                <c:pt idx="521">
                  <c:v>-1.5036265055338503E-3</c:v>
                </c:pt>
                <c:pt idx="522">
                  <c:v>-1.4166831970214904E-3</c:v>
                </c:pt>
                <c:pt idx="523">
                  <c:v>-1.34801864624024E-3</c:v>
                </c:pt>
                <c:pt idx="524">
                  <c:v>-1.5408198038737004E-3</c:v>
                </c:pt>
                <c:pt idx="525">
                  <c:v>-1.60868962605794E-3</c:v>
                </c:pt>
                <c:pt idx="526">
                  <c:v>-1.8181800842285202E-3</c:v>
                </c:pt>
                <c:pt idx="527">
                  <c:v>-1.6705195109049504E-3</c:v>
                </c:pt>
                <c:pt idx="528">
                  <c:v>-1.4417966206868504E-3</c:v>
                </c:pt>
                <c:pt idx="529">
                  <c:v>-1.5945434570312504E-3</c:v>
                </c:pt>
                <c:pt idx="530">
                  <c:v>-1.6175905863444002E-3</c:v>
                </c:pt>
                <c:pt idx="531">
                  <c:v>-1.4780362447102905E-3</c:v>
                </c:pt>
                <c:pt idx="532">
                  <c:v>-1.4015833536783805E-3</c:v>
                </c:pt>
                <c:pt idx="533">
                  <c:v>-1.28428141276041E-3</c:v>
                </c:pt>
                <c:pt idx="534">
                  <c:v>-1.1299451192220103E-3</c:v>
                </c:pt>
                <c:pt idx="535">
                  <c:v>-8.3065032958984516E-4</c:v>
                </c:pt>
                <c:pt idx="536">
                  <c:v>-8.5639953613281207E-4</c:v>
                </c:pt>
                <c:pt idx="537">
                  <c:v>-7.6580047607421821E-4</c:v>
                </c:pt>
                <c:pt idx="538">
                  <c:v>-5.2976608276367198E-4</c:v>
                </c:pt>
                <c:pt idx="539">
                  <c:v>-5.0115585327148589E-4</c:v>
                </c:pt>
                <c:pt idx="540">
                  <c:v>-1.7102559407552003E-4</c:v>
                </c:pt>
                <c:pt idx="541">
                  <c:v>-4.9114227294922024E-5</c:v>
                </c:pt>
                <c:pt idx="542">
                  <c:v>-2.1266937255859299E-4</c:v>
                </c:pt>
                <c:pt idx="543">
                  <c:v>-1.0919570922851602E-4</c:v>
                </c:pt>
                <c:pt idx="544">
                  <c:v>-1.3955434163411305E-4</c:v>
                </c:pt>
                <c:pt idx="545">
                  <c:v>-1.5528996785481709E-4</c:v>
                </c:pt>
                <c:pt idx="546">
                  <c:v>-1.0395050048828002E-4</c:v>
                </c:pt>
                <c:pt idx="547">
                  <c:v>-3.604888916015631E-4</c:v>
                </c:pt>
                <c:pt idx="548">
                  <c:v>-3.9943059285481905E-4</c:v>
                </c:pt>
                <c:pt idx="549">
                  <c:v>-2.3031234741211103E-4</c:v>
                </c:pt>
                <c:pt idx="550">
                  <c:v>-5.7188669840494593E-4</c:v>
                </c:pt>
                <c:pt idx="551">
                  <c:v>-7.5340270996093815E-4</c:v>
                </c:pt>
                <c:pt idx="552">
                  <c:v>-6.3021977742512916E-4</c:v>
                </c:pt>
                <c:pt idx="553">
                  <c:v>-9.3682607014974114E-4</c:v>
                </c:pt>
                <c:pt idx="554">
                  <c:v>-1.0210673014322902E-3</c:v>
                </c:pt>
                <c:pt idx="555">
                  <c:v>-1.1420249938964909E-3</c:v>
                </c:pt>
                <c:pt idx="556">
                  <c:v>-1.1437733968098903E-3</c:v>
                </c:pt>
                <c:pt idx="557">
                  <c:v>-1.2466112772623701E-3</c:v>
                </c:pt>
                <c:pt idx="558">
                  <c:v>-1.3407071431477905E-3</c:v>
                </c:pt>
                <c:pt idx="559">
                  <c:v>-1.2369155883789002E-3</c:v>
                </c:pt>
                <c:pt idx="560">
                  <c:v>-1.2782414754231798E-3</c:v>
                </c:pt>
                <c:pt idx="561">
                  <c:v>-1.3831456502278704E-3</c:v>
                </c:pt>
                <c:pt idx="562">
                  <c:v>-1.3206799825032504E-3</c:v>
                </c:pt>
                <c:pt idx="563">
                  <c:v>-1.0444323221842507E-3</c:v>
                </c:pt>
                <c:pt idx="564">
                  <c:v>-1.2962023417155003E-3</c:v>
                </c:pt>
                <c:pt idx="565">
                  <c:v>-1.2911160786946605E-3</c:v>
                </c:pt>
                <c:pt idx="566">
                  <c:v>-7.4386596679687392E-4</c:v>
                </c:pt>
                <c:pt idx="567">
                  <c:v>-3.59217325846355E-4</c:v>
                </c:pt>
                <c:pt idx="568">
                  <c:v>-7.443428039550791E-4</c:v>
                </c:pt>
                <c:pt idx="569">
                  <c:v>-8.1237157185872519E-4</c:v>
                </c:pt>
                <c:pt idx="570">
                  <c:v>-5.9588750203450405E-4</c:v>
                </c:pt>
                <c:pt idx="571">
                  <c:v>-5.841255187988278E-4</c:v>
                </c:pt>
                <c:pt idx="572">
                  <c:v>-6.1146418253580823E-4</c:v>
                </c:pt>
                <c:pt idx="573">
                  <c:v>-3.7129720052083413E-4</c:v>
                </c:pt>
                <c:pt idx="574">
                  <c:v>3.1948089599608508E-5</c:v>
                </c:pt>
                <c:pt idx="575">
                  <c:v>-3.0152002970377611E-4</c:v>
                </c:pt>
                <c:pt idx="576">
                  <c:v>-6.780624389648431E-4</c:v>
                </c:pt>
                <c:pt idx="577">
                  <c:v>-4.1691462198893209E-4</c:v>
                </c:pt>
                <c:pt idx="578">
                  <c:v>2.3873647054036606E-4</c:v>
                </c:pt>
                <c:pt idx="579">
                  <c:v>1.7960866292319208E-5</c:v>
                </c:pt>
                <c:pt idx="580">
                  <c:v>-9.4731648763021547E-5</c:v>
                </c:pt>
                <c:pt idx="581">
                  <c:v>-3.1089782714843815E-4</c:v>
                </c:pt>
                <c:pt idx="582">
                  <c:v>-3.8226445515950709E-4</c:v>
                </c:pt>
                <c:pt idx="583">
                  <c:v>-3.2313664754231606E-4</c:v>
                </c:pt>
                <c:pt idx="584">
                  <c:v>-3.3187866210937213E-4</c:v>
                </c:pt>
                <c:pt idx="585">
                  <c:v>-3.8417180379231612E-4</c:v>
                </c:pt>
                <c:pt idx="586">
                  <c:v>-3.8194656372070313E-4</c:v>
                </c:pt>
                <c:pt idx="587">
                  <c:v>-3.1328201293945313E-4</c:v>
                </c:pt>
                <c:pt idx="588">
                  <c:v>-3.2599767049153812E-4</c:v>
                </c:pt>
                <c:pt idx="589">
                  <c:v>-3.8385391235351703E-4</c:v>
                </c:pt>
                <c:pt idx="590">
                  <c:v>-5.0179163614908807E-4</c:v>
                </c:pt>
                <c:pt idx="591">
                  <c:v>-4.3344497680664003E-4</c:v>
                </c:pt>
                <c:pt idx="592">
                  <c:v>-6.4293543497721524E-4</c:v>
                </c:pt>
                <c:pt idx="593">
                  <c:v>-7.2908401489257715E-4</c:v>
                </c:pt>
                <c:pt idx="594">
                  <c:v>-1.0228157043457001E-3</c:v>
                </c:pt>
                <c:pt idx="595">
                  <c:v>-9.954770406087241E-4</c:v>
                </c:pt>
                <c:pt idx="596">
                  <c:v>-1.0407765706380203E-3</c:v>
                </c:pt>
                <c:pt idx="597">
                  <c:v>-1.2350082397460903E-3</c:v>
                </c:pt>
                <c:pt idx="598">
                  <c:v>-1.0577837626139302E-3</c:v>
                </c:pt>
                <c:pt idx="599">
                  <c:v>-1.2065569559733104E-3</c:v>
                </c:pt>
                <c:pt idx="600">
                  <c:v>-1.4410018920898403E-3</c:v>
                </c:pt>
                <c:pt idx="601">
                  <c:v>-1.2893676757812504E-3</c:v>
                </c:pt>
                <c:pt idx="602">
                  <c:v>-1.3608932495117203E-3</c:v>
                </c:pt>
                <c:pt idx="603">
                  <c:v>-1.3418197631835905E-3</c:v>
                </c:pt>
                <c:pt idx="604">
                  <c:v>-1.06159845987956E-3</c:v>
                </c:pt>
                <c:pt idx="605">
                  <c:v>-1.4004707336425805E-3</c:v>
                </c:pt>
                <c:pt idx="606">
                  <c:v>-1.5902519226074201E-3</c:v>
                </c:pt>
                <c:pt idx="607">
                  <c:v>-1.3909339904785204E-3</c:v>
                </c:pt>
                <c:pt idx="608">
                  <c:v>-1.3534228006998705E-3</c:v>
                </c:pt>
                <c:pt idx="609">
                  <c:v>-1.4885266621907508E-3</c:v>
                </c:pt>
                <c:pt idx="610">
                  <c:v>-1.4594395955403606E-3</c:v>
                </c:pt>
                <c:pt idx="611">
                  <c:v>-1.3850529988606805E-3</c:v>
                </c:pt>
                <c:pt idx="612">
                  <c:v>-1.4341672261556006E-3</c:v>
                </c:pt>
                <c:pt idx="613">
                  <c:v>-1.3424555460612004E-3</c:v>
                </c:pt>
                <c:pt idx="614">
                  <c:v>-1.3751983642578101E-3</c:v>
                </c:pt>
                <c:pt idx="615">
                  <c:v>-1.25360488891602E-3</c:v>
                </c:pt>
                <c:pt idx="616">
                  <c:v>-9.9531809488932321E-4</c:v>
                </c:pt>
                <c:pt idx="617">
                  <c:v>-1.1345545450846405E-3</c:v>
                </c:pt>
                <c:pt idx="618">
                  <c:v>-1.2836456298828099E-3</c:v>
                </c:pt>
                <c:pt idx="619">
                  <c:v>-1.3440450032552102E-3</c:v>
                </c:pt>
                <c:pt idx="620">
                  <c:v>-1.2874603271484403E-3</c:v>
                </c:pt>
                <c:pt idx="621">
                  <c:v>-1.25630696614584E-3</c:v>
                </c:pt>
                <c:pt idx="622">
                  <c:v>-1.3400713602701804E-3</c:v>
                </c:pt>
                <c:pt idx="623">
                  <c:v>-1.2814203898112004E-3</c:v>
                </c:pt>
                <c:pt idx="624">
                  <c:v>-1.3407071431477905E-3</c:v>
                </c:pt>
                <c:pt idx="625">
                  <c:v>-1.4071464538574206E-3</c:v>
                </c:pt>
                <c:pt idx="626">
                  <c:v>-1.3225873311360709E-3</c:v>
                </c:pt>
                <c:pt idx="627">
                  <c:v>-1.3697942097981803E-3</c:v>
                </c:pt>
                <c:pt idx="628">
                  <c:v>-1.5134811401367203E-3</c:v>
                </c:pt>
                <c:pt idx="629">
                  <c:v>-1.6295115152994803E-3</c:v>
                </c:pt>
                <c:pt idx="630">
                  <c:v>-1.4195442199707005E-3</c:v>
                </c:pt>
                <c:pt idx="631">
                  <c:v>-1.6228357950846305E-3</c:v>
                </c:pt>
                <c:pt idx="632">
                  <c:v>-1.7010370890299504E-3</c:v>
                </c:pt>
                <c:pt idx="633">
                  <c:v>-1.7234484354654901E-3</c:v>
                </c:pt>
                <c:pt idx="634">
                  <c:v>-1.79052352905273E-3</c:v>
                </c:pt>
                <c:pt idx="635">
                  <c:v>-1.8297831217447902E-3</c:v>
                </c:pt>
                <c:pt idx="636">
                  <c:v>-1.8413861592610705E-3</c:v>
                </c:pt>
                <c:pt idx="637">
                  <c:v>-1.79052352905274E-3</c:v>
                </c:pt>
                <c:pt idx="638">
                  <c:v>-1.9167264302571605E-3</c:v>
                </c:pt>
                <c:pt idx="639">
                  <c:v>-1.9845962524414102E-3</c:v>
                </c:pt>
                <c:pt idx="640">
                  <c:v>-2.1142959594726602E-3</c:v>
                </c:pt>
                <c:pt idx="641">
                  <c:v>-2.1378199259440103E-3</c:v>
                </c:pt>
                <c:pt idx="642">
                  <c:v>-1.9799868265787798E-3</c:v>
                </c:pt>
                <c:pt idx="643">
                  <c:v>-1.9035339355468804E-3</c:v>
                </c:pt>
                <c:pt idx="644">
                  <c:v>-1.8386840820312504E-3</c:v>
                </c:pt>
                <c:pt idx="645">
                  <c:v>-1.8145243326822909E-3</c:v>
                </c:pt>
                <c:pt idx="646">
                  <c:v>-1.8334388732910204E-3</c:v>
                </c:pt>
                <c:pt idx="647">
                  <c:v>-1.7625490824381502E-3</c:v>
                </c:pt>
                <c:pt idx="648">
                  <c:v>-1.75364812215169E-3</c:v>
                </c:pt>
                <c:pt idx="649">
                  <c:v>-1.5730857849121098E-3</c:v>
                </c:pt>
                <c:pt idx="650">
                  <c:v>-1.4406840006510404E-3</c:v>
                </c:pt>
                <c:pt idx="651">
                  <c:v>-1.4508565266927102E-3</c:v>
                </c:pt>
                <c:pt idx="652">
                  <c:v>-1.2691815694173202E-3</c:v>
                </c:pt>
                <c:pt idx="653">
                  <c:v>-1.1487007141113305E-3</c:v>
                </c:pt>
                <c:pt idx="654">
                  <c:v>-1.0749499003092505E-3</c:v>
                </c:pt>
                <c:pt idx="655">
                  <c:v>-9.7640355428060019E-4</c:v>
                </c:pt>
                <c:pt idx="656">
                  <c:v>-8.7992350260416696E-4</c:v>
                </c:pt>
                <c:pt idx="657">
                  <c:v>-6.7027409871419188E-4</c:v>
                </c:pt>
                <c:pt idx="658">
                  <c:v>-6.4118703206380104E-4</c:v>
                </c:pt>
                <c:pt idx="659">
                  <c:v>-5.3326288859049291E-4</c:v>
                </c:pt>
                <c:pt idx="660">
                  <c:v>-5.2277247111002427E-4</c:v>
                </c:pt>
                <c:pt idx="661">
                  <c:v>-4.0626525878906223E-4</c:v>
                </c:pt>
                <c:pt idx="662">
                  <c:v>-1.8040339152018499E-4</c:v>
                </c:pt>
                <c:pt idx="663">
                  <c:v>-1.3510386149086203E-5</c:v>
                </c:pt>
                <c:pt idx="664">
                  <c:v>-2.1028518676757506E-4</c:v>
                </c:pt>
                <c:pt idx="665">
                  <c:v>-1.7849604288736808E-4</c:v>
                </c:pt>
                <c:pt idx="666">
                  <c:v>-1.8056233723958204E-4</c:v>
                </c:pt>
                <c:pt idx="667">
                  <c:v>-2.6814142862955693E-4</c:v>
                </c:pt>
                <c:pt idx="668">
                  <c:v>-2.8498967488606704E-4</c:v>
                </c:pt>
                <c:pt idx="669">
                  <c:v>-2.7386347452799302E-4</c:v>
                </c:pt>
                <c:pt idx="670">
                  <c:v>-2.9595692952474103E-4</c:v>
                </c:pt>
                <c:pt idx="671">
                  <c:v>-2.2427241007486902E-4</c:v>
                </c:pt>
                <c:pt idx="672">
                  <c:v>-3.1661987304687402E-4</c:v>
                </c:pt>
                <c:pt idx="673">
                  <c:v>-3.5238265991211106E-4</c:v>
                </c:pt>
                <c:pt idx="674">
                  <c:v>-5.0926208496093913E-4</c:v>
                </c:pt>
                <c:pt idx="675">
                  <c:v>-5.6743621826171788E-4</c:v>
                </c:pt>
                <c:pt idx="676">
                  <c:v>-6.076494852701841E-4</c:v>
                </c:pt>
                <c:pt idx="677">
                  <c:v>-6.9761276245117426E-4</c:v>
                </c:pt>
                <c:pt idx="678">
                  <c:v>-8.3732604980468793E-4</c:v>
                </c:pt>
                <c:pt idx="679">
                  <c:v>-8.7086359659830801E-4</c:v>
                </c:pt>
                <c:pt idx="680">
                  <c:v>-9.2029571533203331E-4</c:v>
                </c:pt>
                <c:pt idx="681">
                  <c:v>-1.1086463928222604E-3</c:v>
                </c:pt>
                <c:pt idx="682">
                  <c:v>-1.1370976765950503E-3</c:v>
                </c:pt>
                <c:pt idx="683">
                  <c:v>-1.31861368815104E-3</c:v>
                </c:pt>
                <c:pt idx="684">
                  <c:v>-1.3635953267415401E-3</c:v>
                </c:pt>
                <c:pt idx="685">
                  <c:v>-1.4166831970214805E-3</c:v>
                </c:pt>
                <c:pt idx="686">
                  <c:v>-1.5802383422851602E-3</c:v>
                </c:pt>
                <c:pt idx="687">
                  <c:v>-1.5568733215332101E-3</c:v>
                </c:pt>
                <c:pt idx="688">
                  <c:v>-1.5616416931152398E-3</c:v>
                </c:pt>
                <c:pt idx="689">
                  <c:v>-1.6082127888997399E-3</c:v>
                </c:pt>
                <c:pt idx="690">
                  <c:v>-1.7639795939127603E-3</c:v>
                </c:pt>
                <c:pt idx="691">
                  <c:v>-1.8218358357747404E-3</c:v>
                </c:pt>
                <c:pt idx="692">
                  <c:v>-1.7833709716796903E-3</c:v>
                </c:pt>
                <c:pt idx="693">
                  <c:v>-1.7437934875488296E-3</c:v>
                </c:pt>
                <c:pt idx="694">
                  <c:v>-1.7240842183431004E-3</c:v>
                </c:pt>
                <c:pt idx="695">
                  <c:v>-1.7034212748209606E-3</c:v>
                </c:pt>
                <c:pt idx="696">
                  <c:v>-1.7687479654947902E-3</c:v>
                </c:pt>
                <c:pt idx="697">
                  <c:v>-1.6873677571614606E-3</c:v>
                </c:pt>
                <c:pt idx="698">
                  <c:v>-1.7660458882649702E-3</c:v>
                </c:pt>
                <c:pt idx="699">
                  <c:v>-1.6652743021647104E-3</c:v>
                </c:pt>
                <c:pt idx="700">
                  <c:v>-1.5776952107747399E-3</c:v>
                </c:pt>
                <c:pt idx="701">
                  <c:v>-1.5707015991210903E-3</c:v>
                </c:pt>
                <c:pt idx="702">
                  <c:v>-1.4352798461914108E-3</c:v>
                </c:pt>
                <c:pt idx="703">
                  <c:v>-1.3065338134765603E-3</c:v>
                </c:pt>
                <c:pt idx="704">
                  <c:v>-1.2059211730957003E-3</c:v>
                </c:pt>
                <c:pt idx="705">
                  <c:v>-1.0476112365722602E-3</c:v>
                </c:pt>
                <c:pt idx="706">
                  <c:v>-9.6003214518229131E-4</c:v>
                </c:pt>
                <c:pt idx="707">
                  <c:v>-9.3428293863932396E-4</c:v>
                </c:pt>
                <c:pt idx="708">
                  <c:v>-8.8516871134440307E-4</c:v>
                </c:pt>
                <c:pt idx="709">
                  <c:v>-8.0506006876627807E-4</c:v>
                </c:pt>
                <c:pt idx="710">
                  <c:v>-6.7377090454101497E-4</c:v>
                </c:pt>
                <c:pt idx="711">
                  <c:v>-6.3800811767578006E-4</c:v>
                </c:pt>
                <c:pt idx="712">
                  <c:v>-6.3085556030273318E-4</c:v>
                </c:pt>
                <c:pt idx="713">
                  <c:v>-4.6730041503906304E-4</c:v>
                </c:pt>
                <c:pt idx="714">
                  <c:v>-4.0388107299804715E-4</c:v>
                </c:pt>
                <c:pt idx="715">
                  <c:v>-3.7256876627604212E-4</c:v>
                </c:pt>
                <c:pt idx="716">
                  <c:v>-3.9434432983398302E-4</c:v>
                </c:pt>
                <c:pt idx="717">
                  <c:v>-3.3251444498697908E-4</c:v>
                </c:pt>
                <c:pt idx="718">
                  <c:v>-3.940264383951841E-4</c:v>
                </c:pt>
                <c:pt idx="719">
                  <c:v>-2.8991699218749908E-4</c:v>
                </c:pt>
                <c:pt idx="720">
                  <c:v>-2.7894973754882607E-4</c:v>
                </c:pt>
                <c:pt idx="721">
                  <c:v>-3.1296412150064911E-4</c:v>
                </c:pt>
                <c:pt idx="722">
                  <c:v>-3.6350886027018312E-4</c:v>
                </c:pt>
                <c:pt idx="723">
                  <c:v>-3.9354960123698005E-4</c:v>
                </c:pt>
                <c:pt idx="724">
                  <c:v>-5.1403045654296918E-4</c:v>
                </c:pt>
                <c:pt idx="725">
                  <c:v>-5.1609675089518323E-4</c:v>
                </c:pt>
                <c:pt idx="726">
                  <c:v>-4.9591064453124902E-4</c:v>
                </c:pt>
                <c:pt idx="727">
                  <c:v>-6.5549214680989825E-4</c:v>
                </c:pt>
                <c:pt idx="728">
                  <c:v>-6.7297617594401212E-4</c:v>
                </c:pt>
                <c:pt idx="729">
                  <c:v>-9.8371505737304492E-4</c:v>
                </c:pt>
                <c:pt idx="730">
                  <c:v>-9.9452336629231959E-4</c:v>
                </c:pt>
                <c:pt idx="731">
                  <c:v>-1.0612805684407597E-3</c:v>
                </c:pt>
                <c:pt idx="732">
                  <c:v>-1.1556943257649702E-3</c:v>
                </c:pt>
                <c:pt idx="733">
                  <c:v>-1.3635953267415401E-3</c:v>
                </c:pt>
                <c:pt idx="734">
                  <c:v>-1.4839172363281304E-3</c:v>
                </c:pt>
                <c:pt idx="735">
                  <c:v>-1.7223358154296903E-3</c:v>
                </c:pt>
                <c:pt idx="736">
                  <c:v>-1.8447240193684906E-3</c:v>
                </c:pt>
                <c:pt idx="737">
                  <c:v>-1.9294420878092505E-3</c:v>
                </c:pt>
                <c:pt idx="738">
                  <c:v>-2.0858446756998714E-3</c:v>
                </c:pt>
                <c:pt idx="739">
                  <c:v>-2.3145675659179705E-3</c:v>
                </c:pt>
                <c:pt idx="740">
                  <c:v>-2.4665196736653613E-3</c:v>
                </c:pt>
                <c:pt idx="741">
                  <c:v>-2.5040308634440103E-3</c:v>
                </c:pt>
                <c:pt idx="742">
                  <c:v>-2.5666554768880205E-3</c:v>
                </c:pt>
                <c:pt idx="743">
                  <c:v>-2.7971267700195404E-3</c:v>
                </c:pt>
                <c:pt idx="744">
                  <c:v>-2.8505325317382804E-3</c:v>
                </c:pt>
                <c:pt idx="745">
                  <c:v>-3.0725797017415405E-3</c:v>
                </c:pt>
                <c:pt idx="746">
                  <c:v>-3.1375885009765608E-3</c:v>
                </c:pt>
                <c:pt idx="747">
                  <c:v>-3.1857490539550803E-3</c:v>
                </c:pt>
                <c:pt idx="748">
                  <c:v>-3.2997131347656211E-3</c:v>
                </c:pt>
                <c:pt idx="749">
                  <c:v>-3.4872690836588514E-3</c:v>
                </c:pt>
                <c:pt idx="750">
                  <c:v>-3.4893353780110705E-3</c:v>
                </c:pt>
                <c:pt idx="751">
                  <c:v>-3.6239624023437509E-3</c:v>
                </c:pt>
                <c:pt idx="752">
                  <c:v>-3.5241444905598916E-3</c:v>
                </c:pt>
                <c:pt idx="753">
                  <c:v>-3.5691261291503902E-3</c:v>
                </c:pt>
                <c:pt idx="754">
                  <c:v>-3.6803881327311209E-3</c:v>
                </c:pt>
                <c:pt idx="755">
                  <c:v>-3.8299560546875004E-3</c:v>
                </c:pt>
                <c:pt idx="756">
                  <c:v>-3.8472811381022208E-3</c:v>
                </c:pt>
                <c:pt idx="757">
                  <c:v>-3.8649241129557308E-3</c:v>
                </c:pt>
                <c:pt idx="758">
                  <c:v>-3.8263003031412807E-3</c:v>
                </c:pt>
                <c:pt idx="759">
                  <c:v>-3.9181709289550799E-3</c:v>
                </c:pt>
                <c:pt idx="760">
                  <c:v>-3.8997332255045611E-3</c:v>
                </c:pt>
                <c:pt idx="761">
                  <c:v>-3.9901733398437509E-3</c:v>
                </c:pt>
                <c:pt idx="762">
                  <c:v>-4.0515263875325509E-3</c:v>
                </c:pt>
                <c:pt idx="763">
                  <c:v>-4.0616989135742231E-3</c:v>
                </c:pt>
                <c:pt idx="764">
                  <c:v>-4.3481190999349016E-3</c:v>
                </c:pt>
                <c:pt idx="765">
                  <c:v>-4.23431396484375E-3</c:v>
                </c:pt>
                <c:pt idx="766">
                  <c:v>-4.2068163553873701E-3</c:v>
                </c:pt>
                <c:pt idx="767">
                  <c:v>-4.1480064392089818E-3</c:v>
                </c:pt>
                <c:pt idx="768">
                  <c:v>-3.9854049682617196E-3</c:v>
                </c:pt>
                <c:pt idx="769">
                  <c:v>-3.9674441019693996E-3</c:v>
                </c:pt>
                <c:pt idx="770">
                  <c:v>-3.7293434143066411E-3</c:v>
                </c:pt>
                <c:pt idx="771">
                  <c:v>-3.624916076660161E-3</c:v>
                </c:pt>
                <c:pt idx="772">
                  <c:v>-3.4877459208170606E-3</c:v>
                </c:pt>
                <c:pt idx="773">
                  <c:v>-3.342310587565111E-3</c:v>
                </c:pt>
                <c:pt idx="774">
                  <c:v>-3.2537778218587302E-3</c:v>
                </c:pt>
                <c:pt idx="775">
                  <c:v>-3.11040878295898E-3</c:v>
                </c:pt>
                <c:pt idx="776">
                  <c:v>-2.9625892639160208E-3</c:v>
                </c:pt>
                <c:pt idx="777">
                  <c:v>-2.8392473856608015E-3</c:v>
                </c:pt>
                <c:pt idx="778">
                  <c:v>-2.8605461120605512E-3</c:v>
                </c:pt>
                <c:pt idx="779">
                  <c:v>-2.7352968851725302E-3</c:v>
                </c:pt>
                <c:pt idx="780">
                  <c:v>-2.5644302368164097E-3</c:v>
                </c:pt>
                <c:pt idx="781">
                  <c:v>-2.6264190673828108E-3</c:v>
                </c:pt>
                <c:pt idx="782">
                  <c:v>-2.6861826578776105E-3</c:v>
                </c:pt>
                <c:pt idx="783">
                  <c:v>-2.5741259256998705E-3</c:v>
                </c:pt>
                <c:pt idx="784">
                  <c:v>-2.2931098937988307E-3</c:v>
                </c:pt>
                <c:pt idx="785">
                  <c:v>-2.4696985880533913E-3</c:v>
                </c:pt>
                <c:pt idx="786">
                  <c:v>-2.3638407389322907E-3</c:v>
                </c:pt>
                <c:pt idx="787">
                  <c:v>-2.258777618408201E-3</c:v>
                </c:pt>
                <c:pt idx="788">
                  <c:v>-2.4592081705729213E-3</c:v>
                </c:pt>
                <c:pt idx="789">
                  <c:v>-2.4693806966145804E-3</c:v>
                </c:pt>
                <c:pt idx="790">
                  <c:v>-2.5585492451985709E-3</c:v>
                </c:pt>
                <c:pt idx="791">
                  <c:v>-2.5143623352050803E-3</c:v>
                </c:pt>
                <c:pt idx="792">
                  <c:v>-2.668380737304691E-3</c:v>
                </c:pt>
                <c:pt idx="793">
                  <c:v>-2.6179949442545602E-3</c:v>
                </c:pt>
                <c:pt idx="794">
                  <c:v>-3.0190149943033909E-3</c:v>
                </c:pt>
                <c:pt idx="795">
                  <c:v>-3.0307769775390608E-3</c:v>
                </c:pt>
                <c:pt idx="796">
                  <c:v>-2.7294158935546905E-3</c:v>
                </c:pt>
                <c:pt idx="797">
                  <c:v>-3.0520757039388005E-3</c:v>
                </c:pt>
                <c:pt idx="798">
                  <c:v>-3.1814575195312504E-3</c:v>
                </c:pt>
                <c:pt idx="799">
                  <c:v>-3.2647450764974012E-3</c:v>
                </c:pt>
                <c:pt idx="800">
                  <c:v>-3.44069798787435E-3</c:v>
                </c:pt>
                <c:pt idx="801">
                  <c:v>-3.4575462341308607E-3</c:v>
                </c:pt>
                <c:pt idx="802">
                  <c:v>-3.4456253051757799E-3</c:v>
                </c:pt>
                <c:pt idx="803">
                  <c:v>-3.4225781758626312E-3</c:v>
                </c:pt>
                <c:pt idx="804">
                  <c:v>-3.8407643636067714E-3</c:v>
                </c:pt>
                <c:pt idx="805">
                  <c:v>-3.8220087687174504E-3</c:v>
                </c:pt>
                <c:pt idx="806">
                  <c:v>-3.8595199584961007E-3</c:v>
                </c:pt>
                <c:pt idx="807">
                  <c:v>-4.1766166687011805E-3</c:v>
                </c:pt>
                <c:pt idx="808">
                  <c:v>-4.3230056762695304E-3</c:v>
                </c:pt>
                <c:pt idx="809">
                  <c:v>-4.5304298400878906E-3</c:v>
                </c:pt>
                <c:pt idx="810">
                  <c:v>-4.4994354248046918E-3</c:v>
                </c:pt>
                <c:pt idx="811">
                  <c:v>-4.564126332600912E-3</c:v>
                </c:pt>
                <c:pt idx="812">
                  <c:v>-4.87788518269857E-3</c:v>
                </c:pt>
                <c:pt idx="813">
                  <c:v>-4.9775441487630197E-3</c:v>
                </c:pt>
                <c:pt idx="814">
                  <c:v>-4.8632621765136805E-3</c:v>
                </c:pt>
                <c:pt idx="815">
                  <c:v>-4.9869219462076913E-3</c:v>
                </c:pt>
                <c:pt idx="816">
                  <c:v>-4.8597653706868409E-3</c:v>
                </c:pt>
                <c:pt idx="817">
                  <c:v>-5.2259763081868504E-3</c:v>
                </c:pt>
                <c:pt idx="818">
                  <c:v>-5.5549939473469919E-3</c:v>
                </c:pt>
                <c:pt idx="819">
                  <c:v>-5.5144627888997298E-3</c:v>
                </c:pt>
                <c:pt idx="820">
                  <c:v>-5.3825378417969019E-3</c:v>
                </c:pt>
                <c:pt idx="821">
                  <c:v>-5.9866905212402326E-3</c:v>
                </c:pt>
                <c:pt idx="822">
                  <c:v>-5.6322415669759008E-3</c:v>
                </c:pt>
                <c:pt idx="823">
                  <c:v>-6.1833063761393119E-3</c:v>
                </c:pt>
                <c:pt idx="824">
                  <c:v>-6.1276753743489598E-3</c:v>
                </c:pt>
                <c:pt idx="825">
                  <c:v>-6.359418233235682E-3</c:v>
                </c:pt>
                <c:pt idx="826">
                  <c:v>-6.4872105916341212E-3</c:v>
                </c:pt>
                <c:pt idx="827">
                  <c:v>-6.4546267191568805E-3</c:v>
                </c:pt>
                <c:pt idx="828">
                  <c:v>-6.3227017720540318E-3</c:v>
                </c:pt>
                <c:pt idx="829">
                  <c:v>-6.4609845479329615E-3</c:v>
                </c:pt>
                <c:pt idx="830">
                  <c:v>-6.542046864827491E-3</c:v>
                </c:pt>
                <c:pt idx="831">
                  <c:v>-7.0295333862304601E-3</c:v>
                </c:pt>
                <c:pt idx="832">
                  <c:v>-7.0296923319498805E-3</c:v>
                </c:pt>
                <c:pt idx="833">
                  <c:v>-7.0007642110188799E-3</c:v>
                </c:pt>
                <c:pt idx="834">
                  <c:v>-7.1959495544433707E-3</c:v>
                </c:pt>
                <c:pt idx="835">
                  <c:v>-7.4963569641113108E-3</c:v>
                </c:pt>
                <c:pt idx="836">
                  <c:v>-7.5494448343912815E-3</c:v>
                </c:pt>
                <c:pt idx="837">
                  <c:v>-7.5702667236328012E-3</c:v>
                </c:pt>
                <c:pt idx="838">
                  <c:v>-7.6964696248372306E-3</c:v>
                </c:pt>
                <c:pt idx="839">
                  <c:v>-7.92153676350911E-3</c:v>
                </c:pt>
                <c:pt idx="840">
                  <c:v>-7.8522364298502633E-3</c:v>
                </c:pt>
                <c:pt idx="841">
                  <c:v>-7.9062779744466013E-3</c:v>
                </c:pt>
                <c:pt idx="842">
                  <c:v>-8.6537996927897234E-3</c:v>
                </c:pt>
                <c:pt idx="843">
                  <c:v>-8.093039194742831E-3</c:v>
                </c:pt>
                <c:pt idx="844">
                  <c:v>-8.8864962259928414E-3</c:v>
                </c:pt>
                <c:pt idx="845">
                  <c:v>-8.925755818684912E-3</c:v>
                </c:pt>
                <c:pt idx="846">
                  <c:v>-9.2398325602213623E-3</c:v>
                </c:pt>
                <c:pt idx="847">
                  <c:v>-9.5855394999186262E-3</c:v>
                </c:pt>
                <c:pt idx="848">
                  <c:v>-1.0039965311686204E-2</c:v>
                </c:pt>
                <c:pt idx="849">
                  <c:v>-9.787082672119125E-3</c:v>
                </c:pt>
                <c:pt idx="850">
                  <c:v>-1.0477542877197302E-2</c:v>
                </c:pt>
                <c:pt idx="851">
                  <c:v>-1.0661919911702502E-2</c:v>
                </c:pt>
                <c:pt idx="852">
                  <c:v>-1.0928153991699198E-2</c:v>
                </c:pt>
                <c:pt idx="853">
                  <c:v>-1.1361122131347601E-2</c:v>
                </c:pt>
                <c:pt idx="854">
                  <c:v>-1.14421844482422E-2</c:v>
                </c:pt>
                <c:pt idx="855">
                  <c:v>-1.1629740397135402E-2</c:v>
                </c:pt>
                <c:pt idx="856">
                  <c:v>-1.2170473734537801E-2</c:v>
                </c:pt>
                <c:pt idx="857">
                  <c:v>-1.2811660766601601E-2</c:v>
                </c:pt>
                <c:pt idx="858">
                  <c:v>-1.3004779815673802E-2</c:v>
                </c:pt>
                <c:pt idx="859">
                  <c:v>-1.2927055358886705E-2</c:v>
                </c:pt>
                <c:pt idx="860">
                  <c:v>-1.3457616170247402E-2</c:v>
                </c:pt>
                <c:pt idx="861">
                  <c:v>-1.4087835947672501E-2</c:v>
                </c:pt>
                <c:pt idx="862">
                  <c:v>-1.3659000396728505E-2</c:v>
                </c:pt>
                <c:pt idx="863">
                  <c:v>-1.4148871103922499E-2</c:v>
                </c:pt>
                <c:pt idx="864">
                  <c:v>-1.4323075612386103E-2</c:v>
                </c:pt>
                <c:pt idx="865">
                  <c:v>-1.5591939290364603E-2</c:v>
                </c:pt>
                <c:pt idx="866">
                  <c:v>-1.5549500783284504E-2</c:v>
                </c:pt>
                <c:pt idx="867">
                  <c:v>-1.6834259033203101E-2</c:v>
                </c:pt>
                <c:pt idx="868">
                  <c:v>-1.7337322235107405E-2</c:v>
                </c:pt>
                <c:pt idx="869">
                  <c:v>-1.8284956614176406E-2</c:v>
                </c:pt>
                <c:pt idx="870">
                  <c:v>-1.8558661142985003E-2</c:v>
                </c:pt>
                <c:pt idx="871">
                  <c:v>-2.0311037699381505E-2</c:v>
                </c:pt>
                <c:pt idx="872">
                  <c:v>-1.9740581512451203E-2</c:v>
                </c:pt>
                <c:pt idx="873">
                  <c:v>-2.0243803660074899E-2</c:v>
                </c:pt>
                <c:pt idx="874">
                  <c:v>-1.9978364308675108E-2</c:v>
                </c:pt>
                <c:pt idx="875">
                  <c:v>-1.9186337788899704E-2</c:v>
                </c:pt>
                <c:pt idx="876">
                  <c:v>-1.991192499796551E-2</c:v>
                </c:pt>
                <c:pt idx="877">
                  <c:v>-2.1042346954345707E-2</c:v>
                </c:pt>
                <c:pt idx="878">
                  <c:v>-1.9988695780436206E-2</c:v>
                </c:pt>
                <c:pt idx="879">
                  <c:v>-1.9900480906168607E-2</c:v>
                </c:pt>
                <c:pt idx="880">
                  <c:v>-1.9283771514892602E-2</c:v>
                </c:pt>
                <c:pt idx="881">
                  <c:v>-2.0215511322021509E-2</c:v>
                </c:pt>
                <c:pt idx="882">
                  <c:v>-2.0027796427408904E-2</c:v>
                </c:pt>
                <c:pt idx="883">
                  <c:v>-2.0756085713704402E-2</c:v>
                </c:pt>
                <c:pt idx="884">
                  <c:v>-2.0411332448323608E-2</c:v>
                </c:pt>
                <c:pt idx="885">
                  <c:v>-2.0089467366536502E-2</c:v>
                </c:pt>
                <c:pt idx="886">
                  <c:v>-2.0827134450276702E-2</c:v>
                </c:pt>
                <c:pt idx="887">
                  <c:v>-2.1556695302327511E-2</c:v>
                </c:pt>
                <c:pt idx="888">
                  <c:v>-2.0642916361490904E-2</c:v>
                </c:pt>
                <c:pt idx="889">
                  <c:v>-2.0003159840901702E-2</c:v>
                </c:pt>
                <c:pt idx="890">
                  <c:v>-2.2494633992513009E-2</c:v>
                </c:pt>
                <c:pt idx="891">
                  <c:v>-2.2074540456136105E-2</c:v>
                </c:pt>
                <c:pt idx="892">
                  <c:v>-2.3913065592447904E-2</c:v>
                </c:pt>
                <c:pt idx="893">
                  <c:v>-2.0761489868164007E-2</c:v>
                </c:pt>
                <c:pt idx="894">
                  <c:v>-2.3570855458577504E-2</c:v>
                </c:pt>
                <c:pt idx="895">
                  <c:v>-2.4322032928466807E-2</c:v>
                </c:pt>
                <c:pt idx="896">
                  <c:v>-2.1540959676106804E-2</c:v>
                </c:pt>
                <c:pt idx="897">
                  <c:v>-2.5048255920410208E-2</c:v>
                </c:pt>
                <c:pt idx="898">
                  <c:v>-2.5260766347249303E-2</c:v>
                </c:pt>
                <c:pt idx="899">
                  <c:v>-2.3938814798990904E-2</c:v>
                </c:pt>
                <c:pt idx="900">
                  <c:v>-2.5717735290527306E-2</c:v>
                </c:pt>
                <c:pt idx="901">
                  <c:v>-2.6717185974121108E-2</c:v>
                </c:pt>
                <c:pt idx="902">
                  <c:v>-2.7481396993001311E-2</c:v>
                </c:pt>
                <c:pt idx="903">
                  <c:v>-2.9821554819742805E-2</c:v>
                </c:pt>
                <c:pt idx="904">
                  <c:v>-2.8734525044759106E-2</c:v>
                </c:pt>
                <c:pt idx="905">
                  <c:v>-2.83037821451823E-2</c:v>
                </c:pt>
                <c:pt idx="906">
                  <c:v>-2.9626687367757108E-2</c:v>
                </c:pt>
                <c:pt idx="907">
                  <c:v>-3.0347347259521502E-2</c:v>
                </c:pt>
                <c:pt idx="908">
                  <c:v>-3.1088670094807907E-2</c:v>
                </c:pt>
                <c:pt idx="909">
                  <c:v>-3.3302148183186817E-2</c:v>
                </c:pt>
                <c:pt idx="910">
                  <c:v>-3.1356493631998703E-2</c:v>
                </c:pt>
              </c:numCache>
            </c:numRef>
          </c:yVal>
          <c:smooth val="1"/>
        </c:ser>
        <c:axId val="56322304"/>
        <c:axId val="56336768"/>
      </c:scatterChart>
      <c:valAx>
        <c:axId val="56322304"/>
        <c:scaling>
          <c:orientation val="minMax"/>
          <c:max val="700"/>
          <c:min val="300"/>
        </c:scaling>
        <c:axPos val="b"/>
        <c:title>
          <c:tx>
            <c:rich>
              <a:bodyPr/>
              <a:lstStyle/>
              <a:p>
                <a:pPr>
                  <a:defRPr/>
                </a:pPr>
                <a:r>
                  <a:rPr lang="en-US"/>
                  <a:t>Wavelength (nm)</a:t>
                </a:r>
              </a:p>
            </c:rich>
          </c:tx>
          <c:layout/>
        </c:title>
        <c:numFmt formatCode="General" sourceLinked="1"/>
        <c:tickLblPos val="nextTo"/>
        <c:crossAx val="56336768"/>
        <c:crosses val="autoZero"/>
        <c:crossBetween val="midCat"/>
      </c:valAx>
      <c:valAx>
        <c:axId val="56336768"/>
        <c:scaling>
          <c:orientation val="minMax"/>
          <c:max val="4.0000000000000008E-2"/>
          <c:min val="-2.0000000000000004E-2"/>
        </c:scaling>
        <c:axPos val="l"/>
        <c:majorGridlines/>
        <c:title>
          <c:tx>
            <c:rich>
              <a:bodyPr rot="-5400000" vert="horz"/>
              <a:lstStyle/>
              <a:p>
                <a:pPr>
                  <a:defRPr/>
                </a:pPr>
                <a:r>
                  <a:rPr lang="en-US"/>
                  <a:t>Absorbance</a:t>
                </a:r>
              </a:p>
            </c:rich>
          </c:tx>
          <c:layout/>
        </c:title>
        <c:numFmt formatCode="General" sourceLinked="1"/>
        <c:tickLblPos val="nextTo"/>
        <c:crossAx val="56322304"/>
        <c:crosses val="autoZero"/>
        <c:crossBetween val="midCat"/>
      </c:valAx>
    </c:plotArea>
    <c:legend>
      <c:legendPos val="r"/>
      <c:legendEntry>
        <c:idx val="0"/>
        <c:delete val="1"/>
      </c:legendEntry>
      <c:legendEntry>
        <c:idx val="1"/>
        <c:delete val="1"/>
      </c:legendEntry>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Pure Water</a:t>
            </a:r>
          </a:p>
        </c:rich>
      </c:tx>
      <c:layout/>
    </c:title>
    <c:plotArea>
      <c:layout/>
      <c:scatterChart>
        <c:scatterStyle val="smoothMarker"/>
        <c:ser>
          <c:idx val="0"/>
          <c:order val="0"/>
          <c:tx>
            <c:strRef>
              <c:f>Sheet1!$B$1</c:f>
              <c:strCache>
                <c:ptCount val="1"/>
                <c:pt idx="0">
                  <c:v>asorbance Coeffeicent</c:v>
                </c:pt>
              </c:strCache>
            </c:strRef>
          </c:tx>
          <c:marker>
            <c:symbol val="none"/>
          </c:marker>
          <c:xVal>
            <c:numRef>
              <c:f>Sheet1!$A$2:$A$141</c:f>
              <c:numCache>
                <c:formatCode>General</c:formatCode>
                <c:ptCount val="140"/>
                <c:pt idx="0">
                  <c:v>380</c:v>
                </c:pt>
                <c:pt idx="1">
                  <c:v>382.5</c:v>
                </c:pt>
                <c:pt idx="2">
                  <c:v>385</c:v>
                </c:pt>
                <c:pt idx="3">
                  <c:v>387.5</c:v>
                </c:pt>
                <c:pt idx="4">
                  <c:v>390</c:v>
                </c:pt>
                <c:pt idx="5">
                  <c:v>392.5</c:v>
                </c:pt>
                <c:pt idx="6">
                  <c:v>395</c:v>
                </c:pt>
                <c:pt idx="7">
                  <c:v>397.5</c:v>
                </c:pt>
                <c:pt idx="8">
                  <c:v>400</c:v>
                </c:pt>
                <c:pt idx="9">
                  <c:v>402.5</c:v>
                </c:pt>
                <c:pt idx="10">
                  <c:v>405</c:v>
                </c:pt>
                <c:pt idx="11">
                  <c:v>407.5</c:v>
                </c:pt>
                <c:pt idx="12">
                  <c:v>410</c:v>
                </c:pt>
                <c:pt idx="13">
                  <c:v>412.5</c:v>
                </c:pt>
                <c:pt idx="14">
                  <c:v>415</c:v>
                </c:pt>
                <c:pt idx="15">
                  <c:v>417.5</c:v>
                </c:pt>
                <c:pt idx="16">
                  <c:v>420</c:v>
                </c:pt>
                <c:pt idx="17">
                  <c:v>422.5</c:v>
                </c:pt>
                <c:pt idx="18">
                  <c:v>425</c:v>
                </c:pt>
                <c:pt idx="19">
                  <c:v>427.5</c:v>
                </c:pt>
                <c:pt idx="20">
                  <c:v>430</c:v>
                </c:pt>
                <c:pt idx="21">
                  <c:v>432.5</c:v>
                </c:pt>
                <c:pt idx="22">
                  <c:v>435</c:v>
                </c:pt>
                <c:pt idx="23">
                  <c:v>437.5</c:v>
                </c:pt>
                <c:pt idx="24">
                  <c:v>440</c:v>
                </c:pt>
                <c:pt idx="25">
                  <c:v>442.5</c:v>
                </c:pt>
                <c:pt idx="26">
                  <c:v>445</c:v>
                </c:pt>
                <c:pt idx="27">
                  <c:v>447.5</c:v>
                </c:pt>
                <c:pt idx="28">
                  <c:v>450</c:v>
                </c:pt>
                <c:pt idx="29">
                  <c:v>452.5</c:v>
                </c:pt>
                <c:pt idx="30">
                  <c:v>455</c:v>
                </c:pt>
                <c:pt idx="31">
                  <c:v>457.5</c:v>
                </c:pt>
                <c:pt idx="32">
                  <c:v>460</c:v>
                </c:pt>
                <c:pt idx="33">
                  <c:v>462.5</c:v>
                </c:pt>
                <c:pt idx="34">
                  <c:v>465</c:v>
                </c:pt>
                <c:pt idx="35">
                  <c:v>467.5</c:v>
                </c:pt>
                <c:pt idx="36">
                  <c:v>470</c:v>
                </c:pt>
                <c:pt idx="37">
                  <c:v>472.5</c:v>
                </c:pt>
                <c:pt idx="38">
                  <c:v>475</c:v>
                </c:pt>
                <c:pt idx="39">
                  <c:v>477.5</c:v>
                </c:pt>
                <c:pt idx="40">
                  <c:v>480</c:v>
                </c:pt>
                <c:pt idx="41">
                  <c:v>482.5</c:v>
                </c:pt>
                <c:pt idx="42">
                  <c:v>485</c:v>
                </c:pt>
                <c:pt idx="43">
                  <c:v>487.5</c:v>
                </c:pt>
                <c:pt idx="44">
                  <c:v>490</c:v>
                </c:pt>
                <c:pt idx="45">
                  <c:v>492.5</c:v>
                </c:pt>
                <c:pt idx="46">
                  <c:v>495</c:v>
                </c:pt>
                <c:pt idx="47">
                  <c:v>497.5</c:v>
                </c:pt>
                <c:pt idx="48">
                  <c:v>500</c:v>
                </c:pt>
                <c:pt idx="49">
                  <c:v>502.5</c:v>
                </c:pt>
                <c:pt idx="50">
                  <c:v>505</c:v>
                </c:pt>
                <c:pt idx="51">
                  <c:v>507.5</c:v>
                </c:pt>
                <c:pt idx="52">
                  <c:v>510</c:v>
                </c:pt>
                <c:pt idx="53">
                  <c:v>512.5</c:v>
                </c:pt>
                <c:pt idx="54">
                  <c:v>515</c:v>
                </c:pt>
                <c:pt idx="55">
                  <c:v>517.5</c:v>
                </c:pt>
                <c:pt idx="56">
                  <c:v>520</c:v>
                </c:pt>
                <c:pt idx="57">
                  <c:v>522.5</c:v>
                </c:pt>
                <c:pt idx="58">
                  <c:v>525</c:v>
                </c:pt>
                <c:pt idx="59">
                  <c:v>527.5</c:v>
                </c:pt>
                <c:pt idx="60">
                  <c:v>530</c:v>
                </c:pt>
                <c:pt idx="61">
                  <c:v>532.5</c:v>
                </c:pt>
                <c:pt idx="62">
                  <c:v>535</c:v>
                </c:pt>
                <c:pt idx="63">
                  <c:v>537.5</c:v>
                </c:pt>
                <c:pt idx="64">
                  <c:v>540</c:v>
                </c:pt>
                <c:pt idx="65">
                  <c:v>542.5</c:v>
                </c:pt>
                <c:pt idx="66">
                  <c:v>545</c:v>
                </c:pt>
                <c:pt idx="67">
                  <c:v>547.5</c:v>
                </c:pt>
                <c:pt idx="68">
                  <c:v>550</c:v>
                </c:pt>
                <c:pt idx="69">
                  <c:v>552.5</c:v>
                </c:pt>
                <c:pt idx="70">
                  <c:v>555</c:v>
                </c:pt>
                <c:pt idx="71">
                  <c:v>557.5</c:v>
                </c:pt>
                <c:pt idx="72">
                  <c:v>560</c:v>
                </c:pt>
                <c:pt idx="73">
                  <c:v>562.5</c:v>
                </c:pt>
                <c:pt idx="74">
                  <c:v>565</c:v>
                </c:pt>
                <c:pt idx="75">
                  <c:v>567.5</c:v>
                </c:pt>
                <c:pt idx="76">
                  <c:v>570</c:v>
                </c:pt>
                <c:pt idx="77">
                  <c:v>572.5</c:v>
                </c:pt>
                <c:pt idx="78">
                  <c:v>575</c:v>
                </c:pt>
                <c:pt idx="79">
                  <c:v>577.5</c:v>
                </c:pt>
                <c:pt idx="80">
                  <c:v>580</c:v>
                </c:pt>
                <c:pt idx="81">
                  <c:v>582.5</c:v>
                </c:pt>
                <c:pt idx="82">
                  <c:v>585</c:v>
                </c:pt>
                <c:pt idx="83">
                  <c:v>587.5</c:v>
                </c:pt>
                <c:pt idx="84">
                  <c:v>590</c:v>
                </c:pt>
                <c:pt idx="85">
                  <c:v>592.5</c:v>
                </c:pt>
                <c:pt idx="86">
                  <c:v>595</c:v>
                </c:pt>
                <c:pt idx="87">
                  <c:v>597.5</c:v>
                </c:pt>
                <c:pt idx="88">
                  <c:v>600</c:v>
                </c:pt>
                <c:pt idx="89">
                  <c:v>602.5</c:v>
                </c:pt>
                <c:pt idx="90">
                  <c:v>605</c:v>
                </c:pt>
                <c:pt idx="91">
                  <c:v>607.5</c:v>
                </c:pt>
                <c:pt idx="92">
                  <c:v>610</c:v>
                </c:pt>
                <c:pt idx="93">
                  <c:v>612.5</c:v>
                </c:pt>
                <c:pt idx="94">
                  <c:v>615</c:v>
                </c:pt>
                <c:pt idx="95">
                  <c:v>617.5</c:v>
                </c:pt>
                <c:pt idx="96">
                  <c:v>620</c:v>
                </c:pt>
                <c:pt idx="97">
                  <c:v>622.5</c:v>
                </c:pt>
                <c:pt idx="98">
                  <c:v>625</c:v>
                </c:pt>
                <c:pt idx="99">
                  <c:v>627.5</c:v>
                </c:pt>
                <c:pt idx="100">
                  <c:v>630</c:v>
                </c:pt>
                <c:pt idx="101">
                  <c:v>632.5</c:v>
                </c:pt>
                <c:pt idx="102">
                  <c:v>635</c:v>
                </c:pt>
                <c:pt idx="103">
                  <c:v>637.5</c:v>
                </c:pt>
                <c:pt idx="104">
                  <c:v>640</c:v>
                </c:pt>
                <c:pt idx="105">
                  <c:v>642.5</c:v>
                </c:pt>
                <c:pt idx="106">
                  <c:v>645</c:v>
                </c:pt>
                <c:pt idx="107">
                  <c:v>647.5</c:v>
                </c:pt>
                <c:pt idx="108">
                  <c:v>650</c:v>
                </c:pt>
                <c:pt idx="109">
                  <c:v>652.5</c:v>
                </c:pt>
                <c:pt idx="110">
                  <c:v>655</c:v>
                </c:pt>
                <c:pt idx="111">
                  <c:v>657.5</c:v>
                </c:pt>
                <c:pt idx="112">
                  <c:v>660</c:v>
                </c:pt>
                <c:pt idx="113">
                  <c:v>662.5</c:v>
                </c:pt>
                <c:pt idx="114">
                  <c:v>665</c:v>
                </c:pt>
                <c:pt idx="115">
                  <c:v>667.5</c:v>
                </c:pt>
                <c:pt idx="116">
                  <c:v>670</c:v>
                </c:pt>
                <c:pt idx="117">
                  <c:v>672.5</c:v>
                </c:pt>
                <c:pt idx="118">
                  <c:v>675</c:v>
                </c:pt>
                <c:pt idx="119">
                  <c:v>677.5</c:v>
                </c:pt>
                <c:pt idx="120">
                  <c:v>680</c:v>
                </c:pt>
                <c:pt idx="121">
                  <c:v>682.5</c:v>
                </c:pt>
                <c:pt idx="122">
                  <c:v>685</c:v>
                </c:pt>
                <c:pt idx="123">
                  <c:v>687.5</c:v>
                </c:pt>
                <c:pt idx="124">
                  <c:v>690</c:v>
                </c:pt>
                <c:pt idx="125">
                  <c:v>692.5</c:v>
                </c:pt>
                <c:pt idx="126">
                  <c:v>695</c:v>
                </c:pt>
                <c:pt idx="127">
                  <c:v>697.5</c:v>
                </c:pt>
                <c:pt idx="128">
                  <c:v>700</c:v>
                </c:pt>
                <c:pt idx="129">
                  <c:v>702.5</c:v>
                </c:pt>
                <c:pt idx="130">
                  <c:v>705</c:v>
                </c:pt>
                <c:pt idx="131">
                  <c:v>707.5</c:v>
                </c:pt>
                <c:pt idx="132">
                  <c:v>710</c:v>
                </c:pt>
                <c:pt idx="133">
                  <c:v>712.5</c:v>
                </c:pt>
                <c:pt idx="134">
                  <c:v>715</c:v>
                </c:pt>
                <c:pt idx="135">
                  <c:v>717.5</c:v>
                </c:pt>
                <c:pt idx="136">
                  <c:v>720</c:v>
                </c:pt>
                <c:pt idx="137">
                  <c:v>722.5</c:v>
                </c:pt>
                <c:pt idx="138">
                  <c:v>725</c:v>
                </c:pt>
                <c:pt idx="139">
                  <c:v>727.5</c:v>
                </c:pt>
              </c:numCache>
            </c:numRef>
          </c:xVal>
          <c:yVal>
            <c:numRef>
              <c:f>Sheet1!$B$2:$B$141</c:f>
              <c:numCache>
                <c:formatCode>General</c:formatCode>
                <c:ptCount val="140"/>
                <c:pt idx="0">
                  <c:v>1.1370000000000003E-2</c:v>
                </c:pt>
                <c:pt idx="1">
                  <c:v>1.0440000000000001E-2</c:v>
                </c:pt>
                <c:pt idx="2">
                  <c:v>9.4100000000000104E-3</c:v>
                </c:pt>
                <c:pt idx="3">
                  <c:v>9.1700000000000011E-3</c:v>
                </c:pt>
                <c:pt idx="4">
                  <c:v>8.5100000000000123E-3</c:v>
                </c:pt>
                <c:pt idx="5">
                  <c:v>8.2900000000000022E-3</c:v>
                </c:pt>
                <c:pt idx="6">
                  <c:v>8.1300000000000018E-3</c:v>
                </c:pt>
                <c:pt idx="7">
                  <c:v>7.7500000000000112E-3</c:v>
                </c:pt>
                <c:pt idx="8">
                  <c:v>6.6300000000000005E-3</c:v>
                </c:pt>
                <c:pt idx="9">
                  <c:v>5.7900000000000009E-3</c:v>
                </c:pt>
                <c:pt idx="10">
                  <c:v>5.3000000000000009E-3</c:v>
                </c:pt>
                <c:pt idx="11">
                  <c:v>5.030000000000011E-3</c:v>
                </c:pt>
                <c:pt idx="12">
                  <c:v>4.7300000000000111E-3</c:v>
                </c:pt>
                <c:pt idx="13">
                  <c:v>4.5200000000000014E-3</c:v>
                </c:pt>
                <c:pt idx="14">
                  <c:v>4.4400000000000116E-3</c:v>
                </c:pt>
                <c:pt idx="15">
                  <c:v>4.4200000000000012E-3</c:v>
                </c:pt>
                <c:pt idx="16">
                  <c:v>4.5400000000000015E-3</c:v>
                </c:pt>
                <c:pt idx="17">
                  <c:v>4.7400000000000116E-3</c:v>
                </c:pt>
                <c:pt idx="18">
                  <c:v>4.7800000000000117E-3</c:v>
                </c:pt>
                <c:pt idx="19">
                  <c:v>4.8200000000000014E-3</c:v>
                </c:pt>
                <c:pt idx="20">
                  <c:v>4.9500000000000117E-3</c:v>
                </c:pt>
                <c:pt idx="21">
                  <c:v>5.0400000000000115E-3</c:v>
                </c:pt>
                <c:pt idx="22">
                  <c:v>5.3000000000000009E-3</c:v>
                </c:pt>
                <c:pt idx="23">
                  <c:v>5.8000000000000013E-3</c:v>
                </c:pt>
                <c:pt idx="24">
                  <c:v>6.3500000000000006E-3</c:v>
                </c:pt>
                <c:pt idx="25">
                  <c:v>6.9600000000000018E-3</c:v>
                </c:pt>
                <c:pt idx="26">
                  <c:v>7.5100000000000115E-3</c:v>
                </c:pt>
                <c:pt idx="27">
                  <c:v>8.3000000000000122E-3</c:v>
                </c:pt>
                <c:pt idx="28">
                  <c:v>9.2200000000000008E-3</c:v>
                </c:pt>
                <c:pt idx="29">
                  <c:v>9.6900000000000007E-3</c:v>
                </c:pt>
                <c:pt idx="30">
                  <c:v>9.6200000000000001E-3</c:v>
                </c:pt>
                <c:pt idx="31">
                  <c:v>9.5700000000000125E-3</c:v>
                </c:pt>
                <c:pt idx="32">
                  <c:v>9.7900000000000018E-3</c:v>
                </c:pt>
                <c:pt idx="33">
                  <c:v>1.0050000000000002E-2</c:v>
                </c:pt>
                <c:pt idx="34">
                  <c:v>1.0110000000000001E-2</c:v>
                </c:pt>
                <c:pt idx="35">
                  <c:v>1.0200000000000002E-2</c:v>
                </c:pt>
                <c:pt idx="36">
                  <c:v>1.0600000000000002E-2</c:v>
                </c:pt>
                <c:pt idx="37">
                  <c:v>1.0900000000000002E-2</c:v>
                </c:pt>
                <c:pt idx="38">
                  <c:v>1.1400000000000002E-2</c:v>
                </c:pt>
                <c:pt idx="39">
                  <c:v>1.2100000000000001E-2</c:v>
                </c:pt>
                <c:pt idx="40">
                  <c:v>1.2700000000000003E-2</c:v>
                </c:pt>
                <c:pt idx="41">
                  <c:v>1.3100000000000002E-2</c:v>
                </c:pt>
                <c:pt idx="42">
                  <c:v>1.3600000000000003E-2</c:v>
                </c:pt>
                <c:pt idx="43">
                  <c:v>1.4400000000000001E-2</c:v>
                </c:pt>
                <c:pt idx="44">
                  <c:v>1.5000000000000003E-2</c:v>
                </c:pt>
                <c:pt idx="45">
                  <c:v>1.6200000000000003E-2</c:v>
                </c:pt>
                <c:pt idx="46">
                  <c:v>1.7300000000000006E-2</c:v>
                </c:pt>
                <c:pt idx="47">
                  <c:v>1.9100000000000002E-2</c:v>
                </c:pt>
                <c:pt idx="48">
                  <c:v>2.0400000000000005E-2</c:v>
                </c:pt>
                <c:pt idx="49">
                  <c:v>2.2800000000000004E-2</c:v>
                </c:pt>
                <c:pt idx="50">
                  <c:v>2.5600000000000005E-2</c:v>
                </c:pt>
                <c:pt idx="51">
                  <c:v>2.8000000000000004E-2</c:v>
                </c:pt>
                <c:pt idx="52">
                  <c:v>3.2500000000000001E-2</c:v>
                </c:pt>
                <c:pt idx="53">
                  <c:v>3.7200000000000004E-2</c:v>
                </c:pt>
                <c:pt idx="54">
                  <c:v>3.960000000000001E-2</c:v>
                </c:pt>
                <c:pt idx="55">
                  <c:v>3.9900000000000005E-2</c:v>
                </c:pt>
                <c:pt idx="56">
                  <c:v>4.0900000000000006E-2</c:v>
                </c:pt>
                <c:pt idx="57">
                  <c:v>4.1600000000000012E-2</c:v>
                </c:pt>
                <c:pt idx="58">
                  <c:v>4.1700000000000008E-2</c:v>
                </c:pt>
                <c:pt idx="59">
                  <c:v>4.2800000000000012E-2</c:v>
                </c:pt>
                <c:pt idx="60">
                  <c:v>4.3400000000000008E-2</c:v>
                </c:pt>
                <c:pt idx="61">
                  <c:v>4.4700000000000011E-2</c:v>
                </c:pt>
                <c:pt idx="62">
                  <c:v>4.5200000000000004E-2</c:v>
                </c:pt>
                <c:pt idx="63">
                  <c:v>4.6600000000000009E-2</c:v>
                </c:pt>
                <c:pt idx="64">
                  <c:v>4.7400000000000005E-2</c:v>
                </c:pt>
                <c:pt idx="65">
                  <c:v>4.8900000000000006E-2</c:v>
                </c:pt>
                <c:pt idx="66">
                  <c:v>5.1100000000000007E-2</c:v>
                </c:pt>
                <c:pt idx="67">
                  <c:v>5.3700000000000005E-2</c:v>
                </c:pt>
                <c:pt idx="68">
                  <c:v>5.6500000000000002E-2</c:v>
                </c:pt>
                <c:pt idx="69">
                  <c:v>5.9300000000000103E-2</c:v>
                </c:pt>
                <c:pt idx="70">
                  <c:v>5.9600000000000007E-2</c:v>
                </c:pt>
                <c:pt idx="71">
                  <c:v>6.0600000000000008E-2</c:v>
                </c:pt>
                <c:pt idx="72">
                  <c:v>6.1900000000000004E-2</c:v>
                </c:pt>
                <c:pt idx="73">
                  <c:v>6.4000000000000098E-2</c:v>
                </c:pt>
                <c:pt idx="74">
                  <c:v>6.4200000000000007E-2</c:v>
                </c:pt>
                <c:pt idx="75">
                  <c:v>6.720000000000001E-2</c:v>
                </c:pt>
                <c:pt idx="76">
                  <c:v>6.9500000000000006E-2</c:v>
                </c:pt>
                <c:pt idx="77">
                  <c:v>7.3300000000000004E-2</c:v>
                </c:pt>
                <c:pt idx="78">
                  <c:v>7.7200000000000019E-2</c:v>
                </c:pt>
                <c:pt idx="79">
                  <c:v>8.3600000000000119E-2</c:v>
                </c:pt>
                <c:pt idx="80">
                  <c:v>8.9600000000000124E-2</c:v>
                </c:pt>
                <c:pt idx="81">
                  <c:v>9.8900000000000113E-2</c:v>
                </c:pt>
                <c:pt idx="82">
                  <c:v>0.11</c:v>
                </c:pt>
                <c:pt idx="83">
                  <c:v>0.12200000000000001</c:v>
                </c:pt>
                <c:pt idx="84">
                  <c:v>0.1351</c:v>
                </c:pt>
                <c:pt idx="85">
                  <c:v>0.15160000000000001</c:v>
                </c:pt>
                <c:pt idx="86">
                  <c:v>0.16720000000000002</c:v>
                </c:pt>
                <c:pt idx="87">
                  <c:v>0.1925</c:v>
                </c:pt>
                <c:pt idx="88">
                  <c:v>0.22240000000000001</c:v>
                </c:pt>
                <c:pt idx="89">
                  <c:v>0.24700000000000003</c:v>
                </c:pt>
                <c:pt idx="90">
                  <c:v>0.25769999999999998</c:v>
                </c:pt>
                <c:pt idx="91">
                  <c:v>0.26290000000000002</c:v>
                </c:pt>
                <c:pt idx="92">
                  <c:v>0.26440000000000002</c:v>
                </c:pt>
                <c:pt idx="93">
                  <c:v>0.26650000000000001</c:v>
                </c:pt>
                <c:pt idx="94">
                  <c:v>0.26780000000000004</c:v>
                </c:pt>
                <c:pt idx="95">
                  <c:v>0.2707</c:v>
                </c:pt>
                <c:pt idx="96">
                  <c:v>0.27550000000000002</c:v>
                </c:pt>
                <c:pt idx="97">
                  <c:v>0.28100000000000003</c:v>
                </c:pt>
                <c:pt idx="98">
                  <c:v>0.28340000000000004</c:v>
                </c:pt>
                <c:pt idx="99">
                  <c:v>0.29040000000000005</c:v>
                </c:pt>
                <c:pt idx="100">
                  <c:v>0.29160000000000003</c:v>
                </c:pt>
                <c:pt idx="101">
                  <c:v>0.29950000000000004</c:v>
                </c:pt>
                <c:pt idx="102">
                  <c:v>0.30120000000000002</c:v>
                </c:pt>
                <c:pt idx="103">
                  <c:v>0.30770000000000003</c:v>
                </c:pt>
                <c:pt idx="104">
                  <c:v>0.31080000000000008</c:v>
                </c:pt>
                <c:pt idx="105">
                  <c:v>0.32200000000000006</c:v>
                </c:pt>
                <c:pt idx="106">
                  <c:v>0.32500000000000007</c:v>
                </c:pt>
                <c:pt idx="107">
                  <c:v>0.33500000000000008</c:v>
                </c:pt>
                <c:pt idx="108">
                  <c:v>0.34</c:v>
                </c:pt>
                <c:pt idx="109">
                  <c:v>0.35800000000000004</c:v>
                </c:pt>
                <c:pt idx="110">
                  <c:v>0.37100000000000005</c:v>
                </c:pt>
                <c:pt idx="111">
                  <c:v>0.39300000000000007</c:v>
                </c:pt>
                <c:pt idx="112">
                  <c:v>0.41000000000000003</c:v>
                </c:pt>
                <c:pt idx="113">
                  <c:v>0.42400000000000004</c:v>
                </c:pt>
                <c:pt idx="114">
                  <c:v>0.42900000000000005</c:v>
                </c:pt>
                <c:pt idx="115">
                  <c:v>0.43600000000000005</c:v>
                </c:pt>
                <c:pt idx="116">
                  <c:v>0.43900000000000006</c:v>
                </c:pt>
                <c:pt idx="117">
                  <c:v>0.44800000000000001</c:v>
                </c:pt>
                <c:pt idx="118">
                  <c:v>0.44800000000000001</c:v>
                </c:pt>
                <c:pt idx="119">
                  <c:v>0.46100000000000002</c:v>
                </c:pt>
                <c:pt idx="120">
                  <c:v>0.46500000000000002</c:v>
                </c:pt>
                <c:pt idx="121">
                  <c:v>0.47800000000000004</c:v>
                </c:pt>
                <c:pt idx="122">
                  <c:v>0.48600000000000004</c:v>
                </c:pt>
                <c:pt idx="123">
                  <c:v>0.502</c:v>
                </c:pt>
                <c:pt idx="124">
                  <c:v>0.51600000000000001</c:v>
                </c:pt>
                <c:pt idx="125">
                  <c:v>0.53800000000000003</c:v>
                </c:pt>
                <c:pt idx="126">
                  <c:v>0.55900000000000005</c:v>
                </c:pt>
                <c:pt idx="127">
                  <c:v>0.59199999999999997</c:v>
                </c:pt>
                <c:pt idx="128">
                  <c:v>0.62400000000000111</c:v>
                </c:pt>
                <c:pt idx="129">
                  <c:v>0.66300000000000114</c:v>
                </c:pt>
                <c:pt idx="130">
                  <c:v>0.70400000000000107</c:v>
                </c:pt>
                <c:pt idx="131">
                  <c:v>0.75600000000000112</c:v>
                </c:pt>
                <c:pt idx="132">
                  <c:v>0.82700000000000107</c:v>
                </c:pt>
                <c:pt idx="133">
                  <c:v>0.91400000000000003</c:v>
                </c:pt>
                <c:pt idx="134">
                  <c:v>1.0069999999999988</c:v>
                </c:pt>
                <c:pt idx="135">
                  <c:v>1.119</c:v>
                </c:pt>
                <c:pt idx="136">
                  <c:v>1.2309999999999988</c:v>
                </c:pt>
                <c:pt idx="137">
                  <c:v>1.3560000000000001</c:v>
                </c:pt>
                <c:pt idx="138">
                  <c:v>1.4889999999999988</c:v>
                </c:pt>
                <c:pt idx="139">
                  <c:v>1.6779999999999988</c:v>
                </c:pt>
              </c:numCache>
            </c:numRef>
          </c:yVal>
          <c:smooth val="1"/>
        </c:ser>
        <c:axId val="41206912"/>
        <c:axId val="41208832"/>
      </c:scatterChart>
      <c:valAx>
        <c:axId val="41206912"/>
        <c:scaling>
          <c:orientation val="minMax"/>
          <c:max val="750"/>
          <c:min val="300"/>
        </c:scaling>
        <c:axPos val="b"/>
        <c:title>
          <c:tx>
            <c:rich>
              <a:bodyPr/>
              <a:lstStyle/>
              <a:p>
                <a:pPr>
                  <a:defRPr/>
                </a:pPr>
                <a:r>
                  <a:rPr lang="en-US"/>
                  <a:t>Wavelengths</a:t>
                </a:r>
                <a:r>
                  <a:rPr lang="en-US" baseline="0"/>
                  <a:t> (nm)</a:t>
                </a:r>
                <a:endParaRPr lang="en-US"/>
              </a:p>
            </c:rich>
          </c:tx>
          <c:layout/>
        </c:title>
        <c:numFmt formatCode="General" sourceLinked="1"/>
        <c:tickLblPos val="nextTo"/>
        <c:crossAx val="41208832"/>
        <c:crosses val="autoZero"/>
        <c:crossBetween val="midCat"/>
      </c:valAx>
      <c:valAx>
        <c:axId val="41208832"/>
        <c:scaling>
          <c:orientation val="minMax"/>
        </c:scaling>
        <c:axPos val="l"/>
        <c:majorGridlines/>
        <c:title>
          <c:tx>
            <c:rich>
              <a:bodyPr rot="-5400000" vert="horz"/>
              <a:lstStyle/>
              <a:p>
                <a:pPr>
                  <a:defRPr/>
                </a:pPr>
                <a:r>
                  <a:rPr lang="en-US"/>
                  <a:t>Absorbance Coeffeicent </a:t>
                </a:r>
              </a:p>
            </c:rich>
          </c:tx>
          <c:layout/>
        </c:title>
        <c:numFmt formatCode="General" sourceLinked="1"/>
        <c:tickLblPos val="nextTo"/>
        <c:crossAx val="41206912"/>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Chlorophyll</a:t>
            </a:r>
            <a:r>
              <a:rPr lang="en-US" baseline="0" dirty="0"/>
              <a:t> a</a:t>
            </a:r>
            <a:endParaRPr lang="en-US" dirty="0"/>
          </a:p>
        </c:rich>
      </c:tx>
      <c:layout/>
    </c:title>
    <c:plotArea>
      <c:layout/>
      <c:scatterChart>
        <c:scatterStyle val="smoothMarker"/>
        <c:ser>
          <c:idx val="0"/>
          <c:order val="0"/>
          <c:tx>
            <c:strRef>
              <c:f>Sheet4!$D$3</c:f>
              <c:strCache>
                <c:ptCount val="1"/>
                <c:pt idx="0">
                  <c:v>a*ph</c:v>
                </c:pt>
              </c:strCache>
            </c:strRef>
          </c:tx>
          <c:marker>
            <c:symbol val="none"/>
          </c:marker>
          <c:xVal>
            <c:numRef>
              <c:f>Sheet4!$B$4:$B$179</c:f>
              <c:numCache>
                <c:formatCode>General</c:formatCode>
                <c:ptCount val="176"/>
                <c:pt idx="0">
                  <c:v>400</c:v>
                </c:pt>
                <c:pt idx="1">
                  <c:v>402</c:v>
                </c:pt>
                <c:pt idx="2">
                  <c:v>404</c:v>
                </c:pt>
                <c:pt idx="3">
                  <c:v>406</c:v>
                </c:pt>
                <c:pt idx="4">
                  <c:v>408</c:v>
                </c:pt>
                <c:pt idx="5">
                  <c:v>410</c:v>
                </c:pt>
                <c:pt idx="6">
                  <c:v>412</c:v>
                </c:pt>
                <c:pt idx="7">
                  <c:v>414</c:v>
                </c:pt>
                <c:pt idx="8">
                  <c:v>416</c:v>
                </c:pt>
                <c:pt idx="9">
                  <c:v>418</c:v>
                </c:pt>
                <c:pt idx="10">
                  <c:v>420</c:v>
                </c:pt>
                <c:pt idx="11">
                  <c:v>422</c:v>
                </c:pt>
                <c:pt idx="12">
                  <c:v>424</c:v>
                </c:pt>
                <c:pt idx="13">
                  <c:v>426</c:v>
                </c:pt>
                <c:pt idx="14">
                  <c:v>428</c:v>
                </c:pt>
                <c:pt idx="15">
                  <c:v>430</c:v>
                </c:pt>
                <c:pt idx="16">
                  <c:v>432</c:v>
                </c:pt>
                <c:pt idx="17">
                  <c:v>434</c:v>
                </c:pt>
                <c:pt idx="18">
                  <c:v>436</c:v>
                </c:pt>
                <c:pt idx="19">
                  <c:v>438</c:v>
                </c:pt>
                <c:pt idx="20">
                  <c:v>440</c:v>
                </c:pt>
                <c:pt idx="21">
                  <c:v>442</c:v>
                </c:pt>
                <c:pt idx="22">
                  <c:v>444</c:v>
                </c:pt>
                <c:pt idx="23">
                  <c:v>446</c:v>
                </c:pt>
                <c:pt idx="24">
                  <c:v>448</c:v>
                </c:pt>
                <c:pt idx="25">
                  <c:v>450</c:v>
                </c:pt>
                <c:pt idx="26">
                  <c:v>452</c:v>
                </c:pt>
                <c:pt idx="27">
                  <c:v>454</c:v>
                </c:pt>
                <c:pt idx="28">
                  <c:v>456</c:v>
                </c:pt>
                <c:pt idx="29">
                  <c:v>458</c:v>
                </c:pt>
                <c:pt idx="30">
                  <c:v>460</c:v>
                </c:pt>
                <c:pt idx="31">
                  <c:v>462</c:v>
                </c:pt>
                <c:pt idx="32">
                  <c:v>464</c:v>
                </c:pt>
                <c:pt idx="33">
                  <c:v>466</c:v>
                </c:pt>
                <c:pt idx="34">
                  <c:v>468</c:v>
                </c:pt>
                <c:pt idx="35">
                  <c:v>470</c:v>
                </c:pt>
                <c:pt idx="36">
                  <c:v>472</c:v>
                </c:pt>
                <c:pt idx="37">
                  <c:v>474</c:v>
                </c:pt>
                <c:pt idx="38">
                  <c:v>476</c:v>
                </c:pt>
                <c:pt idx="39">
                  <c:v>478</c:v>
                </c:pt>
                <c:pt idx="40">
                  <c:v>480</c:v>
                </c:pt>
                <c:pt idx="41">
                  <c:v>482</c:v>
                </c:pt>
                <c:pt idx="42">
                  <c:v>484</c:v>
                </c:pt>
                <c:pt idx="43">
                  <c:v>486</c:v>
                </c:pt>
                <c:pt idx="44">
                  <c:v>488</c:v>
                </c:pt>
                <c:pt idx="45">
                  <c:v>490</c:v>
                </c:pt>
                <c:pt idx="46">
                  <c:v>492</c:v>
                </c:pt>
                <c:pt idx="47">
                  <c:v>494</c:v>
                </c:pt>
                <c:pt idx="48">
                  <c:v>496</c:v>
                </c:pt>
                <c:pt idx="49">
                  <c:v>498</c:v>
                </c:pt>
                <c:pt idx="50">
                  <c:v>500</c:v>
                </c:pt>
                <c:pt idx="51">
                  <c:v>502</c:v>
                </c:pt>
                <c:pt idx="52">
                  <c:v>504</c:v>
                </c:pt>
                <c:pt idx="53">
                  <c:v>506</c:v>
                </c:pt>
                <c:pt idx="54">
                  <c:v>508</c:v>
                </c:pt>
                <c:pt idx="55">
                  <c:v>510</c:v>
                </c:pt>
                <c:pt idx="56">
                  <c:v>512</c:v>
                </c:pt>
                <c:pt idx="57">
                  <c:v>514</c:v>
                </c:pt>
                <c:pt idx="58">
                  <c:v>516</c:v>
                </c:pt>
                <c:pt idx="59">
                  <c:v>518</c:v>
                </c:pt>
                <c:pt idx="60">
                  <c:v>520</c:v>
                </c:pt>
                <c:pt idx="61">
                  <c:v>522</c:v>
                </c:pt>
                <c:pt idx="62">
                  <c:v>524</c:v>
                </c:pt>
                <c:pt idx="63">
                  <c:v>526</c:v>
                </c:pt>
                <c:pt idx="64">
                  <c:v>528</c:v>
                </c:pt>
                <c:pt idx="65">
                  <c:v>530</c:v>
                </c:pt>
                <c:pt idx="66">
                  <c:v>532</c:v>
                </c:pt>
                <c:pt idx="67">
                  <c:v>534</c:v>
                </c:pt>
                <c:pt idx="68">
                  <c:v>536</c:v>
                </c:pt>
                <c:pt idx="69">
                  <c:v>538</c:v>
                </c:pt>
                <c:pt idx="70">
                  <c:v>540</c:v>
                </c:pt>
                <c:pt idx="71">
                  <c:v>542</c:v>
                </c:pt>
                <c:pt idx="72">
                  <c:v>544</c:v>
                </c:pt>
                <c:pt idx="73">
                  <c:v>546</c:v>
                </c:pt>
                <c:pt idx="74">
                  <c:v>548</c:v>
                </c:pt>
                <c:pt idx="75">
                  <c:v>550</c:v>
                </c:pt>
                <c:pt idx="76">
                  <c:v>552</c:v>
                </c:pt>
                <c:pt idx="77">
                  <c:v>554</c:v>
                </c:pt>
                <c:pt idx="78">
                  <c:v>556</c:v>
                </c:pt>
                <c:pt idx="79">
                  <c:v>558</c:v>
                </c:pt>
                <c:pt idx="80">
                  <c:v>560</c:v>
                </c:pt>
                <c:pt idx="81">
                  <c:v>562</c:v>
                </c:pt>
                <c:pt idx="82">
                  <c:v>564</c:v>
                </c:pt>
                <c:pt idx="83">
                  <c:v>566</c:v>
                </c:pt>
                <c:pt idx="84">
                  <c:v>568</c:v>
                </c:pt>
                <c:pt idx="85">
                  <c:v>570</c:v>
                </c:pt>
                <c:pt idx="86">
                  <c:v>572</c:v>
                </c:pt>
                <c:pt idx="87">
                  <c:v>574</c:v>
                </c:pt>
                <c:pt idx="88">
                  <c:v>576</c:v>
                </c:pt>
                <c:pt idx="89">
                  <c:v>578</c:v>
                </c:pt>
                <c:pt idx="90">
                  <c:v>580</c:v>
                </c:pt>
                <c:pt idx="91">
                  <c:v>582</c:v>
                </c:pt>
                <c:pt idx="92">
                  <c:v>584</c:v>
                </c:pt>
                <c:pt idx="93">
                  <c:v>586</c:v>
                </c:pt>
                <c:pt idx="94">
                  <c:v>588</c:v>
                </c:pt>
                <c:pt idx="95">
                  <c:v>590</c:v>
                </c:pt>
                <c:pt idx="96">
                  <c:v>592</c:v>
                </c:pt>
                <c:pt idx="97">
                  <c:v>594</c:v>
                </c:pt>
                <c:pt idx="98">
                  <c:v>596</c:v>
                </c:pt>
                <c:pt idx="99">
                  <c:v>598</c:v>
                </c:pt>
                <c:pt idx="100">
                  <c:v>600</c:v>
                </c:pt>
                <c:pt idx="101">
                  <c:v>602</c:v>
                </c:pt>
                <c:pt idx="102">
                  <c:v>604</c:v>
                </c:pt>
                <c:pt idx="103">
                  <c:v>606</c:v>
                </c:pt>
                <c:pt idx="104">
                  <c:v>608</c:v>
                </c:pt>
                <c:pt idx="105">
                  <c:v>610</c:v>
                </c:pt>
                <c:pt idx="106">
                  <c:v>612</c:v>
                </c:pt>
                <c:pt idx="107">
                  <c:v>614</c:v>
                </c:pt>
                <c:pt idx="108">
                  <c:v>616</c:v>
                </c:pt>
                <c:pt idx="109">
                  <c:v>618</c:v>
                </c:pt>
                <c:pt idx="110">
                  <c:v>620</c:v>
                </c:pt>
                <c:pt idx="111">
                  <c:v>622</c:v>
                </c:pt>
                <c:pt idx="112">
                  <c:v>624</c:v>
                </c:pt>
                <c:pt idx="113">
                  <c:v>626</c:v>
                </c:pt>
                <c:pt idx="114">
                  <c:v>628</c:v>
                </c:pt>
                <c:pt idx="115">
                  <c:v>630</c:v>
                </c:pt>
                <c:pt idx="116">
                  <c:v>632</c:v>
                </c:pt>
                <c:pt idx="117">
                  <c:v>634</c:v>
                </c:pt>
                <c:pt idx="118">
                  <c:v>636</c:v>
                </c:pt>
                <c:pt idx="119">
                  <c:v>638</c:v>
                </c:pt>
                <c:pt idx="120">
                  <c:v>640</c:v>
                </c:pt>
                <c:pt idx="121">
                  <c:v>642</c:v>
                </c:pt>
                <c:pt idx="122">
                  <c:v>644</c:v>
                </c:pt>
                <c:pt idx="123">
                  <c:v>646</c:v>
                </c:pt>
                <c:pt idx="124">
                  <c:v>648</c:v>
                </c:pt>
                <c:pt idx="125">
                  <c:v>650</c:v>
                </c:pt>
                <c:pt idx="126">
                  <c:v>652</c:v>
                </c:pt>
                <c:pt idx="127">
                  <c:v>654</c:v>
                </c:pt>
                <c:pt idx="128">
                  <c:v>656</c:v>
                </c:pt>
                <c:pt idx="129">
                  <c:v>658</c:v>
                </c:pt>
                <c:pt idx="130">
                  <c:v>660</c:v>
                </c:pt>
                <c:pt idx="131">
                  <c:v>662</c:v>
                </c:pt>
                <c:pt idx="132">
                  <c:v>664</c:v>
                </c:pt>
                <c:pt idx="133">
                  <c:v>666</c:v>
                </c:pt>
                <c:pt idx="134">
                  <c:v>668</c:v>
                </c:pt>
                <c:pt idx="135">
                  <c:v>670</c:v>
                </c:pt>
                <c:pt idx="136">
                  <c:v>672</c:v>
                </c:pt>
                <c:pt idx="137">
                  <c:v>674</c:v>
                </c:pt>
                <c:pt idx="138">
                  <c:v>676</c:v>
                </c:pt>
                <c:pt idx="139">
                  <c:v>678</c:v>
                </c:pt>
                <c:pt idx="140">
                  <c:v>680</c:v>
                </c:pt>
                <c:pt idx="141">
                  <c:v>682</c:v>
                </c:pt>
                <c:pt idx="142">
                  <c:v>684</c:v>
                </c:pt>
                <c:pt idx="143">
                  <c:v>686</c:v>
                </c:pt>
                <c:pt idx="144">
                  <c:v>688</c:v>
                </c:pt>
                <c:pt idx="145">
                  <c:v>690</c:v>
                </c:pt>
                <c:pt idx="146">
                  <c:v>692</c:v>
                </c:pt>
                <c:pt idx="147">
                  <c:v>694</c:v>
                </c:pt>
                <c:pt idx="148">
                  <c:v>696</c:v>
                </c:pt>
                <c:pt idx="149">
                  <c:v>698</c:v>
                </c:pt>
                <c:pt idx="150">
                  <c:v>700</c:v>
                </c:pt>
                <c:pt idx="151">
                  <c:v>702</c:v>
                </c:pt>
                <c:pt idx="152">
                  <c:v>704</c:v>
                </c:pt>
                <c:pt idx="153">
                  <c:v>706</c:v>
                </c:pt>
                <c:pt idx="154">
                  <c:v>708</c:v>
                </c:pt>
                <c:pt idx="155">
                  <c:v>710</c:v>
                </c:pt>
                <c:pt idx="156">
                  <c:v>712</c:v>
                </c:pt>
                <c:pt idx="157">
                  <c:v>714</c:v>
                </c:pt>
                <c:pt idx="158">
                  <c:v>716</c:v>
                </c:pt>
                <c:pt idx="159">
                  <c:v>718</c:v>
                </c:pt>
                <c:pt idx="160">
                  <c:v>720</c:v>
                </c:pt>
                <c:pt idx="161">
                  <c:v>722</c:v>
                </c:pt>
                <c:pt idx="162">
                  <c:v>724</c:v>
                </c:pt>
                <c:pt idx="163">
                  <c:v>726</c:v>
                </c:pt>
                <c:pt idx="164">
                  <c:v>728</c:v>
                </c:pt>
                <c:pt idx="165">
                  <c:v>730</c:v>
                </c:pt>
                <c:pt idx="166">
                  <c:v>732</c:v>
                </c:pt>
                <c:pt idx="167">
                  <c:v>734</c:v>
                </c:pt>
                <c:pt idx="168">
                  <c:v>736</c:v>
                </c:pt>
                <c:pt idx="169">
                  <c:v>738</c:v>
                </c:pt>
                <c:pt idx="170">
                  <c:v>740</c:v>
                </c:pt>
                <c:pt idx="171">
                  <c:v>742</c:v>
                </c:pt>
                <c:pt idx="172">
                  <c:v>744</c:v>
                </c:pt>
                <c:pt idx="173">
                  <c:v>746</c:v>
                </c:pt>
                <c:pt idx="174">
                  <c:v>748</c:v>
                </c:pt>
                <c:pt idx="175">
                  <c:v>750</c:v>
                </c:pt>
              </c:numCache>
            </c:numRef>
          </c:xVal>
          <c:yVal>
            <c:numRef>
              <c:f>Sheet4!$D$4:$D$179</c:f>
              <c:numCache>
                <c:formatCode>General</c:formatCode>
                <c:ptCount val="176"/>
                <c:pt idx="0">
                  <c:v>0.79400000000000004</c:v>
                </c:pt>
                <c:pt idx="1">
                  <c:v>0.80400000000000005</c:v>
                </c:pt>
                <c:pt idx="2">
                  <c:v>0.82300000000000006</c:v>
                </c:pt>
                <c:pt idx="3">
                  <c:v>0.83900000000000108</c:v>
                </c:pt>
                <c:pt idx="4">
                  <c:v>0.85500000000000109</c:v>
                </c:pt>
                <c:pt idx="5">
                  <c:v>0.87400000000000111</c:v>
                </c:pt>
                <c:pt idx="6">
                  <c:v>0.88700000000000001</c:v>
                </c:pt>
                <c:pt idx="7">
                  <c:v>0.9</c:v>
                </c:pt>
                <c:pt idx="8">
                  <c:v>0.90700000000000003</c:v>
                </c:pt>
                <c:pt idx="9">
                  <c:v>0.91600000000000004</c:v>
                </c:pt>
                <c:pt idx="10">
                  <c:v>0.92</c:v>
                </c:pt>
                <c:pt idx="11">
                  <c:v>0.92500000000000004</c:v>
                </c:pt>
                <c:pt idx="12">
                  <c:v>0.92900000000000005</c:v>
                </c:pt>
                <c:pt idx="13">
                  <c:v>0.94000000000000106</c:v>
                </c:pt>
                <c:pt idx="14">
                  <c:v>0.95100000000000107</c:v>
                </c:pt>
                <c:pt idx="15">
                  <c:v>0.96500000000000108</c:v>
                </c:pt>
                <c:pt idx="16">
                  <c:v>0.97700000000000109</c:v>
                </c:pt>
                <c:pt idx="17">
                  <c:v>0.99299999999999999</c:v>
                </c:pt>
                <c:pt idx="18">
                  <c:v>1</c:v>
                </c:pt>
                <c:pt idx="19">
                  <c:v>1.002</c:v>
                </c:pt>
                <c:pt idx="20">
                  <c:v>1</c:v>
                </c:pt>
                <c:pt idx="21">
                  <c:v>0.98899999999999999</c:v>
                </c:pt>
                <c:pt idx="22">
                  <c:v>0.97400000000000109</c:v>
                </c:pt>
                <c:pt idx="23">
                  <c:v>0.95700000000000107</c:v>
                </c:pt>
                <c:pt idx="24">
                  <c:v>0.93700000000000105</c:v>
                </c:pt>
                <c:pt idx="25">
                  <c:v>0.91700000000000004</c:v>
                </c:pt>
                <c:pt idx="26">
                  <c:v>0.90100000000000002</c:v>
                </c:pt>
                <c:pt idx="27">
                  <c:v>0.88600000000000001</c:v>
                </c:pt>
                <c:pt idx="28">
                  <c:v>0.87700000000000111</c:v>
                </c:pt>
                <c:pt idx="29">
                  <c:v>0.87100000000000111</c:v>
                </c:pt>
                <c:pt idx="30">
                  <c:v>0.88600000000000001</c:v>
                </c:pt>
                <c:pt idx="31">
                  <c:v>0.8620000000000011</c:v>
                </c:pt>
                <c:pt idx="32">
                  <c:v>0.8580000000000011</c:v>
                </c:pt>
                <c:pt idx="33">
                  <c:v>0.85300000000000109</c:v>
                </c:pt>
                <c:pt idx="34">
                  <c:v>0.84500000000000108</c:v>
                </c:pt>
                <c:pt idx="35">
                  <c:v>0.83500000000000107</c:v>
                </c:pt>
                <c:pt idx="36">
                  <c:v>0.82200000000000006</c:v>
                </c:pt>
                <c:pt idx="37">
                  <c:v>0.80800000000000005</c:v>
                </c:pt>
                <c:pt idx="38">
                  <c:v>0.79100000000000004</c:v>
                </c:pt>
                <c:pt idx="39">
                  <c:v>0.77200000000000113</c:v>
                </c:pt>
                <c:pt idx="40">
                  <c:v>0.75300000000000111</c:v>
                </c:pt>
                <c:pt idx="41">
                  <c:v>0.7340000000000011</c:v>
                </c:pt>
                <c:pt idx="42">
                  <c:v>0.71500000000000108</c:v>
                </c:pt>
                <c:pt idx="43">
                  <c:v>0.69800000000000006</c:v>
                </c:pt>
                <c:pt idx="44">
                  <c:v>0.68</c:v>
                </c:pt>
                <c:pt idx="45">
                  <c:v>0.66200000000000114</c:v>
                </c:pt>
                <c:pt idx="46">
                  <c:v>0.64300000000000113</c:v>
                </c:pt>
                <c:pt idx="47">
                  <c:v>0.62200000000000111</c:v>
                </c:pt>
                <c:pt idx="48">
                  <c:v>0.60100000000000109</c:v>
                </c:pt>
                <c:pt idx="49">
                  <c:v>0.57900000000000107</c:v>
                </c:pt>
                <c:pt idx="50">
                  <c:v>0.55600000000000005</c:v>
                </c:pt>
                <c:pt idx="51">
                  <c:v>0.53400000000000003</c:v>
                </c:pt>
                <c:pt idx="52">
                  <c:v>0.50900000000000001</c:v>
                </c:pt>
                <c:pt idx="53">
                  <c:v>0.44800000000000001</c:v>
                </c:pt>
                <c:pt idx="54">
                  <c:v>0.46800000000000003</c:v>
                </c:pt>
                <c:pt idx="55">
                  <c:v>0.45</c:v>
                </c:pt>
                <c:pt idx="56">
                  <c:v>0.43400000000000005</c:v>
                </c:pt>
                <c:pt idx="57">
                  <c:v>0.42000000000000004</c:v>
                </c:pt>
                <c:pt idx="58">
                  <c:v>0.40700000000000003</c:v>
                </c:pt>
                <c:pt idx="59">
                  <c:v>0.39300000000000007</c:v>
                </c:pt>
                <c:pt idx="60">
                  <c:v>0.38200000000000006</c:v>
                </c:pt>
                <c:pt idx="61">
                  <c:v>0.37100000000000005</c:v>
                </c:pt>
                <c:pt idx="62">
                  <c:v>0.36000000000000004</c:v>
                </c:pt>
                <c:pt idx="63">
                  <c:v>0.34800000000000003</c:v>
                </c:pt>
                <c:pt idx="64">
                  <c:v>0.33900000000000008</c:v>
                </c:pt>
                <c:pt idx="65">
                  <c:v>0.33000000000000007</c:v>
                </c:pt>
                <c:pt idx="66">
                  <c:v>0.32300000000000006</c:v>
                </c:pt>
                <c:pt idx="67">
                  <c:v>0.31400000000000006</c:v>
                </c:pt>
                <c:pt idx="68">
                  <c:v>0.30800000000000005</c:v>
                </c:pt>
                <c:pt idx="69">
                  <c:v>0.30000000000000004</c:v>
                </c:pt>
                <c:pt idx="70">
                  <c:v>0.29300000000000004</c:v>
                </c:pt>
                <c:pt idx="71">
                  <c:v>0.28500000000000003</c:v>
                </c:pt>
                <c:pt idx="72">
                  <c:v>0.27700000000000002</c:v>
                </c:pt>
                <c:pt idx="73">
                  <c:v>0.26900000000000002</c:v>
                </c:pt>
                <c:pt idx="74">
                  <c:v>0.25800000000000001</c:v>
                </c:pt>
                <c:pt idx="75">
                  <c:v>0.24800000000000003</c:v>
                </c:pt>
                <c:pt idx="76">
                  <c:v>0.23700000000000002</c:v>
                </c:pt>
                <c:pt idx="77">
                  <c:v>0.22500000000000001</c:v>
                </c:pt>
                <c:pt idx="78">
                  <c:v>0.21300000000000002</c:v>
                </c:pt>
                <c:pt idx="79">
                  <c:v>0.2</c:v>
                </c:pt>
                <c:pt idx="80">
                  <c:v>0.18800000000000003</c:v>
                </c:pt>
                <c:pt idx="81">
                  <c:v>0.17800000000000002</c:v>
                </c:pt>
                <c:pt idx="82">
                  <c:v>0.16800000000000001</c:v>
                </c:pt>
                <c:pt idx="83">
                  <c:v>0.16</c:v>
                </c:pt>
                <c:pt idx="84">
                  <c:v>0.15200000000000002</c:v>
                </c:pt>
                <c:pt idx="85">
                  <c:v>0.14500000000000002</c:v>
                </c:pt>
                <c:pt idx="86">
                  <c:v>0.14000000000000001</c:v>
                </c:pt>
                <c:pt idx="87">
                  <c:v>0.13600000000000001</c:v>
                </c:pt>
                <c:pt idx="88">
                  <c:v>0.13400000000000001</c:v>
                </c:pt>
                <c:pt idx="89">
                  <c:v>0.13200000000000001</c:v>
                </c:pt>
                <c:pt idx="90">
                  <c:v>0.13200000000000001</c:v>
                </c:pt>
                <c:pt idx="91">
                  <c:v>0.13200000000000001</c:v>
                </c:pt>
                <c:pt idx="92">
                  <c:v>0.13200000000000001</c:v>
                </c:pt>
                <c:pt idx="93">
                  <c:v>0.13400000000000001</c:v>
                </c:pt>
                <c:pt idx="94">
                  <c:v>0.13500000000000001</c:v>
                </c:pt>
                <c:pt idx="95">
                  <c:v>0.13600000000000001</c:v>
                </c:pt>
                <c:pt idx="96">
                  <c:v>0.13500000000000001</c:v>
                </c:pt>
                <c:pt idx="97">
                  <c:v>0.13600000000000001</c:v>
                </c:pt>
                <c:pt idx="98">
                  <c:v>0.13600000000000001</c:v>
                </c:pt>
                <c:pt idx="99">
                  <c:v>0.13500000000000001</c:v>
                </c:pt>
                <c:pt idx="100">
                  <c:v>0.13500000000000001</c:v>
                </c:pt>
                <c:pt idx="101">
                  <c:v>0.13500000000000001</c:v>
                </c:pt>
                <c:pt idx="102">
                  <c:v>0.13700000000000001</c:v>
                </c:pt>
                <c:pt idx="103">
                  <c:v>0.13800000000000001</c:v>
                </c:pt>
                <c:pt idx="104">
                  <c:v>0.14100000000000001</c:v>
                </c:pt>
                <c:pt idx="105">
                  <c:v>0.14300000000000002</c:v>
                </c:pt>
                <c:pt idx="106">
                  <c:v>0.14600000000000002</c:v>
                </c:pt>
                <c:pt idx="107">
                  <c:v>0.14900000000000002</c:v>
                </c:pt>
                <c:pt idx="108">
                  <c:v>0.15200000000000002</c:v>
                </c:pt>
                <c:pt idx="109">
                  <c:v>0.15400000000000003</c:v>
                </c:pt>
                <c:pt idx="110">
                  <c:v>0.15600000000000003</c:v>
                </c:pt>
                <c:pt idx="111">
                  <c:v>0.15800000000000003</c:v>
                </c:pt>
                <c:pt idx="112">
                  <c:v>0.16200000000000001</c:v>
                </c:pt>
                <c:pt idx="113">
                  <c:v>0.16500000000000001</c:v>
                </c:pt>
                <c:pt idx="114">
                  <c:v>0.16800000000000001</c:v>
                </c:pt>
                <c:pt idx="115">
                  <c:v>0.17100000000000001</c:v>
                </c:pt>
                <c:pt idx="116">
                  <c:v>0.17300000000000001</c:v>
                </c:pt>
                <c:pt idx="117">
                  <c:v>0.17500000000000002</c:v>
                </c:pt>
                <c:pt idx="118">
                  <c:v>0.17700000000000002</c:v>
                </c:pt>
                <c:pt idx="119">
                  <c:v>0.18000000000000002</c:v>
                </c:pt>
                <c:pt idx="120">
                  <c:v>0.18200000000000002</c:v>
                </c:pt>
                <c:pt idx="121">
                  <c:v>0.18400000000000002</c:v>
                </c:pt>
                <c:pt idx="122">
                  <c:v>0.18600000000000003</c:v>
                </c:pt>
                <c:pt idx="123">
                  <c:v>0.18800000000000003</c:v>
                </c:pt>
                <c:pt idx="124">
                  <c:v>0.191</c:v>
                </c:pt>
                <c:pt idx="125">
                  <c:v>0.19600000000000001</c:v>
                </c:pt>
                <c:pt idx="126">
                  <c:v>0.20400000000000001</c:v>
                </c:pt>
                <c:pt idx="127">
                  <c:v>0.21400000000000002</c:v>
                </c:pt>
                <c:pt idx="128">
                  <c:v>0.23100000000000001</c:v>
                </c:pt>
                <c:pt idx="129">
                  <c:v>0.251</c:v>
                </c:pt>
                <c:pt idx="130">
                  <c:v>0.27800000000000002</c:v>
                </c:pt>
                <c:pt idx="131">
                  <c:v>0.30700000000000005</c:v>
                </c:pt>
                <c:pt idx="132">
                  <c:v>0.34100000000000003</c:v>
                </c:pt>
                <c:pt idx="133">
                  <c:v>0.37300000000000005</c:v>
                </c:pt>
                <c:pt idx="134">
                  <c:v>0.40100000000000002</c:v>
                </c:pt>
                <c:pt idx="135">
                  <c:v>0.41900000000000004</c:v>
                </c:pt>
                <c:pt idx="136">
                  <c:v>0.42900000000000005</c:v>
                </c:pt>
                <c:pt idx="137">
                  <c:v>0.42600000000000005</c:v>
                </c:pt>
                <c:pt idx="138">
                  <c:v>0.41500000000000004</c:v>
                </c:pt>
                <c:pt idx="139">
                  <c:v>0.39200000000000007</c:v>
                </c:pt>
                <c:pt idx="140">
                  <c:v>0.36200000000000004</c:v>
                </c:pt>
                <c:pt idx="141">
                  <c:v>0.32400000000000007</c:v>
                </c:pt>
                <c:pt idx="142">
                  <c:v>0.28400000000000003</c:v>
                </c:pt>
                <c:pt idx="143">
                  <c:v>0.24300000000000002</c:v>
                </c:pt>
                <c:pt idx="144">
                  <c:v>0.24100000000000002</c:v>
                </c:pt>
                <c:pt idx="145">
                  <c:v>0.20100000000000001</c:v>
                </c:pt>
                <c:pt idx="146">
                  <c:v>0.16400000000000001</c:v>
                </c:pt>
                <c:pt idx="147">
                  <c:v>0.13300000000000001</c:v>
                </c:pt>
                <c:pt idx="148">
                  <c:v>0.10900000000000001</c:v>
                </c:pt>
                <c:pt idx="149">
                  <c:v>9.1000000000000011E-2</c:v>
                </c:pt>
                <c:pt idx="150">
                  <c:v>7.7000000000000013E-2</c:v>
                </c:pt>
                <c:pt idx="151">
                  <c:v>6.7000000000000004E-2</c:v>
                </c:pt>
                <c:pt idx="152">
                  <c:v>6.1000000000000006E-2</c:v>
                </c:pt>
                <c:pt idx="153">
                  <c:v>5.3000000000000005E-2</c:v>
                </c:pt>
                <c:pt idx="154">
                  <c:v>4.9000000000000009E-2</c:v>
                </c:pt>
                <c:pt idx="155">
                  <c:v>4.300000000000001E-2</c:v>
                </c:pt>
                <c:pt idx="156">
                  <c:v>3.9000000000000007E-2</c:v>
                </c:pt>
                <c:pt idx="157">
                  <c:v>3.5000000000000003E-2</c:v>
                </c:pt>
                <c:pt idx="158">
                  <c:v>3.1000000000000003E-2</c:v>
                </c:pt>
                <c:pt idx="159">
                  <c:v>2.8000000000000004E-2</c:v>
                </c:pt>
                <c:pt idx="160">
                  <c:v>2.4000000000000004E-2</c:v>
                </c:pt>
                <c:pt idx="161">
                  <c:v>2.2000000000000006E-2</c:v>
                </c:pt>
                <c:pt idx="162">
                  <c:v>1.8000000000000002E-2</c:v>
                </c:pt>
                <c:pt idx="163">
                  <c:v>1.6000000000000004E-2</c:v>
                </c:pt>
                <c:pt idx="164">
                  <c:v>1.5000000000000003E-2</c:v>
                </c:pt>
                <c:pt idx="165">
                  <c:v>1.3000000000000003E-2</c:v>
                </c:pt>
                <c:pt idx="166">
                  <c:v>1.0000000000000002E-2</c:v>
                </c:pt>
                <c:pt idx="167">
                  <c:v>9.0000000000000011E-3</c:v>
                </c:pt>
                <c:pt idx="168">
                  <c:v>8.0000000000000123E-3</c:v>
                </c:pt>
                <c:pt idx="169">
                  <c:v>4.000000000000001E-3</c:v>
                </c:pt>
                <c:pt idx="170">
                  <c:v>3.0000000000000005E-3</c:v>
                </c:pt>
                <c:pt idx="171">
                  <c:v>2.0000000000000005E-3</c:v>
                </c:pt>
                <c:pt idx="172">
                  <c:v>1.0000000000000002E-3</c:v>
                </c:pt>
                <c:pt idx="173">
                  <c:v>1.0000000000000002E-3</c:v>
                </c:pt>
                <c:pt idx="174">
                  <c:v>0</c:v>
                </c:pt>
                <c:pt idx="175">
                  <c:v>0</c:v>
                </c:pt>
              </c:numCache>
            </c:numRef>
          </c:yVal>
          <c:smooth val="1"/>
        </c:ser>
        <c:axId val="39689216"/>
        <c:axId val="39703680"/>
      </c:scatterChart>
      <c:valAx>
        <c:axId val="39689216"/>
        <c:scaling>
          <c:orientation val="minMax"/>
          <c:max val="750"/>
          <c:min val="400"/>
        </c:scaling>
        <c:axPos val="b"/>
        <c:title>
          <c:tx>
            <c:rich>
              <a:bodyPr/>
              <a:lstStyle/>
              <a:p>
                <a:pPr>
                  <a:defRPr/>
                </a:pPr>
                <a:r>
                  <a:rPr lang="en-US"/>
                  <a:t>Wavelengths</a:t>
                </a:r>
                <a:r>
                  <a:rPr lang="en-US" baseline="0"/>
                  <a:t> (nm)</a:t>
                </a:r>
                <a:endParaRPr lang="en-US"/>
              </a:p>
            </c:rich>
          </c:tx>
          <c:layout/>
        </c:title>
        <c:numFmt formatCode="General" sourceLinked="1"/>
        <c:tickLblPos val="nextTo"/>
        <c:crossAx val="39703680"/>
        <c:crosses val="autoZero"/>
        <c:crossBetween val="midCat"/>
      </c:valAx>
      <c:valAx>
        <c:axId val="39703680"/>
        <c:scaling>
          <c:orientation val="minMax"/>
        </c:scaling>
        <c:axPos val="l"/>
        <c:majorGridlines/>
        <c:title>
          <c:tx>
            <c:rich>
              <a:bodyPr rot="-5400000" vert="horz"/>
              <a:lstStyle/>
              <a:p>
                <a:pPr>
                  <a:defRPr/>
                </a:pPr>
                <a:r>
                  <a:rPr lang="en-US"/>
                  <a:t>Absornance Coeffiecient </a:t>
                </a:r>
              </a:p>
            </c:rich>
          </c:tx>
          <c:layout/>
        </c:title>
        <c:numFmt formatCode="General" sourceLinked="1"/>
        <c:tickLblPos val="nextTo"/>
        <c:crossAx val="39689216"/>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Amazon </a:t>
            </a:r>
            <a:r>
              <a:rPr lang="en-US" dirty="0" smtClean="0"/>
              <a:t>DOC</a:t>
            </a:r>
            <a:r>
              <a:rPr lang="en-US" baseline="0" dirty="0" smtClean="0"/>
              <a:t> </a:t>
            </a:r>
            <a:endParaRPr lang="en-US" dirty="0"/>
          </a:p>
        </c:rich>
      </c:tx>
      <c:layout>
        <c:manualLayout>
          <c:xMode val="edge"/>
          <c:yMode val="edge"/>
          <c:x val="0.41666666666666707"/>
          <c:y val="2.5254299527923608E-2"/>
        </c:manualLayout>
      </c:layout>
    </c:title>
    <c:plotArea>
      <c:layout/>
      <c:scatterChart>
        <c:scatterStyle val="smoothMarker"/>
        <c:ser>
          <c:idx val="0"/>
          <c:order val="0"/>
          <c:marker>
            <c:symbol val="none"/>
          </c:marker>
          <c:xVal>
            <c:numRef>
              <c:f>Sheet1!$I$3:$I$208</c:f>
              <c:numCache>
                <c:formatCode>General</c:formatCode>
                <c:ptCount val="206"/>
                <c:pt idx="0">
                  <c:v>290</c:v>
                </c:pt>
                <c:pt idx="1">
                  <c:v>292</c:v>
                </c:pt>
                <c:pt idx="2">
                  <c:v>294</c:v>
                </c:pt>
                <c:pt idx="3">
                  <c:v>296</c:v>
                </c:pt>
                <c:pt idx="4">
                  <c:v>298</c:v>
                </c:pt>
                <c:pt idx="5">
                  <c:v>300</c:v>
                </c:pt>
                <c:pt idx="6">
                  <c:v>302</c:v>
                </c:pt>
                <c:pt idx="7">
                  <c:v>304</c:v>
                </c:pt>
                <c:pt idx="8">
                  <c:v>306</c:v>
                </c:pt>
                <c:pt idx="9">
                  <c:v>308</c:v>
                </c:pt>
                <c:pt idx="10">
                  <c:v>310</c:v>
                </c:pt>
                <c:pt idx="11">
                  <c:v>312</c:v>
                </c:pt>
                <c:pt idx="12">
                  <c:v>314</c:v>
                </c:pt>
                <c:pt idx="13">
                  <c:v>316</c:v>
                </c:pt>
                <c:pt idx="14">
                  <c:v>318</c:v>
                </c:pt>
                <c:pt idx="15">
                  <c:v>320</c:v>
                </c:pt>
                <c:pt idx="16">
                  <c:v>322</c:v>
                </c:pt>
                <c:pt idx="17">
                  <c:v>324</c:v>
                </c:pt>
                <c:pt idx="18">
                  <c:v>326</c:v>
                </c:pt>
                <c:pt idx="19">
                  <c:v>328</c:v>
                </c:pt>
                <c:pt idx="20">
                  <c:v>330</c:v>
                </c:pt>
                <c:pt idx="21">
                  <c:v>332</c:v>
                </c:pt>
                <c:pt idx="22">
                  <c:v>334</c:v>
                </c:pt>
                <c:pt idx="23">
                  <c:v>336</c:v>
                </c:pt>
                <c:pt idx="24">
                  <c:v>338</c:v>
                </c:pt>
                <c:pt idx="25">
                  <c:v>340</c:v>
                </c:pt>
                <c:pt idx="26">
                  <c:v>342</c:v>
                </c:pt>
                <c:pt idx="27">
                  <c:v>344</c:v>
                </c:pt>
                <c:pt idx="28">
                  <c:v>346</c:v>
                </c:pt>
                <c:pt idx="29">
                  <c:v>348</c:v>
                </c:pt>
                <c:pt idx="30">
                  <c:v>350</c:v>
                </c:pt>
                <c:pt idx="31">
                  <c:v>352</c:v>
                </c:pt>
                <c:pt idx="32">
                  <c:v>354</c:v>
                </c:pt>
                <c:pt idx="33">
                  <c:v>356</c:v>
                </c:pt>
                <c:pt idx="34">
                  <c:v>358</c:v>
                </c:pt>
                <c:pt idx="35">
                  <c:v>360</c:v>
                </c:pt>
                <c:pt idx="36">
                  <c:v>362</c:v>
                </c:pt>
                <c:pt idx="37">
                  <c:v>364</c:v>
                </c:pt>
                <c:pt idx="38">
                  <c:v>366</c:v>
                </c:pt>
                <c:pt idx="39">
                  <c:v>368</c:v>
                </c:pt>
                <c:pt idx="40">
                  <c:v>370</c:v>
                </c:pt>
                <c:pt idx="41">
                  <c:v>372</c:v>
                </c:pt>
                <c:pt idx="42">
                  <c:v>374</c:v>
                </c:pt>
                <c:pt idx="43">
                  <c:v>376</c:v>
                </c:pt>
                <c:pt idx="44">
                  <c:v>378</c:v>
                </c:pt>
                <c:pt idx="45">
                  <c:v>380</c:v>
                </c:pt>
                <c:pt idx="46">
                  <c:v>382</c:v>
                </c:pt>
                <c:pt idx="47">
                  <c:v>384</c:v>
                </c:pt>
                <c:pt idx="48">
                  <c:v>386</c:v>
                </c:pt>
                <c:pt idx="49">
                  <c:v>388</c:v>
                </c:pt>
                <c:pt idx="50">
                  <c:v>390</c:v>
                </c:pt>
                <c:pt idx="51">
                  <c:v>392</c:v>
                </c:pt>
                <c:pt idx="52">
                  <c:v>394</c:v>
                </c:pt>
                <c:pt idx="53">
                  <c:v>396</c:v>
                </c:pt>
                <c:pt idx="54">
                  <c:v>398</c:v>
                </c:pt>
                <c:pt idx="55">
                  <c:v>400</c:v>
                </c:pt>
                <c:pt idx="56">
                  <c:v>402</c:v>
                </c:pt>
                <c:pt idx="57">
                  <c:v>404</c:v>
                </c:pt>
                <c:pt idx="58">
                  <c:v>406</c:v>
                </c:pt>
                <c:pt idx="59">
                  <c:v>408</c:v>
                </c:pt>
                <c:pt idx="60">
                  <c:v>410</c:v>
                </c:pt>
                <c:pt idx="61">
                  <c:v>412</c:v>
                </c:pt>
                <c:pt idx="62">
                  <c:v>414</c:v>
                </c:pt>
                <c:pt idx="63">
                  <c:v>416</c:v>
                </c:pt>
                <c:pt idx="64">
                  <c:v>418</c:v>
                </c:pt>
                <c:pt idx="65">
                  <c:v>420</c:v>
                </c:pt>
                <c:pt idx="66">
                  <c:v>422</c:v>
                </c:pt>
                <c:pt idx="67">
                  <c:v>424</c:v>
                </c:pt>
                <c:pt idx="68">
                  <c:v>426</c:v>
                </c:pt>
                <c:pt idx="69">
                  <c:v>428</c:v>
                </c:pt>
                <c:pt idx="70">
                  <c:v>430</c:v>
                </c:pt>
                <c:pt idx="71">
                  <c:v>432</c:v>
                </c:pt>
                <c:pt idx="72">
                  <c:v>434</c:v>
                </c:pt>
                <c:pt idx="73">
                  <c:v>436</c:v>
                </c:pt>
                <c:pt idx="74">
                  <c:v>438</c:v>
                </c:pt>
                <c:pt idx="75">
                  <c:v>440</c:v>
                </c:pt>
                <c:pt idx="76">
                  <c:v>442</c:v>
                </c:pt>
                <c:pt idx="77">
                  <c:v>444</c:v>
                </c:pt>
                <c:pt idx="78">
                  <c:v>446</c:v>
                </c:pt>
                <c:pt idx="79">
                  <c:v>448</c:v>
                </c:pt>
                <c:pt idx="80">
                  <c:v>450</c:v>
                </c:pt>
                <c:pt idx="81">
                  <c:v>452</c:v>
                </c:pt>
                <c:pt idx="82">
                  <c:v>454</c:v>
                </c:pt>
                <c:pt idx="83">
                  <c:v>456</c:v>
                </c:pt>
                <c:pt idx="84">
                  <c:v>458</c:v>
                </c:pt>
                <c:pt idx="85">
                  <c:v>460</c:v>
                </c:pt>
                <c:pt idx="86">
                  <c:v>462</c:v>
                </c:pt>
                <c:pt idx="87">
                  <c:v>464</c:v>
                </c:pt>
                <c:pt idx="88">
                  <c:v>466</c:v>
                </c:pt>
                <c:pt idx="89">
                  <c:v>468</c:v>
                </c:pt>
                <c:pt idx="90">
                  <c:v>470</c:v>
                </c:pt>
                <c:pt idx="91">
                  <c:v>472</c:v>
                </c:pt>
                <c:pt idx="92">
                  <c:v>474</c:v>
                </c:pt>
                <c:pt idx="93">
                  <c:v>476</c:v>
                </c:pt>
                <c:pt idx="94">
                  <c:v>478</c:v>
                </c:pt>
                <c:pt idx="95">
                  <c:v>480</c:v>
                </c:pt>
                <c:pt idx="96">
                  <c:v>482</c:v>
                </c:pt>
                <c:pt idx="97">
                  <c:v>484</c:v>
                </c:pt>
                <c:pt idx="98">
                  <c:v>486</c:v>
                </c:pt>
                <c:pt idx="99">
                  <c:v>488</c:v>
                </c:pt>
                <c:pt idx="100">
                  <c:v>490</c:v>
                </c:pt>
                <c:pt idx="101">
                  <c:v>492</c:v>
                </c:pt>
                <c:pt idx="102">
                  <c:v>494</c:v>
                </c:pt>
                <c:pt idx="103">
                  <c:v>496</c:v>
                </c:pt>
                <c:pt idx="104">
                  <c:v>498</c:v>
                </c:pt>
                <c:pt idx="105">
                  <c:v>500</c:v>
                </c:pt>
                <c:pt idx="106">
                  <c:v>502</c:v>
                </c:pt>
                <c:pt idx="107">
                  <c:v>504</c:v>
                </c:pt>
                <c:pt idx="108">
                  <c:v>506</c:v>
                </c:pt>
                <c:pt idx="109">
                  <c:v>508</c:v>
                </c:pt>
                <c:pt idx="110">
                  <c:v>510</c:v>
                </c:pt>
                <c:pt idx="111">
                  <c:v>512</c:v>
                </c:pt>
                <c:pt idx="112">
                  <c:v>514</c:v>
                </c:pt>
                <c:pt idx="113">
                  <c:v>516</c:v>
                </c:pt>
                <c:pt idx="114">
                  <c:v>518</c:v>
                </c:pt>
                <c:pt idx="115">
                  <c:v>520</c:v>
                </c:pt>
                <c:pt idx="116">
                  <c:v>522</c:v>
                </c:pt>
                <c:pt idx="117">
                  <c:v>524</c:v>
                </c:pt>
                <c:pt idx="118">
                  <c:v>526</c:v>
                </c:pt>
                <c:pt idx="119">
                  <c:v>528</c:v>
                </c:pt>
                <c:pt idx="120">
                  <c:v>530</c:v>
                </c:pt>
                <c:pt idx="121">
                  <c:v>532</c:v>
                </c:pt>
                <c:pt idx="122">
                  <c:v>534</c:v>
                </c:pt>
                <c:pt idx="123">
                  <c:v>536</c:v>
                </c:pt>
                <c:pt idx="124">
                  <c:v>538</c:v>
                </c:pt>
                <c:pt idx="125">
                  <c:v>540</c:v>
                </c:pt>
                <c:pt idx="126">
                  <c:v>542</c:v>
                </c:pt>
                <c:pt idx="127">
                  <c:v>544</c:v>
                </c:pt>
                <c:pt idx="128">
                  <c:v>546</c:v>
                </c:pt>
                <c:pt idx="129">
                  <c:v>548</c:v>
                </c:pt>
                <c:pt idx="130">
                  <c:v>550</c:v>
                </c:pt>
                <c:pt idx="131">
                  <c:v>552</c:v>
                </c:pt>
                <c:pt idx="132">
                  <c:v>554</c:v>
                </c:pt>
                <c:pt idx="133">
                  <c:v>556</c:v>
                </c:pt>
                <c:pt idx="134">
                  <c:v>558</c:v>
                </c:pt>
                <c:pt idx="135">
                  <c:v>560</c:v>
                </c:pt>
                <c:pt idx="136">
                  <c:v>562</c:v>
                </c:pt>
                <c:pt idx="137">
                  <c:v>564</c:v>
                </c:pt>
                <c:pt idx="138">
                  <c:v>566</c:v>
                </c:pt>
                <c:pt idx="139">
                  <c:v>568</c:v>
                </c:pt>
                <c:pt idx="140">
                  <c:v>570</c:v>
                </c:pt>
                <c:pt idx="141">
                  <c:v>572</c:v>
                </c:pt>
                <c:pt idx="142">
                  <c:v>574</c:v>
                </c:pt>
                <c:pt idx="143">
                  <c:v>576</c:v>
                </c:pt>
                <c:pt idx="144">
                  <c:v>578</c:v>
                </c:pt>
                <c:pt idx="145">
                  <c:v>580</c:v>
                </c:pt>
                <c:pt idx="146">
                  <c:v>582</c:v>
                </c:pt>
                <c:pt idx="147">
                  <c:v>584</c:v>
                </c:pt>
                <c:pt idx="148">
                  <c:v>586</c:v>
                </c:pt>
                <c:pt idx="149">
                  <c:v>588</c:v>
                </c:pt>
                <c:pt idx="150">
                  <c:v>590</c:v>
                </c:pt>
                <c:pt idx="151">
                  <c:v>592</c:v>
                </c:pt>
                <c:pt idx="152">
                  <c:v>594</c:v>
                </c:pt>
                <c:pt idx="153">
                  <c:v>596</c:v>
                </c:pt>
                <c:pt idx="154">
                  <c:v>598</c:v>
                </c:pt>
                <c:pt idx="155">
                  <c:v>600</c:v>
                </c:pt>
                <c:pt idx="156">
                  <c:v>602</c:v>
                </c:pt>
                <c:pt idx="157">
                  <c:v>604</c:v>
                </c:pt>
                <c:pt idx="158">
                  <c:v>606</c:v>
                </c:pt>
                <c:pt idx="159">
                  <c:v>608</c:v>
                </c:pt>
                <c:pt idx="160">
                  <c:v>610</c:v>
                </c:pt>
                <c:pt idx="161">
                  <c:v>612</c:v>
                </c:pt>
                <c:pt idx="162">
                  <c:v>614</c:v>
                </c:pt>
                <c:pt idx="163">
                  <c:v>616</c:v>
                </c:pt>
                <c:pt idx="164">
                  <c:v>618</c:v>
                </c:pt>
                <c:pt idx="165">
                  <c:v>620</c:v>
                </c:pt>
                <c:pt idx="166">
                  <c:v>622</c:v>
                </c:pt>
                <c:pt idx="167">
                  <c:v>624</c:v>
                </c:pt>
                <c:pt idx="168">
                  <c:v>626</c:v>
                </c:pt>
                <c:pt idx="169">
                  <c:v>628</c:v>
                </c:pt>
                <c:pt idx="170">
                  <c:v>630</c:v>
                </c:pt>
                <c:pt idx="171">
                  <c:v>632</c:v>
                </c:pt>
                <c:pt idx="172">
                  <c:v>634</c:v>
                </c:pt>
                <c:pt idx="173">
                  <c:v>636</c:v>
                </c:pt>
                <c:pt idx="174">
                  <c:v>638</c:v>
                </c:pt>
                <c:pt idx="175">
                  <c:v>640</c:v>
                </c:pt>
                <c:pt idx="176">
                  <c:v>642</c:v>
                </c:pt>
                <c:pt idx="177">
                  <c:v>644</c:v>
                </c:pt>
                <c:pt idx="178">
                  <c:v>646</c:v>
                </c:pt>
                <c:pt idx="179">
                  <c:v>648</c:v>
                </c:pt>
                <c:pt idx="180">
                  <c:v>650</c:v>
                </c:pt>
                <c:pt idx="181">
                  <c:v>652</c:v>
                </c:pt>
                <c:pt idx="182">
                  <c:v>654</c:v>
                </c:pt>
                <c:pt idx="183">
                  <c:v>656</c:v>
                </c:pt>
                <c:pt idx="184">
                  <c:v>658</c:v>
                </c:pt>
                <c:pt idx="185">
                  <c:v>660</c:v>
                </c:pt>
                <c:pt idx="186">
                  <c:v>662</c:v>
                </c:pt>
                <c:pt idx="187">
                  <c:v>664</c:v>
                </c:pt>
                <c:pt idx="188">
                  <c:v>666</c:v>
                </c:pt>
                <c:pt idx="189">
                  <c:v>668</c:v>
                </c:pt>
                <c:pt idx="190">
                  <c:v>670</c:v>
                </c:pt>
                <c:pt idx="191">
                  <c:v>672</c:v>
                </c:pt>
                <c:pt idx="192">
                  <c:v>674</c:v>
                </c:pt>
                <c:pt idx="193">
                  <c:v>676</c:v>
                </c:pt>
                <c:pt idx="194">
                  <c:v>678</c:v>
                </c:pt>
                <c:pt idx="195">
                  <c:v>680</c:v>
                </c:pt>
                <c:pt idx="196">
                  <c:v>682</c:v>
                </c:pt>
                <c:pt idx="197">
                  <c:v>684</c:v>
                </c:pt>
                <c:pt idx="198">
                  <c:v>686</c:v>
                </c:pt>
                <c:pt idx="199">
                  <c:v>688</c:v>
                </c:pt>
                <c:pt idx="200">
                  <c:v>690</c:v>
                </c:pt>
                <c:pt idx="201">
                  <c:v>692</c:v>
                </c:pt>
                <c:pt idx="202">
                  <c:v>694</c:v>
                </c:pt>
                <c:pt idx="203">
                  <c:v>696</c:v>
                </c:pt>
                <c:pt idx="204">
                  <c:v>698</c:v>
                </c:pt>
                <c:pt idx="205">
                  <c:v>700</c:v>
                </c:pt>
              </c:numCache>
            </c:numRef>
          </c:xVal>
          <c:yVal>
            <c:numRef>
              <c:f>Sheet1!$J$3:$J$208</c:f>
              <c:numCache>
                <c:formatCode>General</c:formatCode>
                <c:ptCount val="206"/>
                <c:pt idx="0">
                  <c:v>4.1782982881604926</c:v>
                </c:pt>
                <c:pt idx="1">
                  <c:v>4.0749906168072245</c:v>
                </c:pt>
                <c:pt idx="2">
                  <c:v>3.9742372089900666</c:v>
                </c:pt>
                <c:pt idx="3">
                  <c:v>3.8759749110039077</c:v>
                </c:pt>
                <c:pt idx="4">
                  <c:v>3.7801421306076142</c:v>
                </c:pt>
                <c:pt idx="5">
                  <c:v>3.6866787984170863</c:v>
                </c:pt>
                <c:pt idx="6">
                  <c:v>3.595526330252921</c:v>
                </c:pt>
                <c:pt idx="7">
                  <c:v>3.5066275904189781</c:v>
                </c:pt>
                <c:pt idx="8">
                  <c:v>3.4199268558888938</c:v>
                </c:pt>
                <c:pt idx="9">
                  <c:v>3.3353697813780796</c:v>
                </c:pt>
                <c:pt idx="10">
                  <c:v>3.2529033652793102</c:v>
                </c:pt>
                <c:pt idx="11">
                  <c:v>3.1724759164405225</c:v>
                </c:pt>
                <c:pt idx="12">
                  <c:v>3.0940370217640782</c:v>
                </c:pt>
                <c:pt idx="13">
                  <c:v>3.0175375146070715</c:v>
                </c:pt>
                <c:pt idx="14">
                  <c:v>2.9429294439629752</c:v>
                </c:pt>
                <c:pt idx="15">
                  <c:v>2.8701660444052477</c:v>
                </c:pt>
                <c:pt idx="16">
                  <c:v>2.7992017067740882</c:v>
                </c:pt>
                <c:pt idx="17">
                  <c:v>2.7299919495879319</c:v>
                </c:pt>
                <c:pt idx="18">
                  <c:v>2.6624933911618229</c:v>
                </c:pt>
                <c:pt idx="19">
                  <c:v>2.5966637224151508</c:v>
                </c:pt>
                <c:pt idx="20">
                  <c:v>2.5324616803516777</c:v>
                </c:pt>
                <c:pt idx="21">
                  <c:v>2.4698470221953071</c:v>
                </c:pt>
                <c:pt idx="22">
                  <c:v>2.4087805001653235</c:v>
                </c:pt>
                <c:pt idx="23">
                  <c:v>2.3492238368753031</c:v>
                </c:pt>
                <c:pt idx="24">
                  <c:v>2.2911397013403039</c:v>
                </c:pt>
                <c:pt idx="25">
                  <c:v>2.2344916855772401</c:v>
                </c:pt>
                <c:pt idx="26">
                  <c:v>2.179244281783852</c:v>
                </c:pt>
                <c:pt idx="27">
                  <c:v>2.1253628600818781</c:v>
                </c:pt>
                <c:pt idx="28">
                  <c:v>2.0728136468105469</c:v>
                </c:pt>
                <c:pt idx="29">
                  <c:v>2.0215637033567622</c:v>
                </c:pt>
                <c:pt idx="30">
                  <c:v>1.9715809055086893</c:v>
                </c:pt>
                <c:pt idx="31">
                  <c:v>1.9228339233198373</c:v>
                </c:pt>
                <c:pt idx="32">
                  <c:v>1.875292201470989</c:v>
                </c:pt>
                <c:pt idx="33">
                  <c:v>1.8289259401176858</c:v>
                </c:pt>
                <c:pt idx="34">
                  <c:v>1.783706076211242</c:v>
                </c:pt>
                <c:pt idx="35">
                  <c:v>1.7396042652816088</c:v>
                </c:pt>
                <c:pt idx="36">
                  <c:v>1.6965928636706513</c:v>
                </c:pt>
                <c:pt idx="37">
                  <c:v>1.654644911204683</c:v>
                </c:pt>
                <c:pt idx="38">
                  <c:v>1.6137341142954589</c:v>
                </c:pt>
                <c:pt idx="39">
                  <c:v>1.5738348294589559</c:v>
                </c:pt>
                <c:pt idx="40">
                  <c:v>1.5349220472416638</c:v>
                </c:pt>
                <c:pt idx="41">
                  <c:v>1.4969713765443018</c:v>
                </c:pt>
                <c:pt idx="42">
                  <c:v>1.4599590293331191</c:v>
                </c:pt>
                <c:pt idx="43">
                  <c:v>1.4238618057292036</c:v>
                </c:pt>
                <c:pt idx="44">
                  <c:v>1.3886570794664714</c:v>
                </c:pt>
                <c:pt idx="45">
                  <c:v>1.3543227837091718</c:v>
                </c:pt>
                <c:pt idx="46">
                  <c:v>1.3208373972201028</c:v>
                </c:pt>
                <c:pt idx="47">
                  <c:v>1.2881799308707613</c:v>
                </c:pt>
                <c:pt idx="48">
                  <c:v>1.2563299144850559</c:v>
                </c:pt>
                <c:pt idx="49">
                  <c:v>1.225267384008315</c:v>
                </c:pt>
                <c:pt idx="50">
                  <c:v>1.1949728689935115</c:v>
                </c:pt>
                <c:pt idx="51">
                  <c:v>1.1654273803969071</c:v>
                </c:pt>
                <c:pt idx="52">
                  <c:v>1.1366123986754491</c:v>
                </c:pt>
                <c:pt idx="53">
                  <c:v>1.1085098621784411</c:v>
                </c:pt>
                <c:pt idx="54">
                  <c:v>1.0811021558262461</c:v>
                </c:pt>
                <c:pt idx="55">
                  <c:v>1.0543721000688873</c:v>
                </c:pt>
                <c:pt idx="56">
                  <c:v>1.0283029401176651</c:v>
                </c:pt>
                <c:pt idx="57">
                  <c:v>1.002878335443008</c:v>
                </c:pt>
                <c:pt idx="58">
                  <c:v>0.97808234953198891</c:v>
                </c:pt>
                <c:pt idx="59">
                  <c:v>0.95389943989909121</c:v>
                </c:pt>
                <c:pt idx="60">
                  <c:v>0.93031444834393995</c:v>
                </c:pt>
                <c:pt idx="61">
                  <c:v>0.90731259144993981</c:v>
                </c:pt>
                <c:pt idx="62">
                  <c:v>0.8848794513177991</c:v>
                </c:pt>
                <c:pt idx="63">
                  <c:v>0.86300096652818326</c:v>
                </c:pt>
                <c:pt idx="64">
                  <c:v>0.84166342332781507</c:v>
                </c:pt>
                <c:pt idx="65">
                  <c:v>0.82085344703349616</c:v>
                </c:pt>
                <c:pt idx="66">
                  <c:v>0.80055799364865199</c:v>
                </c:pt>
                <c:pt idx="67">
                  <c:v>0.78076434168717401</c:v>
                </c:pt>
                <c:pt idx="68">
                  <c:v>0.76146008419940203</c:v>
                </c:pt>
                <c:pt idx="69">
                  <c:v>0.74263312099526491</c:v>
                </c:pt>
                <c:pt idx="70">
                  <c:v>0.72427165105971314</c:v>
                </c:pt>
                <c:pt idx="71">
                  <c:v>0.70636416515565781</c:v>
                </c:pt>
                <c:pt idx="72">
                  <c:v>0.68889943860983127</c:v>
                </c:pt>
                <c:pt idx="73">
                  <c:v>0.67186652427697402</c:v>
                </c:pt>
                <c:pt idx="74">
                  <c:v>0.6552547456780311</c:v>
                </c:pt>
                <c:pt idx="75">
                  <c:v>0.639053690307956</c:v>
                </c:pt>
                <c:pt idx="76">
                  <c:v>0.62325320310901811</c:v>
                </c:pt>
                <c:pt idx="77">
                  <c:v>0.60784338010545103</c:v>
                </c:pt>
                <c:pt idx="78">
                  <c:v>0.59281456219550699</c:v>
                </c:pt>
                <c:pt idx="79">
                  <c:v>0.57815732909698492</c:v>
                </c:pt>
                <c:pt idx="80">
                  <c:v>0.56386249344246098</c:v>
                </c:pt>
                <c:pt idx="81">
                  <c:v>0.54992109502051312</c:v>
                </c:pt>
                <c:pt idx="82">
                  <c:v>0.53632439515932995</c:v>
                </c:pt>
                <c:pt idx="83">
                  <c:v>0.52306387124918907</c:v>
                </c:pt>
                <c:pt idx="84">
                  <c:v>0.51013121140034601</c:v>
                </c:pt>
                <c:pt idx="85">
                  <c:v>0.49751830923304013</c:v>
                </c:pt>
                <c:pt idx="86">
                  <c:v>0.48521725879628197</c:v>
                </c:pt>
                <c:pt idx="87">
                  <c:v>0.47322034961229703</c:v>
                </c:pt>
                <c:pt idx="88">
                  <c:v>0.4615200618434821</c:v>
                </c:pt>
                <c:pt idx="89">
                  <c:v>0.45010906157886105</c:v>
                </c:pt>
                <c:pt idx="90">
                  <c:v>0.43898019623708412</c:v>
                </c:pt>
                <c:pt idx="91">
                  <c:v>0.42812649008308407</c:v>
                </c:pt>
                <c:pt idx="92">
                  <c:v>0.417541139855586</c:v>
                </c:pt>
                <c:pt idx="93">
                  <c:v>0.40721751050272398</c:v>
                </c:pt>
                <c:pt idx="94">
                  <c:v>0.39714913102308802</c:v>
                </c:pt>
                <c:pt idx="95">
                  <c:v>0.38732969040961512</c:v>
                </c:pt>
                <c:pt idx="96">
                  <c:v>0.37775303369375002</c:v>
                </c:pt>
                <c:pt idx="97">
                  <c:v>0.36841315808742603</c:v>
                </c:pt>
                <c:pt idx="98">
                  <c:v>0.3593042092204291</c:v>
                </c:pt>
                <c:pt idx="99">
                  <c:v>0.35042047747079108</c:v>
                </c:pt>
                <c:pt idx="100">
                  <c:v>0.34175639438591704</c:v>
                </c:pt>
                <c:pt idx="101">
                  <c:v>0.33330652919220016</c:v>
                </c:pt>
                <c:pt idx="102">
                  <c:v>0.32506558539092711</c:v>
                </c:pt>
                <c:pt idx="103">
                  <c:v>0.31702839743836209</c:v>
                </c:pt>
                <c:pt idx="104">
                  <c:v>0.30918992750790808</c:v>
                </c:pt>
                <c:pt idx="105">
                  <c:v>0.30154526233231804</c:v>
                </c:pt>
                <c:pt idx="106">
                  <c:v>0.29408961012399304</c:v>
                </c:pt>
                <c:pt idx="107">
                  <c:v>0.28681829757141908</c:v>
                </c:pt>
                <c:pt idx="108">
                  <c:v>0.27972676690986514</c:v>
                </c:pt>
                <c:pt idx="109">
                  <c:v>0.27281057306450912</c:v>
                </c:pt>
                <c:pt idx="110">
                  <c:v>0.26606538086420406</c:v>
                </c:pt>
                <c:pt idx="111">
                  <c:v>0.2594869623241291</c:v>
                </c:pt>
                <c:pt idx="112">
                  <c:v>0.25307119399562106</c:v>
                </c:pt>
                <c:pt idx="113">
                  <c:v>0.24681405438154402</c:v>
                </c:pt>
                <c:pt idx="114">
                  <c:v>0.240711621415552</c:v>
                </c:pt>
                <c:pt idx="115">
                  <c:v>0.23476007000368299</c:v>
                </c:pt>
                <c:pt idx="116">
                  <c:v>0.228955669626733</c:v>
                </c:pt>
                <c:pt idx="117">
                  <c:v>0.22329478200191002</c:v>
                </c:pt>
                <c:pt idx="118">
                  <c:v>0.21777385880231104</c:v>
                </c:pt>
                <c:pt idx="119">
                  <c:v>0.21238943943277205</c:v>
                </c:pt>
                <c:pt idx="120">
                  <c:v>0.20713814886072304</c:v>
                </c:pt>
                <c:pt idx="121">
                  <c:v>0.20201669550066403</c:v>
                </c:pt>
                <c:pt idx="122">
                  <c:v>0.19702186915095299</c:v>
                </c:pt>
                <c:pt idx="123">
                  <c:v>0.19215053898160397</c:v>
                </c:pt>
                <c:pt idx="124">
                  <c:v>0.18739965157183905</c:v>
                </c:pt>
                <c:pt idx="125">
                  <c:v>0.18276622899615602</c:v>
                </c:pt>
                <c:pt idx="126">
                  <c:v>0.17824736695772506</c:v>
                </c:pt>
                <c:pt idx="127">
                  <c:v>0.17384023296793005</c:v>
                </c:pt>
                <c:pt idx="128">
                  <c:v>0.16954206457092605</c:v>
                </c:pt>
                <c:pt idx="129">
                  <c:v>0.16535016761209101</c:v>
                </c:pt>
                <c:pt idx="130">
                  <c:v>0.16126191454928701</c:v>
                </c:pt>
                <c:pt idx="131">
                  <c:v>0.15727474280588602</c:v>
                </c:pt>
                <c:pt idx="132">
                  <c:v>0.15338615316450002</c:v>
                </c:pt>
                <c:pt idx="133">
                  <c:v>0.14959370820044401</c:v>
                </c:pt>
                <c:pt idx="134">
                  <c:v>0.14589503075391502</c:v>
                </c:pt>
                <c:pt idx="135">
                  <c:v>0.14228780243996103</c:v>
                </c:pt>
                <c:pt idx="136">
                  <c:v>0.13876976219527604</c:v>
                </c:pt>
                <c:pt idx="137">
                  <c:v>0.13533870486093902</c:v>
                </c:pt>
                <c:pt idx="138">
                  <c:v>0.13199247980018403</c:v>
                </c:pt>
                <c:pt idx="139">
                  <c:v>0.12872898955035303</c:v>
                </c:pt>
                <c:pt idx="140">
                  <c:v>0.12554618850817004</c:v>
                </c:pt>
                <c:pt idx="141">
                  <c:v>0.12244208164753501</c:v>
                </c:pt>
                <c:pt idx="142">
                  <c:v>0.11941472326900701</c:v>
                </c:pt>
                <c:pt idx="143">
                  <c:v>0.11646221578021103</c:v>
                </c:pt>
                <c:pt idx="144">
                  <c:v>0.11358270850640401</c:v>
                </c:pt>
                <c:pt idx="145">
                  <c:v>0.11077439653043901</c:v>
                </c:pt>
                <c:pt idx="146">
                  <c:v>0.10803551956142302</c:v>
                </c:pt>
                <c:pt idx="147">
                  <c:v>0.105364360831335</c:v>
                </c:pt>
                <c:pt idx="148">
                  <c:v>0.10275924601893502</c:v>
                </c:pt>
                <c:pt idx="149">
                  <c:v>0.10021854220027401</c:v>
                </c:pt>
                <c:pt idx="150">
                  <c:v>9.7740656825152525E-2</c:v>
                </c:pt>
                <c:pt idx="151">
                  <c:v>9.5324036718886618E-2</c:v>
                </c:pt>
                <c:pt idx="152">
                  <c:v>9.2967167108756993E-2</c:v>
                </c:pt>
                <c:pt idx="153">
                  <c:v>9.066857067452691E-2</c:v>
                </c:pt>
                <c:pt idx="154">
                  <c:v>8.8426806622435211E-2</c:v>
                </c:pt>
                <c:pt idx="155">
                  <c:v>8.6240469782086923E-2</c:v>
                </c:pt>
                <c:pt idx="156">
                  <c:v>8.4108189725671426E-2</c:v>
                </c:pt>
                <c:pt idx="157">
                  <c:v>8.202862990895872E-2</c:v>
                </c:pt>
                <c:pt idx="158">
                  <c:v>8.0000486833533613E-2</c:v>
                </c:pt>
                <c:pt idx="159">
                  <c:v>7.8022489229743905E-2</c:v>
                </c:pt>
                <c:pt idx="160">
                  <c:v>7.6093397259850412E-2</c:v>
                </c:pt>
                <c:pt idx="161">
                  <c:v>7.4212001740878206E-2</c:v>
                </c:pt>
                <c:pt idx="162">
                  <c:v>7.2377123386683423E-2</c:v>
                </c:pt>
                <c:pt idx="163">
                  <c:v>7.0587612068759201E-2</c:v>
                </c:pt>
                <c:pt idx="164">
                  <c:v>6.8842346095318682E-2</c:v>
                </c:pt>
                <c:pt idx="165">
                  <c:v>6.714023150820192E-2</c:v>
                </c:pt>
                <c:pt idx="166">
                  <c:v>6.5480201397166982E-2</c:v>
                </c:pt>
                <c:pt idx="167">
                  <c:v>6.3861215231135707E-2</c:v>
                </c:pt>
                <c:pt idx="168">
                  <c:v>6.2282258205972413E-2</c:v>
                </c:pt>
                <c:pt idx="169">
                  <c:v>6.0742340608391211E-2</c:v>
                </c:pt>
                <c:pt idx="170">
                  <c:v>5.9240497195588208E-2</c:v>
                </c:pt>
                <c:pt idx="171">
                  <c:v>5.7775786590213894E-2</c:v>
                </c:pt>
                <c:pt idx="172">
                  <c:v>5.6347290690303801E-2</c:v>
                </c:pt>
                <c:pt idx="173">
                  <c:v>5.4954114093799106E-2</c:v>
                </c:pt>
                <c:pt idx="174">
                  <c:v>5.3595383537295004E-2</c:v>
                </c:pt>
                <c:pt idx="175">
                  <c:v>5.2270247348667212E-2</c:v>
                </c:pt>
                <c:pt idx="176">
                  <c:v>5.0977874913230699E-2</c:v>
                </c:pt>
                <c:pt idx="177">
                  <c:v>4.9717456153099006E-2</c:v>
                </c:pt>
                <c:pt idx="178">
                  <c:v>4.8488201019414798E-2</c:v>
                </c:pt>
                <c:pt idx="179">
                  <c:v>4.7289338997136804E-2</c:v>
                </c:pt>
                <c:pt idx="180">
                  <c:v>4.6120118622068614E-2</c:v>
                </c:pt>
                <c:pt idx="181">
                  <c:v>4.4979807009830917E-2</c:v>
                </c:pt>
                <c:pt idx="182">
                  <c:v>4.3867689396478213E-2</c:v>
                </c:pt>
                <c:pt idx="183">
                  <c:v>4.2783068690474511E-2</c:v>
                </c:pt>
                <c:pt idx="184">
                  <c:v>4.1725265035746514E-2</c:v>
                </c:pt>
                <c:pt idx="185">
                  <c:v>4.069361538553961E-2</c:v>
                </c:pt>
                <c:pt idx="186">
                  <c:v>3.9687473086810497E-2</c:v>
                </c:pt>
                <c:pt idx="187">
                  <c:v>3.8706207474895803E-2</c:v>
                </c:pt>
                <c:pt idx="188">
                  <c:v>3.7749203478202098E-2</c:v>
                </c:pt>
                <c:pt idx="189">
                  <c:v>3.6815861232670215E-2</c:v>
                </c:pt>
                <c:pt idx="190">
                  <c:v>3.5905595705771599E-2</c:v>
                </c:pt>
                <c:pt idx="191">
                  <c:v>3.5017836329801204E-2</c:v>
                </c:pt>
                <c:pt idx="192">
                  <c:v>3.4152026644238012E-2</c:v>
                </c:pt>
                <c:pt idx="193">
                  <c:v>3.3307623946946516E-2</c:v>
                </c:pt>
                <c:pt idx="194">
                  <c:v>3.248409895400399E-2</c:v>
                </c:pt>
                <c:pt idx="195">
                  <c:v>3.1680935467936891E-2</c:v>
                </c:pt>
                <c:pt idx="196">
                  <c:v>3.0897630054161206E-2</c:v>
                </c:pt>
                <c:pt idx="197">
                  <c:v>3.0133691725422202E-2</c:v>
                </c:pt>
                <c:pt idx="198">
                  <c:v>2.9388641634036507E-2</c:v>
                </c:pt>
                <c:pt idx="199">
                  <c:v>2.8662012771743298E-2</c:v>
                </c:pt>
                <c:pt idx="200">
                  <c:v>2.7953349676976606E-2</c:v>
                </c:pt>
                <c:pt idx="201">
                  <c:v>2.7262208149375501E-2</c:v>
                </c:pt>
                <c:pt idx="202">
                  <c:v>2.6588154971353112E-2</c:v>
                </c:pt>
                <c:pt idx="203">
                  <c:v>2.5930767636549001E-2</c:v>
                </c:pt>
                <c:pt idx="204">
                  <c:v>2.5289634084996404E-2</c:v>
                </c:pt>
                <c:pt idx="205">
                  <c:v>2.4664352444836706E-2</c:v>
                </c:pt>
              </c:numCache>
            </c:numRef>
          </c:yVal>
          <c:smooth val="1"/>
        </c:ser>
        <c:axId val="41305216"/>
        <c:axId val="41307136"/>
      </c:scatterChart>
      <c:valAx>
        <c:axId val="41305216"/>
        <c:scaling>
          <c:orientation val="minMax"/>
          <c:max val="700"/>
          <c:min val="250"/>
        </c:scaling>
        <c:axPos val="b"/>
        <c:title>
          <c:tx>
            <c:rich>
              <a:bodyPr/>
              <a:lstStyle/>
              <a:p>
                <a:pPr>
                  <a:defRPr/>
                </a:pPr>
                <a:r>
                  <a:rPr lang="en-US"/>
                  <a:t>Wavelength (nm)</a:t>
                </a:r>
              </a:p>
            </c:rich>
          </c:tx>
          <c:layout/>
        </c:title>
        <c:numFmt formatCode="General" sourceLinked="1"/>
        <c:tickLblPos val="nextTo"/>
        <c:crossAx val="41307136"/>
        <c:crosses val="autoZero"/>
        <c:crossBetween val="midCat"/>
      </c:valAx>
      <c:valAx>
        <c:axId val="41307136"/>
        <c:scaling>
          <c:orientation val="minMax"/>
        </c:scaling>
        <c:axPos val="l"/>
        <c:majorGridlines/>
        <c:title>
          <c:tx>
            <c:rich>
              <a:bodyPr rot="-5400000" vert="horz"/>
              <a:lstStyle/>
              <a:p>
                <a:pPr>
                  <a:defRPr/>
                </a:pPr>
                <a:r>
                  <a:rPr lang="en-US"/>
                  <a:t>Absorbance</a:t>
                </a:r>
                <a:r>
                  <a:rPr lang="en-US" baseline="0"/>
                  <a:t> </a:t>
                </a:r>
                <a:endParaRPr lang="en-US"/>
              </a:p>
            </c:rich>
          </c:tx>
          <c:layout/>
        </c:title>
        <c:numFmt formatCode="General" sourceLinked="1"/>
        <c:tickLblPos val="nextTo"/>
        <c:crossAx val="41305216"/>
        <c:crosses val="autoZero"/>
        <c:crossBetween val="midCat"/>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 1</a:t>
            </a:r>
          </a:p>
        </c:rich>
      </c:tx>
      <c:layout/>
    </c:title>
    <c:plotArea>
      <c:layout/>
      <c:scatterChart>
        <c:scatterStyle val="smoothMarker"/>
        <c:ser>
          <c:idx val="0"/>
          <c:order val="0"/>
          <c:tx>
            <c:strRef>
              <c:f>'example sample11'!$D$1</c:f>
              <c:strCache>
                <c:ptCount val="1"/>
                <c:pt idx="0">
                  <c:v>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sample11'!$D$2:$D$912</c:f>
              <c:numCache>
                <c:formatCode>General</c:formatCode>
                <c:ptCount val="911"/>
                <c:pt idx="0">
                  <c:v>2.6847437220000012</c:v>
                </c:pt>
                <c:pt idx="1">
                  <c:v>2.8186721799999956</c:v>
                </c:pt>
                <c:pt idx="2">
                  <c:v>2.8612284659999987</c:v>
                </c:pt>
                <c:pt idx="3">
                  <c:v>2.8606212929999999</c:v>
                </c:pt>
                <c:pt idx="4">
                  <c:v>2.8418443999999967</c:v>
                </c:pt>
                <c:pt idx="5">
                  <c:v>2.8481907840000011</c:v>
                </c:pt>
                <c:pt idx="6">
                  <c:v>2.8338597619999999</c:v>
                </c:pt>
                <c:pt idx="7">
                  <c:v>2.8448543549999998</c:v>
                </c:pt>
                <c:pt idx="8">
                  <c:v>2.8014233909999997</c:v>
                </c:pt>
                <c:pt idx="9">
                  <c:v>2.737615108</c:v>
                </c:pt>
                <c:pt idx="10">
                  <c:v>2.6884245870000036</c:v>
                </c:pt>
                <c:pt idx="11">
                  <c:v>2.6290936470000026</c:v>
                </c:pt>
                <c:pt idx="12">
                  <c:v>2.5343268710000002</c:v>
                </c:pt>
                <c:pt idx="13">
                  <c:v>2.3170781139999956</c:v>
                </c:pt>
                <c:pt idx="14">
                  <c:v>2.0334831869999999</c:v>
                </c:pt>
                <c:pt idx="15">
                  <c:v>1.7540912629999987</c:v>
                </c:pt>
                <c:pt idx="16">
                  <c:v>1.4994848569999988</c:v>
                </c:pt>
                <c:pt idx="17">
                  <c:v>1.2774910929999965</c:v>
                </c:pt>
                <c:pt idx="18">
                  <c:v>1.087740739</c:v>
                </c:pt>
                <c:pt idx="19">
                  <c:v>0.9287980400000011</c:v>
                </c:pt>
                <c:pt idx="20">
                  <c:v>0.79243866600000001</c:v>
                </c:pt>
                <c:pt idx="21">
                  <c:v>0.67835855500000108</c:v>
                </c:pt>
                <c:pt idx="22">
                  <c:v>0.58356873199999881</c:v>
                </c:pt>
                <c:pt idx="23">
                  <c:v>0.50554402700000001</c:v>
                </c:pt>
                <c:pt idx="24">
                  <c:v>0.44280815100000004</c:v>
                </c:pt>
                <c:pt idx="25">
                  <c:v>0.39122231800000007</c:v>
                </c:pt>
                <c:pt idx="26">
                  <c:v>0.34967470200000006</c:v>
                </c:pt>
                <c:pt idx="27">
                  <c:v>0.3165009820000011</c:v>
                </c:pt>
                <c:pt idx="28">
                  <c:v>0.28996499400000009</c:v>
                </c:pt>
                <c:pt idx="29">
                  <c:v>0.26897017200000006</c:v>
                </c:pt>
                <c:pt idx="30">
                  <c:v>0.25220330599999996</c:v>
                </c:pt>
                <c:pt idx="31">
                  <c:v>0.23851935100000005</c:v>
                </c:pt>
                <c:pt idx="32">
                  <c:v>0.22730382299999999</c:v>
                </c:pt>
                <c:pt idx="33">
                  <c:v>0.21800756500000001</c:v>
                </c:pt>
                <c:pt idx="34">
                  <c:v>0.21029170400000002</c:v>
                </c:pt>
                <c:pt idx="35">
                  <c:v>0.20353651</c:v>
                </c:pt>
                <c:pt idx="36">
                  <c:v>0.19765138600000001</c:v>
                </c:pt>
                <c:pt idx="37">
                  <c:v>0.19246149100000004</c:v>
                </c:pt>
                <c:pt idx="38">
                  <c:v>0.18769486700000002</c:v>
                </c:pt>
                <c:pt idx="39">
                  <c:v>0.18340396900000003</c:v>
                </c:pt>
                <c:pt idx="40">
                  <c:v>0.17937056199999998</c:v>
                </c:pt>
                <c:pt idx="41">
                  <c:v>0.175523122</c:v>
                </c:pt>
                <c:pt idx="42">
                  <c:v>0.17189200700000001</c:v>
                </c:pt>
                <c:pt idx="43">
                  <c:v>0.168471177</c:v>
                </c:pt>
                <c:pt idx="44">
                  <c:v>0.16521088300000003</c:v>
                </c:pt>
                <c:pt idx="45">
                  <c:v>0.16211923000000003</c:v>
                </c:pt>
                <c:pt idx="46">
                  <c:v>0.15916013700000003</c:v>
                </c:pt>
                <c:pt idx="47">
                  <c:v>0.15630594900000003</c:v>
                </c:pt>
                <c:pt idx="48">
                  <c:v>0.15366347600000002</c:v>
                </c:pt>
                <c:pt idx="49">
                  <c:v>0.151125749</c:v>
                </c:pt>
                <c:pt idx="50">
                  <c:v>0.14877971000000001</c:v>
                </c:pt>
                <c:pt idx="51">
                  <c:v>0.14662631400000001</c:v>
                </c:pt>
                <c:pt idx="52">
                  <c:v>0.14462502799999999</c:v>
                </c:pt>
                <c:pt idx="53">
                  <c:v>0.14281670300000002</c:v>
                </c:pt>
                <c:pt idx="54">
                  <c:v>0.141162713</c:v>
                </c:pt>
                <c:pt idx="55">
                  <c:v>0.13954528200000005</c:v>
                </c:pt>
                <c:pt idx="56">
                  <c:v>0.138092677</c:v>
                </c:pt>
                <c:pt idx="57">
                  <c:v>0.13680044800000002</c:v>
                </c:pt>
                <c:pt idx="58">
                  <c:v>0.13555447300000001</c:v>
                </c:pt>
                <c:pt idx="59">
                  <c:v>0.13433043200000003</c:v>
                </c:pt>
                <c:pt idx="60">
                  <c:v>0.133125464</c:v>
                </c:pt>
                <c:pt idx="61">
                  <c:v>0.13201650000000001</c:v>
                </c:pt>
                <c:pt idx="62">
                  <c:v>0.13086303100000002</c:v>
                </c:pt>
                <c:pt idx="63">
                  <c:v>0.12973245000000003</c:v>
                </c:pt>
                <c:pt idx="64">
                  <c:v>0.12859932600000001</c:v>
                </c:pt>
                <c:pt idx="65">
                  <c:v>0.12735954899999999</c:v>
                </c:pt>
                <c:pt idx="66">
                  <c:v>0.12606128100000003</c:v>
                </c:pt>
                <c:pt idx="67">
                  <c:v>0.12478860200000001</c:v>
                </c:pt>
                <c:pt idx="68">
                  <c:v>0.12348302200000001</c:v>
                </c:pt>
                <c:pt idx="69">
                  <c:v>0.12212673800000003</c:v>
                </c:pt>
                <c:pt idx="70">
                  <c:v>0.12066046400000001</c:v>
                </c:pt>
                <c:pt idx="71">
                  <c:v>0.11909659700000001</c:v>
                </c:pt>
                <c:pt idx="72">
                  <c:v>0.11755085</c:v>
                </c:pt>
                <c:pt idx="73">
                  <c:v>0.11589384100000001</c:v>
                </c:pt>
                <c:pt idx="74">
                  <c:v>0.11419630100000001</c:v>
                </c:pt>
                <c:pt idx="75">
                  <c:v>0.112521966</c:v>
                </c:pt>
                <c:pt idx="76">
                  <c:v>0.11079359100000001</c:v>
                </c:pt>
                <c:pt idx="77">
                  <c:v>0.10898510600000001</c:v>
                </c:pt>
                <c:pt idx="78">
                  <c:v>0.10711352000000002</c:v>
                </c:pt>
                <c:pt idx="79">
                  <c:v>0.10524082200000001</c:v>
                </c:pt>
                <c:pt idx="80">
                  <c:v>0.10335699699999999</c:v>
                </c:pt>
                <c:pt idx="81">
                  <c:v>0.10150305400000001</c:v>
                </c:pt>
                <c:pt idx="82">
                  <c:v>9.958632800000021E-2</c:v>
                </c:pt>
                <c:pt idx="83">
                  <c:v>9.7628752000000027E-2</c:v>
                </c:pt>
                <c:pt idx="84">
                  <c:v>9.5769405000000113E-2</c:v>
                </c:pt>
                <c:pt idx="85">
                  <c:v>9.3883991E-2</c:v>
                </c:pt>
                <c:pt idx="86">
                  <c:v>9.2009384999999999E-2</c:v>
                </c:pt>
                <c:pt idx="87">
                  <c:v>9.0162277000000027E-2</c:v>
                </c:pt>
                <c:pt idx="88">
                  <c:v>8.8361740000000036E-2</c:v>
                </c:pt>
                <c:pt idx="89">
                  <c:v>8.638684000000002E-2</c:v>
                </c:pt>
                <c:pt idx="90">
                  <c:v>8.4606965000000214E-2</c:v>
                </c:pt>
                <c:pt idx="91">
                  <c:v>8.2737923000000019E-2</c:v>
                </c:pt>
                <c:pt idx="92">
                  <c:v>8.0968062000000104E-2</c:v>
                </c:pt>
                <c:pt idx="93">
                  <c:v>7.9106490000000113E-2</c:v>
                </c:pt>
                <c:pt idx="94">
                  <c:v>7.7302297000000103E-2</c:v>
                </c:pt>
                <c:pt idx="95">
                  <c:v>7.5481733000000009E-2</c:v>
                </c:pt>
                <c:pt idx="96">
                  <c:v>7.3645115000000011E-2</c:v>
                </c:pt>
                <c:pt idx="97">
                  <c:v>7.194344200000001E-2</c:v>
                </c:pt>
                <c:pt idx="98">
                  <c:v>7.0251624000000013E-2</c:v>
                </c:pt>
                <c:pt idx="99">
                  <c:v>6.8553448000000003E-2</c:v>
                </c:pt>
                <c:pt idx="100">
                  <c:v>6.6922824000000006E-2</c:v>
                </c:pt>
                <c:pt idx="101">
                  <c:v>6.5212091000000097E-2</c:v>
                </c:pt>
                <c:pt idx="102">
                  <c:v>6.3584327999999996E-2</c:v>
                </c:pt>
                <c:pt idx="103">
                  <c:v>6.2013626000000113E-2</c:v>
                </c:pt>
                <c:pt idx="104">
                  <c:v>6.0469468000000005E-2</c:v>
                </c:pt>
                <c:pt idx="105">
                  <c:v>5.8896065000000004E-2</c:v>
                </c:pt>
                <c:pt idx="106">
                  <c:v>5.73676430000001E-2</c:v>
                </c:pt>
                <c:pt idx="107">
                  <c:v>5.5858612000000009E-2</c:v>
                </c:pt>
                <c:pt idx="108">
                  <c:v>5.4356893000000107E-2</c:v>
                </c:pt>
                <c:pt idx="109">
                  <c:v>5.2913666000000109E-2</c:v>
                </c:pt>
                <c:pt idx="110">
                  <c:v>5.1552455000000004E-2</c:v>
                </c:pt>
                <c:pt idx="111">
                  <c:v>5.023892700000001E-2</c:v>
                </c:pt>
                <c:pt idx="112">
                  <c:v>4.8961639000000008E-2</c:v>
                </c:pt>
                <c:pt idx="113">
                  <c:v>4.7740618000000012E-2</c:v>
                </c:pt>
                <c:pt idx="114">
                  <c:v>4.6366374000000002E-2</c:v>
                </c:pt>
                <c:pt idx="115">
                  <c:v>4.5271555999999907E-2</c:v>
                </c:pt>
                <c:pt idx="116">
                  <c:v>4.4287523000000009E-2</c:v>
                </c:pt>
                <c:pt idx="117">
                  <c:v>4.3242455000000006E-2</c:v>
                </c:pt>
                <c:pt idx="118">
                  <c:v>4.2242527000000016E-2</c:v>
                </c:pt>
                <c:pt idx="119">
                  <c:v>4.110654200000001E-2</c:v>
                </c:pt>
                <c:pt idx="120">
                  <c:v>3.9997578000000006E-2</c:v>
                </c:pt>
                <c:pt idx="121">
                  <c:v>3.9121787000000012E-2</c:v>
                </c:pt>
                <c:pt idx="122">
                  <c:v>3.8167953000000004E-2</c:v>
                </c:pt>
                <c:pt idx="123">
                  <c:v>3.7212531000000007E-2</c:v>
                </c:pt>
                <c:pt idx="124">
                  <c:v>3.6211014000000007E-2</c:v>
                </c:pt>
                <c:pt idx="125">
                  <c:v>3.5441080999999999E-2</c:v>
                </c:pt>
                <c:pt idx="126">
                  <c:v>3.4567674E-2</c:v>
                </c:pt>
                <c:pt idx="127">
                  <c:v>3.3754349000000003E-2</c:v>
                </c:pt>
                <c:pt idx="128">
                  <c:v>3.2856941000000001E-2</c:v>
                </c:pt>
                <c:pt idx="129">
                  <c:v>3.2015005999999999E-2</c:v>
                </c:pt>
                <c:pt idx="130">
                  <c:v>3.1324228000000003E-2</c:v>
                </c:pt>
                <c:pt idx="131">
                  <c:v>3.0623436000000004E-2</c:v>
                </c:pt>
                <c:pt idx="132">
                  <c:v>2.9812336000000005E-2</c:v>
                </c:pt>
                <c:pt idx="133">
                  <c:v>2.9045105000000005E-2</c:v>
                </c:pt>
                <c:pt idx="134">
                  <c:v>2.837499000000001E-2</c:v>
                </c:pt>
                <c:pt idx="135">
                  <c:v>2.7666569000000005E-2</c:v>
                </c:pt>
                <c:pt idx="136">
                  <c:v>2.696148600000001E-2</c:v>
                </c:pt>
                <c:pt idx="137">
                  <c:v>2.6303132000000007E-2</c:v>
                </c:pt>
                <c:pt idx="138">
                  <c:v>2.5767962000000005E-2</c:v>
                </c:pt>
                <c:pt idx="139">
                  <c:v>2.5053342000000006E-2</c:v>
                </c:pt>
                <c:pt idx="140">
                  <c:v>2.4547577000000004E-2</c:v>
                </c:pt>
                <c:pt idx="141">
                  <c:v>2.3922920000000004E-2</c:v>
                </c:pt>
                <c:pt idx="142">
                  <c:v>2.3258209000000002E-2</c:v>
                </c:pt>
                <c:pt idx="143">
                  <c:v>2.2734006000000005E-2</c:v>
                </c:pt>
                <c:pt idx="144">
                  <c:v>2.2252083000000002E-2</c:v>
                </c:pt>
                <c:pt idx="145">
                  <c:v>2.1679242000000102E-2</c:v>
                </c:pt>
                <c:pt idx="146">
                  <c:v>2.1217982000000003E-2</c:v>
                </c:pt>
                <c:pt idx="147">
                  <c:v>2.0644824000000003E-2</c:v>
                </c:pt>
                <c:pt idx="148">
                  <c:v>2.0076116000000005E-2</c:v>
                </c:pt>
                <c:pt idx="149">
                  <c:v>1.9651254000000007E-2</c:v>
                </c:pt>
                <c:pt idx="150">
                  <c:v>1.9189517000000003E-2</c:v>
                </c:pt>
                <c:pt idx="151">
                  <c:v>1.8749077999999999E-2</c:v>
                </c:pt>
                <c:pt idx="152">
                  <c:v>1.8272718E-2</c:v>
                </c:pt>
                <c:pt idx="153">
                  <c:v>1.7774900000000007E-2</c:v>
                </c:pt>
                <c:pt idx="154">
                  <c:v>1.7323812000000004E-2</c:v>
                </c:pt>
                <c:pt idx="155">
                  <c:v>1.6880830000000003E-2</c:v>
                </c:pt>
                <c:pt idx="156">
                  <c:v>1.6494433000000006E-2</c:v>
                </c:pt>
                <c:pt idx="157">
                  <c:v>1.6161124000000006E-2</c:v>
                </c:pt>
                <c:pt idx="158">
                  <c:v>1.5606085000000004E-2</c:v>
                </c:pt>
                <c:pt idx="159">
                  <c:v>1.5085697000000002E-2</c:v>
                </c:pt>
                <c:pt idx="160">
                  <c:v>1.4712334000000002E-2</c:v>
                </c:pt>
                <c:pt idx="161">
                  <c:v>1.4298757E-2</c:v>
                </c:pt>
                <c:pt idx="162">
                  <c:v>1.3917446000000002E-2</c:v>
                </c:pt>
                <c:pt idx="163">
                  <c:v>1.3498147E-2</c:v>
                </c:pt>
                <c:pt idx="164">
                  <c:v>1.3126691000000001E-2</c:v>
                </c:pt>
                <c:pt idx="165">
                  <c:v>1.2753328000000001E-2</c:v>
                </c:pt>
                <c:pt idx="166">
                  <c:v>1.2412071E-2</c:v>
                </c:pt>
                <c:pt idx="167">
                  <c:v>1.2092431000000001E-2</c:v>
                </c:pt>
                <c:pt idx="168">
                  <c:v>1.1786461000000003E-2</c:v>
                </c:pt>
                <c:pt idx="169">
                  <c:v>1.2109280000000002E-2</c:v>
                </c:pt>
                <c:pt idx="170">
                  <c:v>1.2307962000000002E-2</c:v>
                </c:pt>
                <c:pt idx="171">
                  <c:v>1.2501717000000001E-2</c:v>
                </c:pt>
                <c:pt idx="172">
                  <c:v>1.2524605000000003E-2</c:v>
                </c:pt>
                <c:pt idx="173">
                  <c:v>1.1855125000000003E-2</c:v>
                </c:pt>
                <c:pt idx="174">
                  <c:v>1.1174997000000002E-2</c:v>
                </c:pt>
                <c:pt idx="175">
                  <c:v>1.0499159000000001E-2</c:v>
                </c:pt>
                <c:pt idx="176">
                  <c:v>9.7711880000000001E-3</c:v>
                </c:pt>
                <c:pt idx="177">
                  <c:v>9.4305670000000008E-3</c:v>
                </c:pt>
                <c:pt idx="178">
                  <c:v>9.3426700000000008E-3</c:v>
                </c:pt>
                <c:pt idx="179">
                  <c:v>9.0635620000000111E-3</c:v>
                </c:pt>
                <c:pt idx="180">
                  <c:v>9.0206460000000106E-3</c:v>
                </c:pt>
                <c:pt idx="181">
                  <c:v>8.8456470000000224E-3</c:v>
                </c:pt>
                <c:pt idx="182">
                  <c:v>8.5660620000000132E-3</c:v>
                </c:pt>
                <c:pt idx="183">
                  <c:v>8.5244180000000006E-3</c:v>
                </c:pt>
                <c:pt idx="184">
                  <c:v>8.4633830000000101E-3</c:v>
                </c:pt>
                <c:pt idx="185">
                  <c:v>8.6291630000000005E-3</c:v>
                </c:pt>
                <c:pt idx="186">
                  <c:v>8.1973080000000004E-3</c:v>
                </c:pt>
                <c:pt idx="187">
                  <c:v>8.252780000000022E-3</c:v>
                </c:pt>
                <c:pt idx="188">
                  <c:v>8.3238280000000001E-3</c:v>
                </c:pt>
                <c:pt idx="189">
                  <c:v>8.4190370000000112E-3</c:v>
                </c:pt>
                <c:pt idx="190">
                  <c:v>7.4372290000000105E-3</c:v>
                </c:pt>
                <c:pt idx="191">
                  <c:v>7.0675210000000011E-3</c:v>
                </c:pt>
                <c:pt idx="192">
                  <c:v>7.2455410000000107E-3</c:v>
                </c:pt>
                <c:pt idx="193">
                  <c:v>6.7030590000000112E-3</c:v>
                </c:pt>
                <c:pt idx="194">
                  <c:v>6.5402980000000121E-3</c:v>
                </c:pt>
                <c:pt idx="195">
                  <c:v>6.1197280000000118E-3</c:v>
                </c:pt>
                <c:pt idx="196">
                  <c:v>6.2438650000000108E-3</c:v>
                </c:pt>
                <c:pt idx="197">
                  <c:v>6.8842570000000004E-3</c:v>
                </c:pt>
                <c:pt idx="198">
                  <c:v>7.0649780000000004E-3</c:v>
                </c:pt>
                <c:pt idx="199">
                  <c:v>5.8437980000000129E-3</c:v>
                </c:pt>
                <c:pt idx="200">
                  <c:v>5.1883060000000123E-3</c:v>
                </c:pt>
                <c:pt idx="201">
                  <c:v>5.5173240000000005E-3</c:v>
                </c:pt>
                <c:pt idx="202">
                  <c:v>7.3782600000000106E-3</c:v>
                </c:pt>
                <c:pt idx="203">
                  <c:v>6.229877E-3</c:v>
                </c:pt>
                <c:pt idx="204">
                  <c:v>6.0394610000000116E-3</c:v>
                </c:pt>
                <c:pt idx="205">
                  <c:v>4.9269990000000118E-3</c:v>
                </c:pt>
                <c:pt idx="206">
                  <c:v>5.0069490000000105E-3</c:v>
                </c:pt>
                <c:pt idx="207">
                  <c:v>5.9305830000000118E-3</c:v>
                </c:pt>
                <c:pt idx="208">
                  <c:v>6.9289210000000019E-3</c:v>
                </c:pt>
                <c:pt idx="209">
                  <c:v>5.8097840000000019E-3</c:v>
                </c:pt>
                <c:pt idx="210">
                  <c:v>4.8888520000000008E-3</c:v>
                </c:pt>
                <c:pt idx="211">
                  <c:v>4.1790010000000016E-3</c:v>
                </c:pt>
                <c:pt idx="212">
                  <c:v>4.1406950000000015E-3</c:v>
                </c:pt>
                <c:pt idx="213">
                  <c:v>4.1236880000000021E-3</c:v>
                </c:pt>
                <c:pt idx="214">
                  <c:v>5.2173930000000111E-3</c:v>
                </c:pt>
                <c:pt idx="215">
                  <c:v>5.6103070000000105E-3</c:v>
                </c:pt>
                <c:pt idx="216">
                  <c:v>4.2389230000000108E-3</c:v>
                </c:pt>
                <c:pt idx="217">
                  <c:v>3.768603000000001E-3</c:v>
                </c:pt>
                <c:pt idx="218">
                  <c:v>3.9168989999999997E-3</c:v>
                </c:pt>
                <c:pt idx="219">
                  <c:v>3.5165150000000004E-3</c:v>
                </c:pt>
                <c:pt idx="220">
                  <c:v>3.3060710000000003E-3</c:v>
                </c:pt>
                <c:pt idx="221">
                  <c:v>3.6161740000000006E-3</c:v>
                </c:pt>
                <c:pt idx="222">
                  <c:v>4.5978230000000009E-3</c:v>
                </c:pt>
                <c:pt idx="223">
                  <c:v>4.5277280000000017E-3</c:v>
                </c:pt>
                <c:pt idx="224">
                  <c:v>3.7738480000000011E-3</c:v>
                </c:pt>
                <c:pt idx="225">
                  <c:v>3.0708310000000004E-3</c:v>
                </c:pt>
                <c:pt idx="226">
                  <c:v>3.1305950000000003E-3</c:v>
                </c:pt>
                <c:pt idx="227">
                  <c:v>3.2660170000000004E-3</c:v>
                </c:pt>
                <c:pt idx="228">
                  <c:v>2.7969680000000008E-3</c:v>
                </c:pt>
                <c:pt idx="229">
                  <c:v>3.1760530000000007E-3</c:v>
                </c:pt>
                <c:pt idx="230">
                  <c:v>4.7512050000000109E-3</c:v>
                </c:pt>
                <c:pt idx="231">
                  <c:v>5.3621930000000021E-3</c:v>
                </c:pt>
                <c:pt idx="232">
                  <c:v>5.5850350000000012E-3</c:v>
                </c:pt>
                <c:pt idx="233">
                  <c:v>4.5688950000000016E-3</c:v>
                </c:pt>
                <c:pt idx="234">
                  <c:v>3.8318630000000013E-3</c:v>
                </c:pt>
                <c:pt idx="235">
                  <c:v>2.5871590000000008E-3</c:v>
                </c:pt>
                <c:pt idx="236">
                  <c:v>3.5401980000000005E-3</c:v>
                </c:pt>
                <c:pt idx="237">
                  <c:v>3.5227140000000006E-3</c:v>
                </c:pt>
                <c:pt idx="238">
                  <c:v>3.800233000000001E-3</c:v>
                </c:pt>
                <c:pt idx="239">
                  <c:v>5.4984090000000114E-3</c:v>
                </c:pt>
                <c:pt idx="240">
                  <c:v>5.6476590000000106E-3</c:v>
                </c:pt>
                <c:pt idx="241">
                  <c:v>3.9391520000000005E-3</c:v>
                </c:pt>
                <c:pt idx="242">
                  <c:v>3.6463740000000008E-3</c:v>
                </c:pt>
                <c:pt idx="243">
                  <c:v>3.8522080000000011E-3</c:v>
                </c:pt>
                <c:pt idx="244">
                  <c:v>1.5276270000000004E-3</c:v>
                </c:pt>
                <c:pt idx="245">
                  <c:v>2.8082530000000014E-3</c:v>
                </c:pt>
                <c:pt idx="246">
                  <c:v>3.3078190000000005E-3</c:v>
                </c:pt>
                <c:pt idx="247">
                  <c:v>3.4561160000000004E-3</c:v>
                </c:pt>
                <c:pt idx="248">
                  <c:v>3.9046610000000007E-3</c:v>
                </c:pt>
                <c:pt idx="249">
                  <c:v>2.9465360000000005E-3</c:v>
                </c:pt>
                <c:pt idx="250">
                  <c:v>4.4542950000000005E-3</c:v>
                </c:pt>
                <c:pt idx="251">
                  <c:v>3.2018030000000009E-3</c:v>
                </c:pt>
                <c:pt idx="252">
                  <c:v>3.2383600000000009E-3</c:v>
                </c:pt>
                <c:pt idx="253">
                  <c:v>3.6360420000000008E-3</c:v>
                </c:pt>
                <c:pt idx="254">
                  <c:v>3.286203000000001E-3</c:v>
                </c:pt>
                <c:pt idx="255">
                  <c:v>3.3809340000000004E-3</c:v>
                </c:pt>
                <c:pt idx="256">
                  <c:v>2.9687880000000013E-3</c:v>
                </c:pt>
                <c:pt idx="257">
                  <c:v>2.8572080000000013E-3</c:v>
                </c:pt>
                <c:pt idx="258">
                  <c:v>2.9114090000000007E-3</c:v>
                </c:pt>
                <c:pt idx="259">
                  <c:v>2.608140000000001E-3</c:v>
                </c:pt>
                <c:pt idx="260">
                  <c:v>2.3256940000000001E-3</c:v>
                </c:pt>
                <c:pt idx="261">
                  <c:v>2.1065080000000004E-3</c:v>
                </c:pt>
                <c:pt idx="262">
                  <c:v>1.8312140000000003E-3</c:v>
                </c:pt>
                <c:pt idx="263">
                  <c:v>1.7155010000000004E-3</c:v>
                </c:pt>
                <c:pt idx="264">
                  <c:v>1.7164550000000002E-3</c:v>
                </c:pt>
                <c:pt idx="265">
                  <c:v>1.3969740000000005E-3</c:v>
                </c:pt>
                <c:pt idx="266">
                  <c:v>1.8035570000000003E-3</c:v>
                </c:pt>
                <c:pt idx="267">
                  <c:v>2.3355480000000007E-3</c:v>
                </c:pt>
                <c:pt idx="268">
                  <c:v>2.5699930000000005E-3</c:v>
                </c:pt>
                <c:pt idx="269">
                  <c:v>2.2754670000000002E-3</c:v>
                </c:pt>
                <c:pt idx="270">
                  <c:v>2.8158820000000005E-3</c:v>
                </c:pt>
                <c:pt idx="271">
                  <c:v>1.4710430000000002E-3</c:v>
                </c:pt>
                <c:pt idx="272">
                  <c:v>1.8402740000000005E-3</c:v>
                </c:pt>
                <c:pt idx="273">
                  <c:v>2.3209250000000002E-3</c:v>
                </c:pt>
                <c:pt idx="274">
                  <c:v>3.1053230000000001E-3</c:v>
                </c:pt>
                <c:pt idx="275">
                  <c:v>3.3917430000000013E-3</c:v>
                </c:pt>
                <c:pt idx="276">
                  <c:v>2.5521910000000001E-3</c:v>
                </c:pt>
                <c:pt idx="277">
                  <c:v>2.8319360000000006E-3</c:v>
                </c:pt>
                <c:pt idx="278">
                  <c:v>2.4979910000000006E-3</c:v>
                </c:pt>
                <c:pt idx="279">
                  <c:v>1.4753340000000005E-3</c:v>
                </c:pt>
                <c:pt idx="280">
                  <c:v>1.1281970000000003E-3</c:v>
                </c:pt>
                <c:pt idx="281">
                  <c:v>1.018683E-3</c:v>
                </c:pt>
                <c:pt idx="282">
                  <c:v>1.7507870000000002E-3</c:v>
                </c:pt>
                <c:pt idx="283">
                  <c:v>1.5913650000000002E-3</c:v>
                </c:pt>
                <c:pt idx="284">
                  <c:v>2.0340280000000007E-3</c:v>
                </c:pt>
                <c:pt idx="285">
                  <c:v>2.0284650000000006E-3</c:v>
                </c:pt>
                <c:pt idx="286">
                  <c:v>1.8974940000000004E-3</c:v>
                </c:pt>
                <c:pt idx="287">
                  <c:v>2.0036700000000004E-3</c:v>
                </c:pt>
                <c:pt idx="288">
                  <c:v>1.1302630000000003E-3</c:v>
                </c:pt>
                <c:pt idx="289">
                  <c:v>1.7557140000000002E-3</c:v>
                </c:pt>
                <c:pt idx="290">
                  <c:v>1.6379360000000006E-3</c:v>
                </c:pt>
                <c:pt idx="291">
                  <c:v>1.7905240000000006E-3</c:v>
                </c:pt>
                <c:pt idx="292">
                  <c:v>1.8423400000000005E-3</c:v>
                </c:pt>
                <c:pt idx="293">
                  <c:v>1.3871190000000005E-3</c:v>
                </c:pt>
                <c:pt idx="294">
                  <c:v>6.3773790000000103E-3</c:v>
                </c:pt>
                <c:pt idx="295">
                  <c:v>4.9560860000000019E-3</c:v>
                </c:pt>
                <c:pt idx="296">
                  <c:v>9.5319700000000014E-4</c:v>
                </c:pt>
                <c:pt idx="297">
                  <c:v>1.5948610000000004E-3</c:v>
                </c:pt>
                <c:pt idx="298">
                  <c:v>2.0888650000000009E-3</c:v>
                </c:pt>
                <c:pt idx="299">
                  <c:v>2.1069840000000001E-3</c:v>
                </c:pt>
                <c:pt idx="300">
                  <c:v>1.9013090000000003E-3</c:v>
                </c:pt>
                <c:pt idx="301">
                  <c:v>1.4864600000000004E-3</c:v>
                </c:pt>
                <c:pt idx="302">
                  <c:v>1.6830760000000004E-3</c:v>
                </c:pt>
                <c:pt idx="303">
                  <c:v>1.6334850000000003E-3</c:v>
                </c:pt>
                <c:pt idx="304">
                  <c:v>1.2555120000000003E-3</c:v>
                </c:pt>
                <c:pt idx="305">
                  <c:v>1.7372770000000004E-3</c:v>
                </c:pt>
                <c:pt idx="306">
                  <c:v>1.8469490000000005E-3</c:v>
                </c:pt>
                <c:pt idx="307">
                  <c:v>1.553694E-3</c:v>
                </c:pt>
                <c:pt idx="308">
                  <c:v>1.8728570000000003E-3</c:v>
                </c:pt>
                <c:pt idx="309">
                  <c:v>1.1816020000000001E-3</c:v>
                </c:pt>
                <c:pt idx="310">
                  <c:v>1.4510150000000002E-3</c:v>
                </c:pt>
                <c:pt idx="311">
                  <c:v>1.6034440000000003E-3</c:v>
                </c:pt>
                <c:pt idx="312">
                  <c:v>1.7285350000000004E-3</c:v>
                </c:pt>
                <c:pt idx="313">
                  <c:v>1.4653210000000003E-3</c:v>
                </c:pt>
                <c:pt idx="314">
                  <c:v>1.7997420000000004E-3</c:v>
                </c:pt>
                <c:pt idx="315">
                  <c:v>1.3839400000000004E-3</c:v>
                </c:pt>
                <c:pt idx="316">
                  <c:v>8.6704900000000211E-4</c:v>
                </c:pt>
                <c:pt idx="317">
                  <c:v>1.1638010000000001E-3</c:v>
                </c:pt>
                <c:pt idx="318">
                  <c:v>9.3507800000000216E-4</c:v>
                </c:pt>
                <c:pt idx="319">
                  <c:v>1.1912979999999999E-3</c:v>
                </c:pt>
                <c:pt idx="320">
                  <c:v>1.5856420000000002E-3</c:v>
                </c:pt>
                <c:pt idx="321">
                  <c:v>1.4630950000000002E-3</c:v>
                </c:pt>
                <c:pt idx="322">
                  <c:v>1.3937950000000002E-3</c:v>
                </c:pt>
                <c:pt idx="323">
                  <c:v>1.2105310000000004E-3</c:v>
                </c:pt>
                <c:pt idx="324">
                  <c:v>9.1791200000000022E-4</c:v>
                </c:pt>
                <c:pt idx="325">
                  <c:v>8.2778900000000011E-4</c:v>
                </c:pt>
                <c:pt idx="326">
                  <c:v>9.4286600000000021E-4</c:v>
                </c:pt>
                <c:pt idx="327">
                  <c:v>9.0217600000000019E-4</c:v>
                </c:pt>
                <c:pt idx="328">
                  <c:v>1.2296040000000005E-3</c:v>
                </c:pt>
                <c:pt idx="329">
                  <c:v>1.0207490000000003E-3</c:v>
                </c:pt>
                <c:pt idx="330">
                  <c:v>8.4098200000000108E-4</c:v>
                </c:pt>
                <c:pt idx="331">
                  <c:v>7.7883400000000103E-4</c:v>
                </c:pt>
                <c:pt idx="332">
                  <c:v>7.2654100000000014E-4</c:v>
                </c:pt>
                <c:pt idx="333">
                  <c:v>7.2209000000000021E-4</c:v>
                </c:pt>
                <c:pt idx="334">
                  <c:v>6.5946600000000113E-4</c:v>
                </c:pt>
                <c:pt idx="335">
                  <c:v>7.5578700000000006E-4</c:v>
                </c:pt>
                <c:pt idx="336">
                  <c:v>8.2270300000000026E-4</c:v>
                </c:pt>
                <c:pt idx="337">
                  <c:v>6.9284400000000116E-4</c:v>
                </c:pt>
                <c:pt idx="338">
                  <c:v>7.6373400000000105E-4</c:v>
                </c:pt>
                <c:pt idx="339">
                  <c:v>6.7075100000000014E-4</c:v>
                </c:pt>
                <c:pt idx="340">
                  <c:v>6.6328000000000014E-4</c:v>
                </c:pt>
                <c:pt idx="341">
                  <c:v>7.2288500000000113E-4</c:v>
                </c:pt>
                <c:pt idx="342">
                  <c:v>7.5101900000000121E-4</c:v>
                </c:pt>
                <c:pt idx="343">
                  <c:v>7.6580000000000018E-4</c:v>
                </c:pt>
                <c:pt idx="344">
                  <c:v>7.6754900000000105E-4</c:v>
                </c:pt>
                <c:pt idx="345">
                  <c:v>7.2733600000000106E-4</c:v>
                </c:pt>
                <c:pt idx="346">
                  <c:v>6.1893500000000112E-4</c:v>
                </c:pt>
                <c:pt idx="347">
                  <c:v>8.0426500000000106E-4</c:v>
                </c:pt>
                <c:pt idx="348">
                  <c:v>8.0204000000000115E-4</c:v>
                </c:pt>
                <c:pt idx="349">
                  <c:v>6.0304000000000108E-4</c:v>
                </c:pt>
                <c:pt idx="350">
                  <c:v>7.3337600000000097E-4</c:v>
                </c:pt>
                <c:pt idx="351">
                  <c:v>8.5036000000000107E-4</c:v>
                </c:pt>
                <c:pt idx="352">
                  <c:v>6.9459300000000116E-4</c:v>
                </c:pt>
                <c:pt idx="353">
                  <c:v>6.6820800000000021E-4</c:v>
                </c:pt>
                <c:pt idx="354">
                  <c:v>5.6584700000000018E-4</c:v>
                </c:pt>
                <c:pt idx="355">
                  <c:v>5.2436200000000109E-4</c:v>
                </c:pt>
                <c:pt idx="356">
                  <c:v>7.5960200000000115E-4</c:v>
                </c:pt>
                <c:pt idx="357">
                  <c:v>9.7513200000000019E-4</c:v>
                </c:pt>
                <c:pt idx="358">
                  <c:v>7.414820000000011E-4</c:v>
                </c:pt>
                <c:pt idx="359">
                  <c:v>6.3991500000000012E-4</c:v>
                </c:pt>
                <c:pt idx="360">
                  <c:v>4.0483500000000107E-4</c:v>
                </c:pt>
                <c:pt idx="361">
                  <c:v>5.5313100000000108E-4</c:v>
                </c:pt>
                <c:pt idx="362">
                  <c:v>5.0751400000000101E-4</c:v>
                </c:pt>
                <c:pt idx="363">
                  <c:v>4.5188300000000015E-4</c:v>
                </c:pt>
                <c:pt idx="364">
                  <c:v>6.3149100000000019E-4</c:v>
                </c:pt>
                <c:pt idx="365">
                  <c:v>6.7170500000000106E-4</c:v>
                </c:pt>
                <c:pt idx="366">
                  <c:v>4.0451700000000007E-4</c:v>
                </c:pt>
                <c:pt idx="367">
                  <c:v>4.2597500000000112E-4</c:v>
                </c:pt>
                <c:pt idx="368">
                  <c:v>2.2284200000000003E-4</c:v>
                </c:pt>
                <c:pt idx="369">
                  <c:v>4.6984400000000008E-4</c:v>
                </c:pt>
                <c:pt idx="370">
                  <c:v>4.6205500000000006E-4</c:v>
                </c:pt>
                <c:pt idx="371">
                  <c:v>3.5635600000000103E-4</c:v>
                </c:pt>
                <c:pt idx="372">
                  <c:v>3.6923100000000008E-4</c:v>
                </c:pt>
                <c:pt idx="373">
                  <c:v>3.388720000000001E-4</c:v>
                </c:pt>
                <c:pt idx="374">
                  <c:v>2.1839100000000105E-4</c:v>
                </c:pt>
                <c:pt idx="375" formatCode="0.00E+00">
                  <c:v>-6.1988800000000005E-5</c:v>
                </c:pt>
                <c:pt idx="376">
                  <c:v>1.7627100000000003E-4</c:v>
                </c:pt>
                <c:pt idx="377" formatCode="0.00E+00">
                  <c:v>4.2915300000000107E-5</c:v>
                </c:pt>
                <c:pt idx="378">
                  <c:v>3.4570700000000011E-4</c:v>
                </c:pt>
                <c:pt idx="379">
                  <c:v>6.6677700000000023E-4</c:v>
                </c:pt>
                <c:pt idx="380">
                  <c:v>9.1854700000000111E-4</c:v>
                </c:pt>
                <c:pt idx="381">
                  <c:v>1.3874370000000005E-3</c:v>
                </c:pt>
                <c:pt idx="382">
                  <c:v>1.3321240000000007E-3</c:v>
                </c:pt>
                <c:pt idx="383">
                  <c:v>1.2296040000000005E-3</c:v>
                </c:pt>
                <c:pt idx="384">
                  <c:v>1.2520150000000002E-3</c:v>
                </c:pt>
                <c:pt idx="385">
                  <c:v>2.3198130000000004E-3</c:v>
                </c:pt>
                <c:pt idx="386">
                  <c:v>1.2688640000000004E-3</c:v>
                </c:pt>
                <c:pt idx="387">
                  <c:v>1.8178620000000006E-3</c:v>
                </c:pt>
                <c:pt idx="388">
                  <c:v>1.1234280000000003E-3</c:v>
                </c:pt>
                <c:pt idx="389">
                  <c:v>2.0867980000000008E-3</c:v>
                </c:pt>
                <c:pt idx="390">
                  <c:v>1.3249720000000006E-3</c:v>
                </c:pt>
                <c:pt idx="391">
                  <c:v>2.3840270000000004E-3</c:v>
                </c:pt>
                <c:pt idx="392">
                  <c:v>-7.5435600000000106E-4</c:v>
                </c:pt>
                <c:pt idx="393">
                  <c:v>3.6462100000000009E-4</c:v>
                </c:pt>
                <c:pt idx="394">
                  <c:v>1.9008320000000005E-3</c:v>
                </c:pt>
                <c:pt idx="395">
                  <c:v>6.7345300000000116E-4</c:v>
                </c:pt>
                <c:pt idx="396">
                  <c:v>6.392800000000001E-4</c:v>
                </c:pt>
                <c:pt idx="397">
                  <c:v>3.1439500000000014E-4</c:v>
                </c:pt>
                <c:pt idx="398">
                  <c:v>-1.4082600000000004E-4</c:v>
                </c:pt>
                <c:pt idx="399" formatCode="0.00E+00">
                  <c:v>7.2956100000000113E-5</c:v>
                </c:pt>
                <c:pt idx="400">
                  <c:v>-2.757710000000011E-4</c:v>
                </c:pt>
                <c:pt idx="401">
                  <c:v>7.0810300000000105E-4</c:v>
                </c:pt>
                <c:pt idx="402">
                  <c:v>1.4521280000000004E-3</c:v>
                </c:pt>
                <c:pt idx="403">
                  <c:v>2.2172900000000002E-4</c:v>
                </c:pt>
                <c:pt idx="404">
                  <c:v>4.2549800000000012E-4</c:v>
                </c:pt>
                <c:pt idx="405" formatCode="0.00E+00">
                  <c:v>-5.7061500000000111E-5</c:v>
                </c:pt>
                <c:pt idx="406">
                  <c:v>3.3362700000000013E-4</c:v>
                </c:pt>
                <c:pt idx="407">
                  <c:v>7.9949700000000112E-4</c:v>
                </c:pt>
                <c:pt idx="408">
                  <c:v>1.3182960000000003E-3</c:v>
                </c:pt>
                <c:pt idx="409">
                  <c:v>7.1382500000000105E-4</c:v>
                </c:pt>
                <c:pt idx="410">
                  <c:v>1.1614160000000002E-3</c:v>
                </c:pt>
                <c:pt idx="411">
                  <c:v>6.6487000000000122E-4</c:v>
                </c:pt>
                <c:pt idx="412">
                  <c:v>3.8226400000000016E-4</c:v>
                </c:pt>
                <c:pt idx="413" formatCode="0.00E+00">
                  <c:v>2.1139800000000109E-5</c:v>
                </c:pt>
                <c:pt idx="414">
                  <c:v>3.8019800000000016E-4</c:v>
                </c:pt>
                <c:pt idx="415">
                  <c:v>5.283360000000011E-4</c:v>
                </c:pt>
                <c:pt idx="416">
                  <c:v>5.3246800000000013E-4</c:v>
                </c:pt>
                <c:pt idx="417">
                  <c:v>6.7790300000000108E-4</c:v>
                </c:pt>
                <c:pt idx="418">
                  <c:v>2.12828E-4</c:v>
                </c:pt>
                <c:pt idx="419">
                  <c:v>6.3419300000000013E-4</c:v>
                </c:pt>
                <c:pt idx="420" formatCode="0.00E+00">
                  <c:v>-2.5431300000000117E-6</c:v>
                </c:pt>
                <c:pt idx="421">
                  <c:v>1.8278800000000003E-4</c:v>
                </c:pt>
                <c:pt idx="422">
                  <c:v>1.1094400000000001E-4</c:v>
                </c:pt>
                <c:pt idx="423">
                  <c:v>2.8387700000000014E-4</c:v>
                </c:pt>
                <c:pt idx="424">
                  <c:v>5.3739500000000095E-4</c:v>
                </c:pt>
                <c:pt idx="425">
                  <c:v>4.1675600000000006E-4</c:v>
                </c:pt>
                <c:pt idx="426" formatCode="0.00E+00">
                  <c:v>7.9472900000000238E-7</c:v>
                </c:pt>
                <c:pt idx="427">
                  <c:v>-3.0994400000000009E-4</c:v>
                </c:pt>
                <c:pt idx="428">
                  <c:v>-2.7434000000000101E-4</c:v>
                </c:pt>
                <c:pt idx="429">
                  <c:v>2.8530800000000012E-4</c:v>
                </c:pt>
                <c:pt idx="430">
                  <c:v>-5.4709100000000107E-4</c:v>
                </c:pt>
                <c:pt idx="431">
                  <c:v>1.6021700000000004E-4</c:v>
                </c:pt>
                <c:pt idx="432">
                  <c:v>4.3392200000000108E-4</c:v>
                </c:pt>
                <c:pt idx="433">
                  <c:v>3.360110000000001E-4</c:v>
                </c:pt>
                <c:pt idx="434">
                  <c:v>-2.3031200000000004E-4</c:v>
                </c:pt>
                <c:pt idx="435">
                  <c:v>-7.6691300000000025E-4</c:v>
                </c:pt>
                <c:pt idx="436">
                  <c:v>-6.0065600000000117E-4</c:v>
                </c:pt>
                <c:pt idx="437">
                  <c:v>-4.4838600000000103E-4</c:v>
                </c:pt>
                <c:pt idx="438">
                  <c:v>-4.1246400000000014E-4</c:v>
                </c:pt>
                <c:pt idx="439">
                  <c:v>-3.0549400000000012E-4</c:v>
                </c:pt>
                <c:pt idx="440">
                  <c:v>-5.4725000000000108E-4</c:v>
                </c:pt>
                <c:pt idx="441">
                  <c:v>-6.1893500000000112E-4</c:v>
                </c:pt>
                <c:pt idx="442">
                  <c:v>-7.2002400000000107E-4</c:v>
                </c:pt>
                <c:pt idx="443">
                  <c:v>-5.3437600000000101E-4</c:v>
                </c:pt>
                <c:pt idx="444">
                  <c:v>-5.0369900000000111E-4</c:v>
                </c:pt>
                <c:pt idx="445">
                  <c:v>-2.5606200000000004E-4</c:v>
                </c:pt>
                <c:pt idx="446">
                  <c:v>-2.5431300000000102E-4</c:v>
                </c:pt>
                <c:pt idx="447">
                  <c:v>-2.1759700000000006E-4</c:v>
                </c:pt>
                <c:pt idx="448">
                  <c:v>-3.1900400000000012E-4</c:v>
                </c:pt>
                <c:pt idx="449">
                  <c:v>-6.1289500000000024E-4</c:v>
                </c:pt>
                <c:pt idx="450">
                  <c:v>-5.1021600000000019E-4</c:v>
                </c:pt>
                <c:pt idx="451">
                  <c:v>-5.8809900000000013E-4</c:v>
                </c:pt>
                <c:pt idx="452">
                  <c:v>-6.0304000000000108E-4</c:v>
                </c:pt>
                <c:pt idx="453">
                  <c:v>-6.815590000000002E-4</c:v>
                </c:pt>
                <c:pt idx="454">
                  <c:v>-7.3162700000000108E-4</c:v>
                </c:pt>
                <c:pt idx="455">
                  <c:v>-6.0621900000000029E-4</c:v>
                </c:pt>
                <c:pt idx="456">
                  <c:v>-7.2447500000000112E-4</c:v>
                </c:pt>
                <c:pt idx="457">
                  <c:v>-6.1210000000000019E-4</c:v>
                </c:pt>
                <c:pt idx="458">
                  <c:v>-5.4343500000000107E-4</c:v>
                </c:pt>
                <c:pt idx="459">
                  <c:v>-4.4822700000000102E-4</c:v>
                </c:pt>
                <c:pt idx="460">
                  <c:v>-5.8110600000000105E-4</c:v>
                </c:pt>
                <c:pt idx="461">
                  <c:v>-4.5204200000000005E-4</c:v>
                </c:pt>
                <c:pt idx="462">
                  <c:v>-5.7204600000000108E-4</c:v>
                </c:pt>
                <c:pt idx="463">
                  <c:v>-6.1798100000000106E-4</c:v>
                </c:pt>
                <c:pt idx="464">
                  <c:v>-2.1108000000000005E-4</c:v>
                </c:pt>
                <c:pt idx="465">
                  <c:v>6.9301920000000121E-3</c:v>
                </c:pt>
                <c:pt idx="466">
                  <c:v>-8.0099110000000015E-3</c:v>
                </c:pt>
                <c:pt idx="467">
                  <c:v>-3.675779000000001E-3</c:v>
                </c:pt>
                <c:pt idx="468">
                  <c:v>-3.9323200000000009E-4</c:v>
                </c:pt>
                <c:pt idx="469">
                  <c:v>-6.3037900000000111E-4</c:v>
                </c:pt>
                <c:pt idx="470">
                  <c:v>-6.3943900000000022E-4</c:v>
                </c:pt>
                <c:pt idx="471">
                  <c:v>-6.6836700000000109E-4</c:v>
                </c:pt>
                <c:pt idx="472">
                  <c:v>-6.6979700000000019E-4</c:v>
                </c:pt>
                <c:pt idx="473">
                  <c:v>-5.938210000000011E-4</c:v>
                </c:pt>
                <c:pt idx="474">
                  <c:v>-4.2883600000000101E-4</c:v>
                </c:pt>
                <c:pt idx="475">
                  <c:v>-5.5376700000000102E-4</c:v>
                </c:pt>
                <c:pt idx="476">
                  <c:v>-6.9030100000000113E-4</c:v>
                </c:pt>
                <c:pt idx="477">
                  <c:v>-6.1814000000000107E-4</c:v>
                </c:pt>
                <c:pt idx="478">
                  <c:v>-6.8124100000000018E-4</c:v>
                </c:pt>
                <c:pt idx="479">
                  <c:v>-6.4961100000000122E-4</c:v>
                </c:pt>
                <c:pt idx="480">
                  <c:v>-6.1702700000000111E-4</c:v>
                </c:pt>
                <c:pt idx="481">
                  <c:v>-4.0086100000000111E-4</c:v>
                </c:pt>
                <c:pt idx="482">
                  <c:v>-6.0892100000000109E-4</c:v>
                </c:pt>
                <c:pt idx="483">
                  <c:v>-7.4688600000000108E-4</c:v>
                </c:pt>
                <c:pt idx="484">
                  <c:v>-7.3226300000000014E-4</c:v>
                </c:pt>
                <c:pt idx="485">
                  <c:v>-7.4593200000000112E-4</c:v>
                </c:pt>
                <c:pt idx="486">
                  <c:v>-7.3337600000000097E-4</c:v>
                </c:pt>
                <c:pt idx="487">
                  <c:v>-7.3258100000000005E-4</c:v>
                </c:pt>
                <c:pt idx="488">
                  <c:v>-8.2556400000000205E-4</c:v>
                </c:pt>
                <c:pt idx="489">
                  <c:v>-6.5867100000000119E-4</c:v>
                </c:pt>
                <c:pt idx="490">
                  <c:v>-7.8884800000000009E-4</c:v>
                </c:pt>
                <c:pt idx="491">
                  <c:v>-7.5403800000000114E-4</c:v>
                </c:pt>
                <c:pt idx="492">
                  <c:v>-8.5512800000000111E-4</c:v>
                </c:pt>
                <c:pt idx="493">
                  <c:v>-8.6196300000000216E-4</c:v>
                </c:pt>
                <c:pt idx="494">
                  <c:v>-5.1530200000000014E-4</c:v>
                </c:pt>
                <c:pt idx="495">
                  <c:v>-2.2395500000000002E-4</c:v>
                </c:pt>
                <c:pt idx="496">
                  <c:v>-5.2960700000000117E-4</c:v>
                </c:pt>
                <c:pt idx="497">
                  <c:v>-5.1848100000000011E-4</c:v>
                </c:pt>
                <c:pt idx="498">
                  <c:v>-6.2974300000000021E-4</c:v>
                </c:pt>
                <c:pt idx="499">
                  <c:v>-4.2835900000000099E-4</c:v>
                </c:pt>
                <c:pt idx="500">
                  <c:v>-2.532010000000001E-4</c:v>
                </c:pt>
                <c:pt idx="501" formatCode="0.00E+00">
                  <c:v>-8.6307500000000115E-5</c:v>
                </c:pt>
                <c:pt idx="502" formatCode="0.00E+00">
                  <c:v>-4.3392200000000116E-5</c:v>
                </c:pt>
                <c:pt idx="503" formatCode="0.00E+00">
                  <c:v>-5.1021600000000013E-5</c:v>
                </c:pt>
                <c:pt idx="504">
                  <c:v>-1.2683900000000004E-4</c:v>
                </c:pt>
                <c:pt idx="505" formatCode="0.00E+00">
                  <c:v>4.0054300000000007E-5</c:v>
                </c:pt>
                <c:pt idx="506" formatCode="0.00E+00">
                  <c:v>8.5353900000000125E-5</c:v>
                </c:pt>
                <c:pt idx="507">
                  <c:v>4.6332700000000106E-4</c:v>
                </c:pt>
                <c:pt idx="508" formatCode="0.00E+00">
                  <c:v>9.8546300000000348E-5</c:v>
                </c:pt>
                <c:pt idx="509" formatCode="0.00E+00">
                  <c:v>2.1457700000000111E-5</c:v>
                </c:pt>
                <c:pt idx="510">
                  <c:v>0</c:v>
                </c:pt>
                <c:pt idx="511">
                  <c:v>-1.4718400000000007E-4</c:v>
                </c:pt>
                <c:pt idx="512" formatCode="0.00E+00">
                  <c:v>1.5576700000000003E-5</c:v>
                </c:pt>
                <c:pt idx="513">
                  <c:v>-2.2331900000000104E-4</c:v>
                </c:pt>
                <c:pt idx="514">
                  <c:v>-2.8626100000000011E-4</c:v>
                </c:pt>
                <c:pt idx="515">
                  <c:v>-4.1866300000000011E-4</c:v>
                </c:pt>
                <c:pt idx="516">
                  <c:v>-1.9327800000000002E-4</c:v>
                </c:pt>
                <c:pt idx="517">
                  <c:v>-2.8197000000000015E-4</c:v>
                </c:pt>
                <c:pt idx="518">
                  <c:v>-5.8873500000000104E-4</c:v>
                </c:pt>
                <c:pt idx="519">
                  <c:v>-8.4304800000000206E-4</c:v>
                </c:pt>
                <c:pt idx="520">
                  <c:v>-9.0726200000000113E-4</c:v>
                </c:pt>
                <c:pt idx="521">
                  <c:v>-1.0911620000000003E-3</c:v>
                </c:pt>
                <c:pt idx="522">
                  <c:v>-1.0132790000000002E-3</c:v>
                </c:pt>
                <c:pt idx="523">
                  <c:v>-8.9979200000000017E-4</c:v>
                </c:pt>
                <c:pt idx="524">
                  <c:v>-1.0760630000000001E-3</c:v>
                </c:pt>
                <c:pt idx="525">
                  <c:v>-1.1180240000000004E-3</c:v>
                </c:pt>
                <c:pt idx="526">
                  <c:v>-1.3165470000000004E-3</c:v>
                </c:pt>
                <c:pt idx="527">
                  <c:v>-1.206398E-3</c:v>
                </c:pt>
                <c:pt idx="528">
                  <c:v>-9.9023200000000018E-4</c:v>
                </c:pt>
                <c:pt idx="529">
                  <c:v>-1.1189780000000003E-3</c:v>
                </c:pt>
                <c:pt idx="530">
                  <c:v>-1.1623700000000002E-3</c:v>
                </c:pt>
                <c:pt idx="531">
                  <c:v>-1.0643010000000001E-3</c:v>
                </c:pt>
                <c:pt idx="532">
                  <c:v>-1.0027890000000002E-3</c:v>
                </c:pt>
                <c:pt idx="533">
                  <c:v>-9.199780000000012E-4</c:v>
                </c:pt>
                <c:pt idx="534">
                  <c:v>-8.1714000000000103E-4</c:v>
                </c:pt>
                <c:pt idx="535">
                  <c:v>-5.6012500000000105E-4</c:v>
                </c:pt>
                <c:pt idx="536">
                  <c:v>-5.9048300000000113E-4</c:v>
                </c:pt>
                <c:pt idx="537">
                  <c:v>-5.0989800000000017E-4</c:v>
                </c:pt>
                <c:pt idx="538">
                  <c:v>-3.7431700000000107E-4</c:v>
                </c:pt>
                <c:pt idx="539">
                  <c:v>-3.4475300000000103E-4</c:v>
                </c:pt>
                <c:pt idx="540" formatCode="0.00E+00">
                  <c:v>-4.8955300000000002E-5</c:v>
                </c:pt>
                <c:pt idx="541" formatCode="0.00E+00">
                  <c:v>6.7869800000000121E-5</c:v>
                </c:pt>
                <c:pt idx="542">
                  <c:v>-1.0442700000000002E-4</c:v>
                </c:pt>
                <c:pt idx="543" formatCode="0.00E+00">
                  <c:v>-2.6543900000000114E-5</c:v>
                </c:pt>
                <c:pt idx="544" formatCode="0.00E+00">
                  <c:v>-5.8174100000000003E-5</c:v>
                </c:pt>
                <c:pt idx="545" formatCode="0.00E+00">
                  <c:v>-6.818770000000012E-5</c:v>
                </c:pt>
                <c:pt idx="546" formatCode="0.00E+00">
                  <c:v>-2.2570300000000112E-5</c:v>
                </c:pt>
                <c:pt idx="547">
                  <c:v>-2.3492200000000001E-4</c:v>
                </c:pt>
                <c:pt idx="548">
                  <c:v>-2.5049800000000009E-4</c:v>
                </c:pt>
                <c:pt idx="549" formatCode="0.00E+00">
                  <c:v>-8.4877000000000224E-5</c:v>
                </c:pt>
                <c:pt idx="550">
                  <c:v>-3.925960000000001E-4</c:v>
                </c:pt>
                <c:pt idx="551">
                  <c:v>-5.5996600000000104E-4</c:v>
                </c:pt>
                <c:pt idx="552">
                  <c:v>-3.9768200000000011E-4</c:v>
                </c:pt>
                <c:pt idx="553">
                  <c:v>-6.5978400000000104E-4</c:v>
                </c:pt>
                <c:pt idx="554">
                  <c:v>-7.4100500000000107E-4</c:v>
                </c:pt>
                <c:pt idx="555">
                  <c:v>-8.2715400000000106E-4</c:v>
                </c:pt>
                <c:pt idx="556">
                  <c:v>-8.0569600000000114E-4</c:v>
                </c:pt>
                <c:pt idx="557">
                  <c:v>-8.4781600000000015E-4</c:v>
                </c:pt>
                <c:pt idx="558">
                  <c:v>-9.5129000000000123E-4</c:v>
                </c:pt>
                <c:pt idx="559">
                  <c:v>-8.5846600000000011E-4</c:v>
                </c:pt>
                <c:pt idx="560">
                  <c:v>-8.8659900000000213E-4</c:v>
                </c:pt>
                <c:pt idx="561">
                  <c:v>-9.5001900000000127E-4</c:v>
                </c:pt>
                <c:pt idx="562">
                  <c:v>-9.0615000000000216E-4</c:v>
                </c:pt>
                <c:pt idx="563">
                  <c:v>-6.2656400000000111E-4</c:v>
                </c:pt>
                <c:pt idx="564">
                  <c:v>-8.9534100000000208E-4</c:v>
                </c:pt>
                <c:pt idx="565">
                  <c:v>-8.8675800000000214E-4</c:v>
                </c:pt>
                <c:pt idx="566">
                  <c:v>-3.5683300000000106E-4</c:v>
                </c:pt>
                <c:pt idx="567" formatCode="0.00E+00">
                  <c:v>1.4782000000000003E-5</c:v>
                </c:pt>
                <c:pt idx="568">
                  <c:v>-3.5889900000000106E-4</c:v>
                </c:pt>
                <c:pt idx="569">
                  <c:v>-4.8542000000000013E-4</c:v>
                </c:pt>
                <c:pt idx="570">
                  <c:v>-2.9436700000000008E-4</c:v>
                </c:pt>
                <c:pt idx="571">
                  <c:v>-2.8197000000000015E-4</c:v>
                </c:pt>
                <c:pt idx="572">
                  <c:v>-3.3458100000000014E-4</c:v>
                </c:pt>
                <c:pt idx="573">
                  <c:v>-1.2366000000000002E-4</c:v>
                </c:pt>
                <c:pt idx="574">
                  <c:v>1.9550300000000006E-4</c:v>
                </c:pt>
                <c:pt idx="575" formatCode="0.00E+00">
                  <c:v>-7.5817100000000125E-5</c:v>
                </c:pt>
                <c:pt idx="576">
                  <c:v>-5.0306300000000108E-4</c:v>
                </c:pt>
                <c:pt idx="577">
                  <c:v>-2.889630000000001E-4</c:v>
                </c:pt>
                <c:pt idx="578">
                  <c:v>3.1487100000000113E-4</c:v>
                </c:pt>
                <c:pt idx="579">
                  <c:v>1.1762000000000003E-4</c:v>
                </c:pt>
                <c:pt idx="580" formatCode="0.00E+00">
                  <c:v>4.132590000000001E-6</c:v>
                </c:pt>
                <c:pt idx="581">
                  <c:v>-2.0837800000000103E-4</c:v>
                </c:pt>
                <c:pt idx="582">
                  <c:v>-2.68936E-4</c:v>
                </c:pt>
                <c:pt idx="583">
                  <c:v>-2.1505400000000006E-4</c:v>
                </c:pt>
                <c:pt idx="584">
                  <c:v>-2.1076200000000003E-4</c:v>
                </c:pt>
                <c:pt idx="585">
                  <c:v>-2.5844600000000001E-4</c:v>
                </c:pt>
                <c:pt idx="586">
                  <c:v>-2.5447200000000005E-4</c:v>
                </c:pt>
                <c:pt idx="587">
                  <c:v>-1.9407300000000001E-4</c:v>
                </c:pt>
                <c:pt idx="588">
                  <c:v>-1.8914500000000005E-4</c:v>
                </c:pt>
                <c:pt idx="589">
                  <c:v>-2.3190200000000003E-4</c:v>
                </c:pt>
                <c:pt idx="590">
                  <c:v>-2.8737400000000013E-4</c:v>
                </c:pt>
                <c:pt idx="591">
                  <c:v>-2.4286900000000005E-4</c:v>
                </c:pt>
                <c:pt idx="592">
                  <c:v>-4.1087500000000016E-4</c:v>
                </c:pt>
                <c:pt idx="593">
                  <c:v>-4.5331300000000011E-4</c:v>
                </c:pt>
                <c:pt idx="594">
                  <c:v>-7.2081900000000123E-4</c:v>
                </c:pt>
                <c:pt idx="595">
                  <c:v>-6.6041900000000031E-4</c:v>
                </c:pt>
                <c:pt idx="596">
                  <c:v>-7.1223600000000021E-4</c:v>
                </c:pt>
                <c:pt idx="597">
                  <c:v>-9.0630800000000215E-4</c:v>
                </c:pt>
                <c:pt idx="598">
                  <c:v>-7.03335000000001E-4</c:v>
                </c:pt>
                <c:pt idx="599">
                  <c:v>-8.0347100000000015E-4</c:v>
                </c:pt>
                <c:pt idx="600">
                  <c:v>-1.0190010000000003E-3</c:v>
                </c:pt>
                <c:pt idx="601">
                  <c:v>-8.6132700000000016E-4</c:v>
                </c:pt>
                <c:pt idx="602">
                  <c:v>-9.6273400000000025E-4</c:v>
                </c:pt>
                <c:pt idx="603">
                  <c:v>-9.4795200000000212E-4</c:v>
                </c:pt>
                <c:pt idx="604">
                  <c:v>-6.4468400000000105E-4</c:v>
                </c:pt>
                <c:pt idx="605">
                  <c:v>-9.7608600000000014E-4</c:v>
                </c:pt>
                <c:pt idx="606">
                  <c:v>-1.153151E-3</c:v>
                </c:pt>
                <c:pt idx="607">
                  <c:v>-9.9213900000000039E-4</c:v>
                </c:pt>
                <c:pt idx="608">
                  <c:v>-9.336470000000011E-4</c:v>
                </c:pt>
                <c:pt idx="609">
                  <c:v>-1.0992690000000004E-3</c:v>
                </c:pt>
                <c:pt idx="610">
                  <c:v>-1.0859170000000003E-3</c:v>
                </c:pt>
                <c:pt idx="611">
                  <c:v>-1.0280610000000003E-3</c:v>
                </c:pt>
                <c:pt idx="612">
                  <c:v>-1.0579430000000002E-3</c:v>
                </c:pt>
                <c:pt idx="613">
                  <c:v>-9.8117200000000021E-4</c:v>
                </c:pt>
                <c:pt idx="614">
                  <c:v>-1.0425250000000005E-3</c:v>
                </c:pt>
                <c:pt idx="615">
                  <c:v>-9.2856100000000114E-4</c:v>
                </c:pt>
                <c:pt idx="616">
                  <c:v>-6.8346700000000108E-4</c:v>
                </c:pt>
                <c:pt idx="617">
                  <c:v>-8.2143100000000029E-4</c:v>
                </c:pt>
                <c:pt idx="618">
                  <c:v>-9.7386000000000011E-4</c:v>
                </c:pt>
                <c:pt idx="619">
                  <c:v>-1.0436380000000002E-3</c:v>
                </c:pt>
                <c:pt idx="620">
                  <c:v>-1.011213E-3</c:v>
                </c:pt>
                <c:pt idx="621">
                  <c:v>-9.2585900000000131E-4</c:v>
                </c:pt>
                <c:pt idx="622">
                  <c:v>-1.0487240000000004E-3</c:v>
                </c:pt>
                <c:pt idx="623">
                  <c:v>-9.7036400000000101E-4</c:v>
                </c:pt>
                <c:pt idx="624">
                  <c:v>-1.0205900000000003E-3</c:v>
                </c:pt>
                <c:pt idx="625">
                  <c:v>-1.0619160000000002E-3</c:v>
                </c:pt>
                <c:pt idx="626">
                  <c:v>-9.8943700000000035E-4</c:v>
                </c:pt>
                <c:pt idx="627">
                  <c:v>-1.0379160000000005E-3</c:v>
                </c:pt>
                <c:pt idx="628">
                  <c:v>-1.1299450000000005E-3</c:v>
                </c:pt>
                <c:pt idx="629">
                  <c:v>-1.2578960000000003E-3</c:v>
                </c:pt>
                <c:pt idx="630">
                  <c:v>-1.0676380000000001E-3</c:v>
                </c:pt>
                <c:pt idx="631">
                  <c:v>-1.2060800000000002E-3</c:v>
                </c:pt>
                <c:pt idx="632">
                  <c:v>-1.2714070000000002E-3</c:v>
                </c:pt>
                <c:pt idx="633">
                  <c:v>-1.2884140000000003E-3</c:v>
                </c:pt>
                <c:pt idx="634">
                  <c:v>-1.3224280000000005E-3</c:v>
                </c:pt>
                <c:pt idx="635">
                  <c:v>-1.3666150000000001E-3</c:v>
                </c:pt>
                <c:pt idx="636">
                  <c:v>-1.3650260000000005E-3</c:v>
                </c:pt>
                <c:pt idx="637">
                  <c:v>-1.3062160000000002E-3</c:v>
                </c:pt>
                <c:pt idx="638">
                  <c:v>-1.4190670000000006E-3</c:v>
                </c:pt>
                <c:pt idx="639">
                  <c:v>-1.4735860000000005E-3</c:v>
                </c:pt>
                <c:pt idx="640">
                  <c:v>-1.6148890000000004E-3</c:v>
                </c:pt>
                <c:pt idx="641">
                  <c:v>-1.5947020000000004E-3</c:v>
                </c:pt>
                <c:pt idx="642">
                  <c:v>-1.4710430000000002E-3</c:v>
                </c:pt>
                <c:pt idx="643">
                  <c:v>-1.3810790000000003E-3</c:v>
                </c:pt>
                <c:pt idx="644">
                  <c:v>-1.3559660000000005E-3</c:v>
                </c:pt>
                <c:pt idx="645">
                  <c:v>-1.3044680000000005E-3</c:v>
                </c:pt>
                <c:pt idx="646">
                  <c:v>-1.3551710000000003E-3</c:v>
                </c:pt>
                <c:pt idx="647">
                  <c:v>-1.2914340000000004E-3</c:v>
                </c:pt>
                <c:pt idx="648">
                  <c:v>-1.2900030000000003E-3</c:v>
                </c:pt>
                <c:pt idx="649">
                  <c:v>-1.1841460000000005E-3</c:v>
                </c:pt>
                <c:pt idx="650">
                  <c:v>-1.0258360000000005E-3</c:v>
                </c:pt>
                <c:pt idx="651">
                  <c:v>-1.0684330000000001E-3</c:v>
                </c:pt>
                <c:pt idx="652">
                  <c:v>-9.3094500000000203E-4</c:v>
                </c:pt>
                <c:pt idx="653">
                  <c:v>-8.4209400000000015E-4</c:v>
                </c:pt>
                <c:pt idx="654">
                  <c:v>-7.9441100000000018E-4</c:v>
                </c:pt>
                <c:pt idx="655">
                  <c:v>-7.0842100000000107E-4</c:v>
                </c:pt>
                <c:pt idx="656">
                  <c:v>-6.2211400000000119E-4</c:v>
                </c:pt>
                <c:pt idx="657">
                  <c:v>-4.8271800000000014E-4</c:v>
                </c:pt>
                <c:pt idx="658">
                  <c:v>-4.5251800000000012E-4</c:v>
                </c:pt>
                <c:pt idx="659">
                  <c:v>-3.5667400000000013E-4</c:v>
                </c:pt>
                <c:pt idx="660">
                  <c:v>-3.8353600000000013E-4</c:v>
                </c:pt>
                <c:pt idx="661">
                  <c:v>-2.8483100000000009E-4</c:v>
                </c:pt>
                <c:pt idx="662">
                  <c:v>-1.0347400000000002E-4</c:v>
                </c:pt>
                <c:pt idx="663" formatCode="0.00E+00">
                  <c:v>7.3432900000000128E-5</c:v>
                </c:pt>
                <c:pt idx="664">
                  <c:v>-1.2683900000000004E-4</c:v>
                </c:pt>
                <c:pt idx="665">
                  <c:v>-1.0140700000000001E-4</c:v>
                </c:pt>
                <c:pt idx="666">
                  <c:v>-1.0506300000000002E-4</c:v>
                </c:pt>
                <c:pt idx="667">
                  <c:v>-1.5576700000000004E-4</c:v>
                </c:pt>
                <c:pt idx="668">
                  <c:v>-1.8835100000000004E-4</c:v>
                </c:pt>
                <c:pt idx="669">
                  <c:v>-1.6768800000000004E-4</c:v>
                </c:pt>
                <c:pt idx="670">
                  <c:v>-2.0869600000000005E-4</c:v>
                </c:pt>
                <c:pt idx="671">
                  <c:v>-1.2747400000000003E-4</c:v>
                </c:pt>
                <c:pt idx="672">
                  <c:v>-2.0456300000000003E-4</c:v>
                </c:pt>
                <c:pt idx="673">
                  <c:v>-2.1346400000000004E-4</c:v>
                </c:pt>
                <c:pt idx="674">
                  <c:v>-3.6509800000000012E-4</c:v>
                </c:pt>
                <c:pt idx="675">
                  <c:v>-3.9227800000000014E-4</c:v>
                </c:pt>
                <c:pt idx="676">
                  <c:v>-4.3646500000000014E-4</c:v>
                </c:pt>
                <c:pt idx="677">
                  <c:v>-4.7461200000000105E-4</c:v>
                </c:pt>
                <c:pt idx="678">
                  <c:v>-6.0319900000000109E-4</c:v>
                </c:pt>
                <c:pt idx="679">
                  <c:v>-6.0367600000000112E-4</c:v>
                </c:pt>
                <c:pt idx="680">
                  <c:v>-6.354650000000001E-4</c:v>
                </c:pt>
                <c:pt idx="681">
                  <c:v>-7.4847500000000105E-4</c:v>
                </c:pt>
                <c:pt idx="682">
                  <c:v>-7.8121800000000019E-4</c:v>
                </c:pt>
                <c:pt idx="683">
                  <c:v>-9.7068200000000016E-4</c:v>
                </c:pt>
                <c:pt idx="684">
                  <c:v>-9.8911900000000228E-4</c:v>
                </c:pt>
                <c:pt idx="685">
                  <c:v>-1.0285380000000003E-3</c:v>
                </c:pt>
                <c:pt idx="686">
                  <c:v>-1.1701580000000001E-3</c:v>
                </c:pt>
                <c:pt idx="687">
                  <c:v>-1.1011760000000004E-3</c:v>
                </c:pt>
                <c:pt idx="688">
                  <c:v>-1.0975200000000005E-3</c:v>
                </c:pt>
                <c:pt idx="689">
                  <c:v>-1.1518800000000001E-3</c:v>
                </c:pt>
                <c:pt idx="690">
                  <c:v>-1.2771290000000005E-3</c:v>
                </c:pt>
                <c:pt idx="691">
                  <c:v>-1.3321240000000007E-3</c:v>
                </c:pt>
                <c:pt idx="692">
                  <c:v>-1.3003350000000003E-3</c:v>
                </c:pt>
                <c:pt idx="693">
                  <c:v>-1.2380280000000004E-3</c:v>
                </c:pt>
                <c:pt idx="694">
                  <c:v>-1.2742680000000003E-3</c:v>
                </c:pt>
                <c:pt idx="695">
                  <c:v>-1.2598040000000004E-3</c:v>
                </c:pt>
                <c:pt idx="696">
                  <c:v>-1.3170240000000006E-3</c:v>
                </c:pt>
                <c:pt idx="697">
                  <c:v>-1.2510620000000003E-3</c:v>
                </c:pt>
                <c:pt idx="698">
                  <c:v>-1.3237000000000004E-3</c:v>
                </c:pt>
                <c:pt idx="699">
                  <c:v>-1.2553530000000001E-3</c:v>
                </c:pt>
                <c:pt idx="700">
                  <c:v>-1.2189550000000003E-3</c:v>
                </c:pt>
                <c:pt idx="701">
                  <c:v>-1.2178420000000004E-3</c:v>
                </c:pt>
                <c:pt idx="702">
                  <c:v>-1.0898910000000002E-3</c:v>
                </c:pt>
                <c:pt idx="703">
                  <c:v>-1.0039010000000002E-3</c:v>
                </c:pt>
                <c:pt idx="704">
                  <c:v>-9.4080000000000021E-4</c:v>
                </c:pt>
                <c:pt idx="705">
                  <c:v>-7.9409300000000114E-4</c:v>
                </c:pt>
                <c:pt idx="706">
                  <c:v>-7.2876600000000102E-4</c:v>
                </c:pt>
                <c:pt idx="707">
                  <c:v>-7.2908400000000104E-4</c:v>
                </c:pt>
                <c:pt idx="708">
                  <c:v>-7.0095100000000109E-4</c:v>
                </c:pt>
                <c:pt idx="709">
                  <c:v>-6.551740000000011E-4</c:v>
                </c:pt>
                <c:pt idx="710">
                  <c:v>-6.111460000000011E-4</c:v>
                </c:pt>
                <c:pt idx="711">
                  <c:v>-5.2515700000000114E-4</c:v>
                </c:pt>
                <c:pt idx="712">
                  <c:v>-5.567870000000001E-4</c:v>
                </c:pt>
                <c:pt idx="713">
                  <c:v>-4.6046600000000009E-4</c:v>
                </c:pt>
                <c:pt idx="714">
                  <c:v>-4.2057000000000108E-4</c:v>
                </c:pt>
                <c:pt idx="715">
                  <c:v>-3.8862200000000009E-4</c:v>
                </c:pt>
                <c:pt idx="716">
                  <c:v>-3.8544300000000012E-4</c:v>
                </c:pt>
                <c:pt idx="717">
                  <c:v>-3.5015700000000008E-4</c:v>
                </c:pt>
                <c:pt idx="718">
                  <c:v>-4.2247800000000011E-4</c:v>
                </c:pt>
                <c:pt idx="719">
                  <c:v>-3.368060000000001E-4</c:v>
                </c:pt>
                <c:pt idx="720">
                  <c:v>-3.1328200000000012E-4</c:v>
                </c:pt>
                <c:pt idx="721">
                  <c:v>-3.1201000000000107E-4</c:v>
                </c:pt>
                <c:pt idx="722">
                  <c:v>-4.1039800000000013E-4</c:v>
                </c:pt>
                <c:pt idx="723">
                  <c:v>-4.2772300000000105E-4</c:v>
                </c:pt>
                <c:pt idx="724">
                  <c:v>-4.8716900000000111E-4</c:v>
                </c:pt>
                <c:pt idx="725">
                  <c:v>-4.7493000000000107E-4</c:v>
                </c:pt>
                <c:pt idx="726">
                  <c:v>-4.6237300000000008E-4</c:v>
                </c:pt>
                <c:pt idx="727">
                  <c:v>-5.9922500000000108E-4</c:v>
                </c:pt>
                <c:pt idx="728">
                  <c:v>-5.663240000000001E-4</c:v>
                </c:pt>
                <c:pt idx="729">
                  <c:v>-8.702280000000011E-4</c:v>
                </c:pt>
                <c:pt idx="730">
                  <c:v>-8.7960600000000012E-4</c:v>
                </c:pt>
                <c:pt idx="731">
                  <c:v>-8.9534100000000208E-4</c:v>
                </c:pt>
                <c:pt idx="732">
                  <c:v>-9.8721200000000207E-4</c:v>
                </c:pt>
                <c:pt idx="733">
                  <c:v>-1.0979970000000003E-3</c:v>
                </c:pt>
                <c:pt idx="734">
                  <c:v>-1.2623470000000003E-3</c:v>
                </c:pt>
                <c:pt idx="735">
                  <c:v>-1.4046030000000004E-3</c:v>
                </c:pt>
                <c:pt idx="736">
                  <c:v>-1.4998120000000005E-3</c:v>
                </c:pt>
                <c:pt idx="737">
                  <c:v>-1.5708610000000002E-3</c:v>
                </c:pt>
                <c:pt idx="738">
                  <c:v>-1.6492210000000004E-3</c:v>
                </c:pt>
                <c:pt idx="739">
                  <c:v>-1.8479030000000006E-3</c:v>
                </c:pt>
                <c:pt idx="740">
                  <c:v>-1.999696E-3</c:v>
                </c:pt>
                <c:pt idx="741">
                  <c:v>-1.9647280000000007E-3</c:v>
                </c:pt>
                <c:pt idx="742">
                  <c:v>-1.9925440000000006E-3</c:v>
                </c:pt>
                <c:pt idx="743">
                  <c:v>-2.2082330000000009E-3</c:v>
                </c:pt>
                <c:pt idx="744">
                  <c:v>-2.2253990000000003E-3</c:v>
                </c:pt>
                <c:pt idx="745">
                  <c:v>-2.3965840000000006E-3</c:v>
                </c:pt>
                <c:pt idx="746">
                  <c:v>-2.4383860000000007E-3</c:v>
                </c:pt>
                <c:pt idx="747">
                  <c:v>-2.4592080000000009E-3</c:v>
                </c:pt>
                <c:pt idx="748">
                  <c:v>-2.542496E-3</c:v>
                </c:pt>
                <c:pt idx="749">
                  <c:v>-2.7124090000000003E-3</c:v>
                </c:pt>
                <c:pt idx="750">
                  <c:v>-2.696673000000001E-3</c:v>
                </c:pt>
                <c:pt idx="751">
                  <c:v>-2.8131800000000006E-3</c:v>
                </c:pt>
                <c:pt idx="752">
                  <c:v>-2.6769640000000009E-3</c:v>
                </c:pt>
                <c:pt idx="753">
                  <c:v>-2.7470590000000009E-3</c:v>
                </c:pt>
                <c:pt idx="754">
                  <c:v>-2.8333660000000008E-3</c:v>
                </c:pt>
                <c:pt idx="755">
                  <c:v>-2.9830930000000009E-3</c:v>
                </c:pt>
                <c:pt idx="756">
                  <c:v>-3.0234650000000004E-3</c:v>
                </c:pt>
                <c:pt idx="757">
                  <c:v>-2.9802320000000006E-3</c:v>
                </c:pt>
                <c:pt idx="758">
                  <c:v>-2.9822990000000008E-3</c:v>
                </c:pt>
                <c:pt idx="759">
                  <c:v>-3.0722620000000005E-3</c:v>
                </c:pt>
                <c:pt idx="760">
                  <c:v>-3.1150180000000002E-3</c:v>
                </c:pt>
                <c:pt idx="761">
                  <c:v>-3.1398140000000003E-3</c:v>
                </c:pt>
                <c:pt idx="762">
                  <c:v>-3.1709670000000002E-3</c:v>
                </c:pt>
                <c:pt idx="763">
                  <c:v>-3.2151540000000004E-3</c:v>
                </c:pt>
                <c:pt idx="764">
                  <c:v>-3.5146080000000007E-3</c:v>
                </c:pt>
                <c:pt idx="765">
                  <c:v>-3.3109980000000003E-3</c:v>
                </c:pt>
                <c:pt idx="766">
                  <c:v>-3.2539370000000101E-3</c:v>
                </c:pt>
                <c:pt idx="767">
                  <c:v>-3.2475790000000009E-3</c:v>
                </c:pt>
                <c:pt idx="768">
                  <c:v>-3.0988060000000008E-3</c:v>
                </c:pt>
                <c:pt idx="769">
                  <c:v>-3.0686060000000006E-3</c:v>
                </c:pt>
                <c:pt idx="770">
                  <c:v>-2.8931300000000007E-3</c:v>
                </c:pt>
                <c:pt idx="771">
                  <c:v>-2.7189250000000005E-3</c:v>
                </c:pt>
                <c:pt idx="772">
                  <c:v>-2.5862060000000006E-3</c:v>
                </c:pt>
                <c:pt idx="773">
                  <c:v>-2.4630230000000008E-3</c:v>
                </c:pt>
                <c:pt idx="774">
                  <c:v>-2.3829140000000003E-3</c:v>
                </c:pt>
                <c:pt idx="775">
                  <c:v>-2.3306210000000002E-3</c:v>
                </c:pt>
                <c:pt idx="776">
                  <c:v>-2.1891590000000004E-3</c:v>
                </c:pt>
                <c:pt idx="777">
                  <c:v>-2.0890240000000005E-3</c:v>
                </c:pt>
                <c:pt idx="778">
                  <c:v>-2.1537140000000006E-3</c:v>
                </c:pt>
                <c:pt idx="779">
                  <c:v>-2.0087560000000009E-3</c:v>
                </c:pt>
                <c:pt idx="780">
                  <c:v>-1.8749240000000007E-3</c:v>
                </c:pt>
                <c:pt idx="781">
                  <c:v>-1.9386610000000004E-3</c:v>
                </c:pt>
                <c:pt idx="782">
                  <c:v>-1.9265810000000003E-3</c:v>
                </c:pt>
                <c:pt idx="783">
                  <c:v>-1.8730160000000004E-3</c:v>
                </c:pt>
                <c:pt idx="784">
                  <c:v>-1.6239480000000003E-3</c:v>
                </c:pt>
                <c:pt idx="785">
                  <c:v>-1.8359820000000005E-3</c:v>
                </c:pt>
                <c:pt idx="786">
                  <c:v>-1.7061230000000004E-3</c:v>
                </c:pt>
                <c:pt idx="787">
                  <c:v>-1.5859600000000004E-3</c:v>
                </c:pt>
                <c:pt idx="788">
                  <c:v>-1.8231070000000005E-3</c:v>
                </c:pt>
                <c:pt idx="789">
                  <c:v>-1.8485390000000006E-3</c:v>
                </c:pt>
                <c:pt idx="790">
                  <c:v>-1.9321440000000007E-3</c:v>
                </c:pt>
                <c:pt idx="791">
                  <c:v>-1.8269220000000006E-3</c:v>
                </c:pt>
                <c:pt idx="792">
                  <c:v>-1.9412040000000004E-3</c:v>
                </c:pt>
                <c:pt idx="793">
                  <c:v>-1.9343690000000007E-3</c:v>
                </c:pt>
                <c:pt idx="794">
                  <c:v>-2.3829140000000003E-3</c:v>
                </c:pt>
                <c:pt idx="795">
                  <c:v>-2.4646120000000006E-3</c:v>
                </c:pt>
                <c:pt idx="796">
                  <c:v>-1.9637740000000006E-3</c:v>
                </c:pt>
                <c:pt idx="797">
                  <c:v>-2.3115480000000009E-3</c:v>
                </c:pt>
                <c:pt idx="798">
                  <c:v>-2.5726950000000003E-3</c:v>
                </c:pt>
                <c:pt idx="799">
                  <c:v>-2.6467640000000011E-3</c:v>
                </c:pt>
                <c:pt idx="800">
                  <c:v>-2.7534170000000002E-3</c:v>
                </c:pt>
                <c:pt idx="801">
                  <c:v>-2.7349790000000007E-3</c:v>
                </c:pt>
                <c:pt idx="802">
                  <c:v>-2.7562780000000009E-3</c:v>
                </c:pt>
                <c:pt idx="803">
                  <c:v>-2.6957190000000009E-3</c:v>
                </c:pt>
                <c:pt idx="804">
                  <c:v>-3.0382470000000009E-3</c:v>
                </c:pt>
                <c:pt idx="805">
                  <c:v>-3.0849770000000005E-3</c:v>
                </c:pt>
                <c:pt idx="806">
                  <c:v>-3.1172430000000009E-3</c:v>
                </c:pt>
                <c:pt idx="807">
                  <c:v>-3.3257800000000004E-3</c:v>
                </c:pt>
                <c:pt idx="808">
                  <c:v>-3.5338400000000008E-3</c:v>
                </c:pt>
                <c:pt idx="809">
                  <c:v>-3.8191480000000009E-3</c:v>
                </c:pt>
                <c:pt idx="810">
                  <c:v>-3.6396980000000007E-3</c:v>
                </c:pt>
                <c:pt idx="811">
                  <c:v>-3.6918320000000008E-3</c:v>
                </c:pt>
                <c:pt idx="812">
                  <c:v>-3.9518669999999995E-3</c:v>
                </c:pt>
                <c:pt idx="813">
                  <c:v>-4.2371750000000001E-3</c:v>
                </c:pt>
                <c:pt idx="814">
                  <c:v>-3.982226000000001E-3</c:v>
                </c:pt>
                <c:pt idx="815">
                  <c:v>-4.065036999999991E-3</c:v>
                </c:pt>
                <c:pt idx="816">
                  <c:v>-3.9553639999999994E-3</c:v>
                </c:pt>
                <c:pt idx="817">
                  <c:v>-4.1356090000000106E-3</c:v>
                </c:pt>
                <c:pt idx="818">
                  <c:v>-4.5272510000000012E-3</c:v>
                </c:pt>
                <c:pt idx="819">
                  <c:v>-4.626751000000001E-3</c:v>
                </c:pt>
                <c:pt idx="820">
                  <c:v>-4.4322010000000115E-3</c:v>
                </c:pt>
                <c:pt idx="821">
                  <c:v>-4.9816770000000116E-3</c:v>
                </c:pt>
                <c:pt idx="822">
                  <c:v>-4.6270690000000001E-3</c:v>
                </c:pt>
                <c:pt idx="823">
                  <c:v>-5.0210950000000015E-3</c:v>
                </c:pt>
                <c:pt idx="824">
                  <c:v>-5.2407580000000112E-3</c:v>
                </c:pt>
                <c:pt idx="825">
                  <c:v>-5.2723880000000115E-3</c:v>
                </c:pt>
                <c:pt idx="826">
                  <c:v>-5.4332420000000109E-3</c:v>
                </c:pt>
                <c:pt idx="827">
                  <c:v>-5.5117610000000117E-3</c:v>
                </c:pt>
                <c:pt idx="828">
                  <c:v>-5.3633050000000014E-3</c:v>
                </c:pt>
                <c:pt idx="829">
                  <c:v>-5.5856700000000113E-3</c:v>
                </c:pt>
                <c:pt idx="830">
                  <c:v>-5.4537460000000119E-3</c:v>
                </c:pt>
                <c:pt idx="831">
                  <c:v>-5.8857600000000116E-3</c:v>
                </c:pt>
                <c:pt idx="832">
                  <c:v>-5.8787660000000118E-3</c:v>
                </c:pt>
                <c:pt idx="833">
                  <c:v>-5.7598750000000106E-3</c:v>
                </c:pt>
                <c:pt idx="834">
                  <c:v>-6.0054460000000115E-3</c:v>
                </c:pt>
                <c:pt idx="835">
                  <c:v>-6.385167000000011E-3</c:v>
                </c:pt>
                <c:pt idx="836">
                  <c:v>-6.2807400000000112E-3</c:v>
                </c:pt>
                <c:pt idx="837">
                  <c:v>-6.5128010000000012E-3</c:v>
                </c:pt>
                <c:pt idx="838">
                  <c:v>-6.7911150000000012E-3</c:v>
                </c:pt>
                <c:pt idx="839">
                  <c:v>-6.6963830000000115E-3</c:v>
                </c:pt>
                <c:pt idx="840">
                  <c:v>-6.4187050000000115E-3</c:v>
                </c:pt>
                <c:pt idx="841">
                  <c:v>-6.6723820000000114E-3</c:v>
                </c:pt>
                <c:pt idx="842">
                  <c:v>-7.4456530000000113E-3</c:v>
                </c:pt>
                <c:pt idx="843">
                  <c:v>-6.8855290000000005E-3</c:v>
                </c:pt>
                <c:pt idx="844">
                  <c:v>-7.5213110000000123E-3</c:v>
                </c:pt>
                <c:pt idx="845">
                  <c:v>-7.4952440000000103E-3</c:v>
                </c:pt>
                <c:pt idx="846">
                  <c:v>-7.7358880000000111E-3</c:v>
                </c:pt>
                <c:pt idx="847">
                  <c:v>-8.3413120000000018E-3</c:v>
                </c:pt>
                <c:pt idx="848">
                  <c:v>-8.5937180000000002E-3</c:v>
                </c:pt>
                <c:pt idx="849">
                  <c:v>-8.2292560000000025E-3</c:v>
                </c:pt>
                <c:pt idx="850">
                  <c:v>-8.7146760000000028E-3</c:v>
                </c:pt>
                <c:pt idx="851">
                  <c:v>-8.762360000000002E-3</c:v>
                </c:pt>
                <c:pt idx="852">
                  <c:v>-9.6152620000000012E-3</c:v>
                </c:pt>
                <c:pt idx="853">
                  <c:v>-9.5067020000000127E-3</c:v>
                </c:pt>
                <c:pt idx="854">
                  <c:v>-9.4919199999999992E-3</c:v>
                </c:pt>
                <c:pt idx="855">
                  <c:v>-9.9430079999999997E-3</c:v>
                </c:pt>
                <c:pt idx="856">
                  <c:v>-1.0130246000000002E-2</c:v>
                </c:pt>
                <c:pt idx="857">
                  <c:v>-1.0887464000000001E-2</c:v>
                </c:pt>
                <c:pt idx="858">
                  <c:v>-1.1026382000000003E-2</c:v>
                </c:pt>
                <c:pt idx="859">
                  <c:v>-1.1141777E-2</c:v>
                </c:pt>
                <c:pt idx="860">
                  <c:v>-1.1233012000000004E-2</c:v>
                </c:pt>
                <c:pt idx="861">
                  <c:v>-1.1874358000000003E-2</c:v>
                </c:pt>
                <c:pt idx="862">
                  <c:v>-1.1432489000000002E-2</c:v>
                </c:pt>
                <c:pt idx="863">
                  <c:v>-1.1685212000000004E-2</c:v>
                </c:pt>
                <c:pt idx="864">
                  <c:v>-1.1560599000000003E-2</c:v>
                </c:pt>
                <c:pt idx="865">
                  <c:v>-1.2729327000000002E-2</c:v>
                </c:pt>
                <c:pt idx="866">
                  <c:v>-1.3072491000000002E-2</c:v>
                </c:pt>
                <c:pt idx="867">
                  <c:v>-1.4217695000000002E-2</c:v>
                </c:pt>
                <c:pt idx="868">
                  <c:v>-1.4266173000000002E-2</c:v>
                </c:pt>
                <c:pt idx="869">
                  <c:v>-1.5074730000000003E-2</c:v>
                </c:pt>
                <c:pt idx="870">
                  <c:v>-1.5426636000000002E-2</c:v>
                </c:pt>
                <c:pt idx="871">
                  <c:v>-1.7046611000000003E-2</c:v>
                </c:pt>
                <c:pt idx="872">
                  <c:v>-1.6410669000000003E-2</c:v>
                </c:pt>
                <c:pt idx="873">
                  <c:v>-1.6736825E-2</c:v>
                </c:pt>
                <c:pt idx="874">
                  <c:v>-1.6211192000000003E-2</c:v>
                </c:pt>
                <c:pt idx="875">
                  <c:v>-1.5450795000000002E-2</c:v>
                </c:pt>
                <c:pt idx="876">
                  <c:v>-1.6664982000000005E-2</c:v>
                </c:pt>
                <c:pt idx="877">
                  <c:v>-1.7629306000000004E-2</c:v>
                </c:pt>
                <c:pt idx="878">
                  <c:v>-1.6474883000000003E-2</c:v>
                </c:pt>
                <c:pt idx="879">
                  <c:v>-1.6166687000000002E-2</c:v>
                </c:pt>
                <c:pt idx="880">
                  <c:v>-1.5264193000000002E-2</c:v>
                </c:pt>
                <c:pt idx="881">
                  <c:v>-1.6238689000000001E-2</c:v>
                </c:pt>
                <c:pt idx="882">
                  <c:v>-1.6550541000000005E-2</c:v>
                </c:pt>
                <c:pt idx="883">
                  <c:v>-1.6957919000000009E-2</c:v>
                </c:pt>
                <c:pt idx="884">
                  <c:v>-1.6036669E-2</c:v>
                </c:pt>
                <c:pt idx="885">
                  <c:v>-1.5975634000000009E-2</c:v>
                </c:pt>
                <c:pt idx="886">
                  <c:v>-1.7560482000000006E-2</c:v>
                </c:pt>
                <c:pt idx="887">
                  <c:v>-1.7815272000000004E-2</c:v>
                </c:pt>
                <c:pt idx="888">
                  <c:v>-1.6705831000000004E-2</c:v>
                </c:pt>
                <c:pt idx="889">
                  <c:v>-1.6034285000000002E-2</c:v>
                </c:pt>
                <c:pt idx="890">
                  <c:v>-1.8642107999999998E-2</c:v>
                </c:pt>
                <c:pt idx="891">
                  <c:v>-1.8070857000000003E-2</c:v>
                </c:pt>
                <c:pt idx="892">
                  <c:v>-1.9654274000000006E-2</c:v>
                </c:pt>
                <c:pt idx="893">
                  <c:v>-1.6530196000000004E-2</c:v>
                </c:pt>
                <c:pt idx="894">
                  <c:v>-1.8762271000000001E-2</c:v>
                </c:pt>
                <c:pt idx="895">
                  <c:v>-1.9534111000000003E-2</c:v>
                </c:pt>
                <c:pt idx="896">
                  <c:v>-1.7945766000000005E-2</c:v>
                </c:pt>
                <c:pt idx="897">
                  <c:v>-2.0450751000000007E-2</c:v>
                </c:pt>
                <c:pt idx="898">
                  <c:v>-1.9404888000000002E-2</c:v>
                </c:pt>
                <c:pt idx="899">
                  <c:v>-1.9002279E-2</c:v>
                </c:pt>
                <c:pt idx="900">
                  <c:v>-2.0696004000000004E-2</c:v>
                </c:pt>
                <c:pt idx="901">
                  <c:v>-2.1404743000000004E-2</c:v>
                </c:pt>
                <c:pt idx="902">
                  <c:v>-2.2765160000000007E-2</c:v>
                </c:pt>
                <c:pt idx="903">
                  <c:v>-2.3635864000000003E-2</c:v>
                </c:pt>
                <c:pt idx="904">
                  <c:v>-2.3204486000000003E-2</c:v>
                </c:pt>
                <c:pt idx="905">
                  <c:v>-2.3307800000000004E-2</c:v>
                </c:pt>
                <c:pt idx="906">
                  <c:v>-2.4596214000000005E-2</c:v>
                </c:pt>
                <c:pt idx="907">
                  <c:v>-2.3911635000000007E-2</c:v>
                </c:pt>
                <c:pt idx="908">
                  <c:v>-2.5717894000000005E-2</c:v>
                </c:pt>
                <c:pt idx="909">
                  <c:v>-2.6438872000000006E-2</c:v>
                </c:pt>
                <c:pt idx="910">
                  <c:v>-2.6169141000000003E-2</c:v>
                </c:pt>
              </c:numCache>
            </c:numRef>
          </c:yVal>
          <c:smooth val="1"/>
        </c:ser>
        <c:ser>
          <c:idx val="1"/>
          <c:order val="1"/>
          <c:tx>
            <c:strRef>
              <c:f>'example sample11'!$E$1</c:f>
              <c:strCache>
                <c:ptCount val="1"/>
                <c:pt idx="0">
                  <c:v>UNFILTERED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sample11'!$E$2:$E$912</c:f>
              <c:numCache>
                <c:formatCode>General</c:formatCode>
                <c:ptCount val="911"/>
                <c:pt idx="0">
                  <c:v>1.3101731940000001</c:v>
                </c:pt>
                <c:pt idx="1">
                  <c:v>1.370448748</c:v>
                </c:pt>
                <c:pt idx="2">
                  <c:v>1.3991605440000001</c:v>
                </c:pt>
                <c:pt idx="3">
                  <c:v>1.4044812519999976</c:v>
                </c:pt>
                <c:pt idx="4">
                  <c:v>1.4027558959999988</c:v>
                </c:pt>
                <c:pt idx="5">
                  <c:v>1.4049286839999966</c:v>
                </c:pt>
                <c:pt idx="6">
                  <c:v>1.3953770000000001</c:v>
                </c:pt>
                <c:pt idx="7">
                  <c:v>1.3987172440000013</c:v>
                </c:pt>
                <c:pt idx="8">
                  <c:v>1.3877174060000002</c:v>
                </c:pt>
                <c:pt idx="9">
                  <c:v>1.3614164989999988</c:v>
                </c:pt>
                <c:pt idx="10">
                  <c:v>1.3393190699999999</c:v>
                </c:pt>
                <c:pt idx="11">
                  <c:v>1.306344191</c:v>
                </c:pt>
                <c:pt idx="12">
                  <c:v>1.2483665149999998</c:v>
                </c:pt>
                <c:pt idx="13">
                  <c:v>1.1346410119999999</c:v>
                </c:pt>
                <c:pt idx="14">
                  <c:v>0.99478626299999895</c:v>
                </c:pt>
                <c:pt idx="15">
                  <c:v>0.85999663700000117</c:v>
                </c:pt>
                <c:pt idx="16">
                  <c:v>0.73701429400000107</c:v>
                </c:pt>
                <c:pt idx="17">
                  <c:v>0.63002936000000109</c:v>
                </c:pt>
                <c:pt idx="18">
                  <c:v>0.53870137500000004</c:v>
                </c:pt>
                <c:pt idx="19">
                  <c:v>0.46196190500000006</c:v>
                </c:pt>
                <c:pt idx="20">
                  <c:v>0.39623181000000002</c:v>
                </c:pt>
                <c:pt idx="21">
                  <c:v>0.34131336200000006</c:v>
                </c:pt>
                <c:pt idx="22">
                  <c:v>0.29575904199999997</c:v>
                </c:pt>
                <c:pt idx="23">
                  <c:v>0.25835768400000003</c:v>
                </c:pt>
                <c:pt idx="24">
                  <c:v>0.22830009500000001</c:v>
                </c:pt>
                <c:pt idx="25">
                  <c:v>0.20365317699999999</c:v>
                </c:pt>
                <c:pt idx="26">
                  <c:v>0.18379910800000004</c:v>
                </c:pt>
                <c:pt idx="27">
                  <c:v>0.16799195600000003</c:v>
                </c:pt>
                <c:pt idx="28">
                  <c:v>0.15533272400000001</c:v>
                </c:pt>
                <c:pt idx="29">
                  <c:v>0.14530801800000001</c:v>
                </c:pt>
                <c:pt idx="30">
                  <c:v>0.13726520500000003</c:v>
                </c:pt>
                <c:pt idx="31">
                  <c:v>0.13067483899999999</c:v>
                </c:pt>
                <c:pt idx="32">
                  <c:v>0.12521950400000001</c:v>
                </c:pt>
                <c:pt idx="33">
                  <c:v>0.12067699400000001</c:v>
                </c:pt>
                <c:pt idx="34">
                  <c:v>0.11685879999999998</c:v>
                </c:pt>
                <c:pt idx="35">
                  <c:v>0.11347389199999999</c:v>
                </c:pt>
                <c:pt idx="36">
                  <c:v>0.110486984</c:v>
                </c:pt>
                <c:pt idx="37">
                  <c:v>0.10780938499999999</c:v>
                </c:pt>
                <c:pt idx="38">
                  <c:v>0.10529104900000003</c:v>
                </c:pt>
                <c:pt idx="39">
                  <c:v>0.10301701199999999</c:v>
                </c:pt>
                <c:pt idx="40">
                  <c:v>0.10085995999999998</c:v>
                </c:pt>
                <c:pt idx="41">
                  <c:v>9.8783811000000013E-2</c:v>
                </c:pt>
                <c:pt idx="42">
                  <c:v>9.6808275000000013E-2</c:v>
                </c:pt>
                <c:pt idx="43">
                  <c:v>9.4906330000000108E-2</c:v>
                </c:pt>
                <c:pt idx="44">
                  <c:v>9.3134721000000031E-2</c:v>
                </c:pt>
                <c:pt idx="45">
                  <c:v>9.1431141000000021E-2</c:v>
                </c:pt>
                <c:pt idx="46">
                  <c:v>8.9791457000000033E-2</c:v>
                </c:pt>
                <c:pt idx="47">
                  <c:v>8.8246187000000031E-2</c:v>
                </c:pt>
                <c:pt idx="48">
                  <c:v>8.6791833000000027E-2</c:v>
                </c:pt>
                <c:pt idx="49">
                  <c:v>8.5434755000000029E-2</c:v>
                </c:pt>
                <c:pt idx="50">
                  <c:v>8.4190210000000029E-2</c:v>
                </c:pt>
                <c:pt idx="51">
                  <c:v>8.2997799000000011E-2</c:v>
                </c:pt>
                <c:pt idx="52">
                  <c:v>8.1902981000000014E-2</c:v>
                </c:pt>
                <c:pt idx="53">
                  <c:v>8.0931664000000014E-2</c:v>
                </c:pt>
                <c:pt idx="54">
                  <c:v>8.0054124000000115E-2</c:v>
                </c:pt>
                <c:pt idx="55">
                  <c:v>7.9167366000000003E-2</c:v>
                </c:pt>
                <c:pt idx="56">
                  <c:v>7.837661100000011E-2</c:v>
                </c:pt>
                <c:pt idx="57">
                  <c:v>7.7680429000000009E-2</c:v>
                </c:pt>
                <c:pt idx="58">
                  <c:v>7.6992512000000013E-2</c:v>
                </c:pt>
                <c:pt idx="59">
                  <c:v>7.6337337000000088E-2</c:v>
                </c:pt>
                <c:pt idx="60">
                  <c:v>7.569122300000003E-2</c:v>
                </c:pt>
                <c:pt idx="61">
                  <c:v>7.5120131000000021E-2</c:v>
                </c:pt>
                <c:pt idx="62">
                  <c:v>7.4507236000000102E-2</c:v>
                </c:pt>
                <c:pt idx="63">
                  <c:v>7.3853970000000005E-2</c:v>
                </c:pt>
                <c:pt idx="64">
                  <c:v>7.3232969000000009E-2</c:v>
                </c:pt>
                <c:pt idx="65">
                  <c:v>7.25324950000001E-2</c:v>
                </c:pt>
                <c:pt idx="66">
                  <c:v>7.1839650000000005E-2</c:v>
                </c:pt>
                <c:pt idx="67">
                  <c:v>7.1171125000000016E-2</c:v>
                </c:pt>
                <c:pt idx="68">
                  <c:v>7.0464929000000107E-2</c:v>
                </c:pt>
                <c:pt idx="69">
                  <c:v>6.9723924000000118E-2</c:v>
                </c:pt>
                <c:pt idx="70">
                  <c:v>6.8915685000000004E-2</c:v>
                </c:pt>
                <c:pt idx="71">
                  <c:v>6.8063418000000001E-2</c:v>
                </c:pt>
                <c:pt idx="72">
                  <c:v>6.7201614000000007E-2</c:v>
                </c:pt>
                <c:pt idx="73">
                  <c:v>6.63269360000001E-2</c:v>
                </c:pt>
                <c:pt idx="74">
                  <c:v>6.537230799999999E-2</c:v>
                </c:pt>
                <c:pt idx="75">
                  <c:v>6.4448674999999997E-2</c:v>
                </c:pt>
                <c:pt idx="76">
                  <c:v>6.3524882000000005E-2</c:v>
                </c:pt>
                <c:pt idx="77">
                  <c:v>6.2514782000000005E-2</c:v>
                </c:pt>
                <c:pt idx="78">
                  <c:v>6.1462243E-2</c:v>
                </c:pt>
                <c:pt idx="79">
                  <c:v>6.0445943999999995E-2</c:v>
                </c:pt>
                <c:pt idx="80">
                  <c:v>5.9426149000000004E-2</c:v>
                </c:pt>
                <c:pt idx="81">
                  <c:v>5.8386803000000001E-2</c:v>
                </c:pt>
                <c:pt idx="82">
                  <c:v>5.7309469000000009E-2</c:v>
                </c:pt>
                <c:pt idx="83">
                  <c:v>5.6221802999999904E-2</c:v>
                </c:pt>
                <c:pt idx="84">
                  <c:v>5.5193265000000005E-2</c:v>
                </c:pt>
                <c:pt idx="85">
                  <c:v>5.4135640000000013E-2</c:v>
                </c:pt>
                <c:pt idx="86">
                  <c:v>5.3064823000000004E-2</c:v>
                </c:pt>
                <c:pt idx="87">
                  <c:v>5.1981608000000006E-2</c:v>
                </c:pt>
                <c:pt idx="88">
                  <c:v>5.1021734999999999E-2</c:v>
                </c:pt>
                <c:pt idx="89">
                  <c:v>4.9917698000000114E-2</c:v>
                </c:pt>
                <c:pt idx="90">
                  <c:v>4.8998356000000007E-2</c:v>
                </c:pt>
                <c:pt idx="91">
                  <c:v>4.7977765000000006E-2</c:v>
                </c:pt>
                <c:pt idx="92">
                  <c:v>4.7026952000000004E-2</c:v>
                </c:pt>
                <c:pt idx="93">
                  <c:v>4.6015104000000008E-2</c:v>
                </c:pt>
                <c:pt idx="94">
                  <c:v>4.504632900000001E-2</c:v>
                </c:pt>
                <c:pt idx="95">
                  <c:v>4.4057846000000012E-2</c:v>
                </c:pt>
                <c:pt idx="96">
                  <c:v>4.3056011000000012E-2</c:v>
                </c:pt>
                <c:pt idx="97">
                  <c:v>4.2146365000000012E-2</c:v>
                </c:pt>
                <c:pt idx="98">
                  <c:v>4.1206359999999914E-2</c:v>
                </c:pt>
                <c:pt idx="99">
                  <c:v>4.0266832000000002E-2</c:v>
                </c:pt>
                <c:pt idx="100">
                  <c:v>3.9385319000000009E-2</c:v>
                </c:pt>
                <c:pt idx="101">
                  <c:v>3.8432280000000006E-2</c:v>
                </c:pt>
                <c:pt idx="102">
                  <c:v>3.7555536E-2</c:v>
                </c:pt>
                <c:pt idx="103">
                  <c:v>3.6675612000000107E-2</c:v>
                </c:pt>
                <c:pt idx="104">
                  <c:v>3.5841465000000003E-2</c:v>
                </c:pt>
                <c:pt idx="105">
                  <c:v>3.5001119000000011E-2</c:v>
                </c:pt>
                <c:pt idx="106">
                  <c:v>3.4177621000000012E-2</c:v>
                </c:pt>
                <c:pt idx="107">
                  <c:v>3.3357302000000005E-2</c:v>
                </c:pt>
                <c:pt idx="108">
                  <c:v>3.2539527000000013E-2</c:v>
                </c:pt>
                <c:pt idx="109">
                  <c:v>3.1752586000000006E-2</c:v>
                </c:pt>
                <c:pt idx="110">
                  <c:v>3.1016668000000001E-2</c:v>
                </c:pt>
                <c:pt idx="111">
                  <c:v>3.0334314000000008E-2</c:v>
                </c:pt>
                <c:pt idx="112">
                  <c:v>2.9642582000000001E-2</c:v>
                </c:pt>
                <c:pt idx="113">
                  <c:v>2.8987567000000006E-2</c:v>
                </c:pt>
                <c:pt idx="114">
                  <c:v>2.8142611000000001E-2</c:v>
                </c:pt>
                <c:pt idx="115">
                  <c:v>2.7574221000000006E-2</c:v>
                </c:pt>
                <c:pt idx="116">
                  <c:v>2.6997884000000007E-2</c:v>
                </c:pt>
                <c:pt idx="117">
                  <c:v>2.6338895000000008E-2</c:v>
                </c:pt>
                <c:pt idx="118">
                  <c:v>2.5783221000000002E-2</c:v>
                </c:pt>
                <c:pt idx="119">
                  <c:v>2.5145849000000001E-2</c:v>
                </c:pt>
                <c:pt idx="120">
                  <c:v>2.4554412000000008E-2</c:v>
                </c:pt>
                <c:pt idx="121">
                  <c:v>2.4078528000000005E-2</c:v>
                </c:pt>
                <c:pt idx="122">
                  <c:v>2.3533503000000001E-2</c:v>
                </c:pt>
                <c:pt idx="123">
                  <c:v>2.3037116000000003E-2</c:v>
                </c:pt>
                <c:pt idx="124">
                  <c:v>2.2512913000000006E-2</c:v>
                </c:pt>
                <c:pt idx="125">
                  <c:v>2.2088369000000007E-2</c:v>
                </c:pt>
                <c:pt idx="126">
                  <c:v>2.1551132000000008E-2</c:v>
                </c:pt>
                <c:pt idx="127">
                  <c:v>2.1102269E-2</c:v>
                </c:pt>
                <c:pt idx="128">
                  <c:v>2.0611922000000005E-2</c:v>
                </c:pt>
                <c:pt idx="129">
                  <c:v>2.0131270000000003E-2</c:v>
                </c:pt>
                <c:pt idx="130">
                  <c:v>1.9768556000000007E-2</c:v>
                </c:pt>
                <c:pt idx="131">
                  <c:v>1.9397736000000006E-2</c:v>
                </c:pt>
                <c:pt idx="132">
                  <c:v>1.8908819000000004E-2</c:v>
                </c:pt>
                <c:pt idx="133">
                  <c:v>1.8466473000000004E-2</c:v>
                </c:pt>
                <c:pt idx="134">
                  <c:v>1.8110116000000002E-2</c:v>
                </c:pt>
                <c:pt idx="135">
                  <c:v>1.7727375000000007E-2</c:v>
                </c:pt>
                <c:pt idx="136">
                  <c:v>1.7289003000000001E-2</c:v>
                </c:pt>
                <c:pt idx="137">
                  <c:v>1.6969522000000004E-2</c:v>
                </c:pt>
                <c:pt idx="138">
                  <c:v>1.6679446000000004E-2</c:v>
                </c:pt>
                <c:pt idx="139">
                  <c:v>1.6195297000000004E-2</c:v>
                </c:pt>
                <c:pt idx="140">
                  <c:v>1.5947342000000003E-2</c:v>
                </c:pt>
                <c:pt idx="141">
                  <c:v>1.5636921000000002E-2</c:v>
                </c:pt>
                <c:pt idx="142">
                  <c:v>1.5230497000000003E-2</c:v>
                </c:pt>
                <c:pt idx="143">
                  <c:v>1.4978409000000002E-2</c:v>
                </c:pt>
                <c:pt idx="144">
                  <c:v>1.4682929000000003E-2</c:v>
                </c:pt>
                <c:pt idx="145">
                  <c:v>1.4290015000000003E-2</c:v>
                </c:pt>
                <c:pt idx="146">
                  <c:v>1.4101823000000001E-2</c:v>
                </c:pt>
                <c:pt idx="147">
                  <c:v>1.3808568000000002E-2</c:v>
                </c:pt>
                <c:pt idx="148">
                  <c:v>1.3511181000000001E-2</c:v>
                </c:pt>
                <c:pt idx="149">
                  <c:v>1.3274034000000004E-2</c:v>
                </c:pt>
                <c:pt idx="150">
                  <c:v>1.3004303000000004E-2</c:v>
                </c:pt>
                <c:pt idx="151">
                  <c:v>1.2759844000000003E-2</c:v>
                </c:pt>
                <c:pt idx="152">
                  <c:v>1.2536367000000003E-2</c:v>
                </c:pt>
                <c:pt idx="153">
                  <c:v>1.2312889000000002E-2</c:v>
                </c:pt>
                <c:pt idx="154">
                  <c:v>1.2044907000000002E-2</c:v>
                </c:pt>
                <c:pt idx="155">
                  <c:v>1.1799018000000003E-2</c:v>
                </c:pt>
                <c:pt idx="156">
                  <c:v>1.1623700000000001E-2</c:v>
                </c:pt>
                <c:pt idx="157">
                  <c:v>1.1478106000000002E-2</c:v>
                </c:pt>
                <c:pt idx="158">
                  <c:v>1.1198521000000001E-2</c:v>
                </c:pt>
                <c:pt idx="159">
                  <c:v>1.0901451E-2</c:v>
                </c:pt>
                <c:pt idx="160">
                  <c:v>1.0734081000000003E-2</c:v>
                </c:pt>
                <c:pt idx="161">
                  <c:v>1.0512670000000002E-2</c:v>
                </c:pt>
                <c:pt idx="162">
                  <c:v>1.0355949000000001E-2</c:v>
                </c:pt>
                <c:pt idx="163">
                  <c:v>1.0172526000000003E-2</c:v>
                </c:pt>
                <c:pt idx="164">
                  <c:v>9.9596980000000203E-3</c:v>
                </c:pt>
                <c:pt idx="165">
                  <c:v>9.7805660000000131E-3</c:v>
                </c:pt>
                <c:pt idx="166">
                  <c:v>9.660085000000011E-3</c:v>
                </c:pt>
                <c:pt idx="167">
                  <c:v>9.5303850000000023E-3</c:v>
                </c:pt>
                <c:pt idx="168">
                  <c:v>9.3590420000000223E-3</c:v>
                </c:pt>
                <c:pt idx="169">
                  <c:v>9.4621980000000189E-3</c:v>
                </c:pt>
                <c:pt idx="170">
                  <c:v>9.4505950000000113E-3</c:v>
                </c:pt>
                <c:pt idx="171">
                  <c:v>9.2333160000000018E-3</c:v>
                </c:pt>
                <c:pt idx="172">
                  <c:v>8.9470550000000024E-3</c:v>
                </c:pt>
                <c:pt idx="173">
                  <c:v>8.5228280000000014E-3</c:v>
                </c:pt>
                <c:pt idx="174">
                  <c:v>8.1648830000000013E-3</c:v>
                </c:pt>
                <c:pt idx="175">
                  <c:v>8.2236930000000007E-3</c:v>
                </c:pt>
                <c:pt idx="176">
                  <c:v>8.1070260000000016E-3</c:v>
                </c:pt>
                <c:pt idx="177">
                  <c:v>8.2453090000000027E-3</c:v>
                </c:pt>
                <c:pt idx="178">
                  <c:v>8.1734660000000112E-3</c:v>
                </c:pt>
                <c:pt idx="179">
                  <c:v>7.9145430000000117E-3</c:v>
                </c:pt>
                <c:pt idx="180">
                  <c:v>7.7575050000000005E-3</c:v>
                </c:pt>
                <c:pt idx="181">
                  <c:v>7.6076190000000004E-3</c:v>
                </c:pt>
                <c:pt idx="182">
                  <c:v>7.4712440000000106E-3</c:v>
                </c:pt>
                <c:pt idx="183">
                  <c:v>7.3682470000000109E-3</c:v>
                </c:pt>
                <c:pt idx="184">
                  <c:v>7.3000590000000106E-3</c:v>
                </c:pt>
                <c:pt idx="185">
                  <c:v>7.5044630000000116E-3</c:v>
                </c:pt>
                <c:pt idx="186">
                  <c:v>7.2558720000000096E-3</c:v>
                </c:pt>
                <c:pt idx="187">
                  <c:v>7.1667040000000012E-3</c:v>
                </c:pt>
                <c:pt idx="188">
                  <c:v>7.3513980000000116E-3</c:v>
                </c:pt>
                <c:pt idx="189">
                  <c:v>7.6098440000000106E-3</c:v>
                </c:pt>
                <c:pt idx="190">
                  <c:v>7.1414310000000123E-3</c:v>
                </c:pt>
                <c:pt idx="191">
                  <c:v>6.840070000000001E-3</c:v>
                </c:pt>
                <c:pt idx="192">
                  <c:v>6.947358000000012E-3</c:v>
                </c:pt>
                <c:pt idx="193">
                  <c:v>6.8229040000000012E-3</c:v>
                </c:pt>
                <c:pt idx="194">
                  <c:v>6.6601440000000007E-3</c:v>
                </c:pt>
                <c:pt idx="195">
                  <c:v>6.4900720000000108E-3</c:v>
                </c:pt>
                <c:pt idx="196">
                  <c:v>6.3881870000000018E-3</c:v>
                </c:pt>
                <c:pt idx="197">
                  <c:v>6.7637760000000017E-3</c:v>
                </c:pt>
                <c:pt idx="198">
                  <c:v>7.3142049999999998E-3</c:v>
                </c:pt>
                <c:pt idx="199">
                  <c:v>6.4740180000000111E-3</c:v>
                </c:pt>
                <c:pt idx="200">
                  <c:v>5.8484080000000124E-3</c:v>
                </c:pt>
                <c:pt idx="201">
                  <c:v>5.9455240000000006E-3</c:v>
                </c:pt>
                <c:pt idx="202">
                  <c:v>6.9980620000000115E-3</c:v>
                </c:pt>
                <c:pt idx="203">
                  <c:v>6.9867770000000117E-3</c:v>
                </c:pt>
                <c:pt idx="204">
                  <c:v>6.4721110000000017E-3</c:v>
                </c:pt>
                <c:pt idx="205">
                  <c:v>5.8086710000000118E-3</c:v>
                </c:pt>
                <c:pt idx="206">
                  <c:v>5.6427320000000114E-3</c:v>
                </c:pt>
                <c:pt idx="207">
                  <c:v>6.097794000000001E-3</c:v>
                </c:pt>
                <c:pt idx="208">
                  <c:v>7.0743560000000004E-3</c:v>
                </c:pt>
                <c:pt idx="209">
                  <c:v>6.6569649999999999E-3</c:v>
                </c:pt>
                <c:pt idx="210">
                  <c:v>5.9018140000000009E-3</c:v>
                </c:pt>
                <c:pt idx="211">
                  <c:v>5.4248170000000002E-3</c:v>
                </c:pt>
                <c:pt idx="212">
                  <c:v>5.3143499999999998E-3</c:v>
                </c:pt>
                <c:pt idx="213">
                  <c:v>5.2514080000000112E-3</c:v>
                </c:pt>
                <c:pt idx="214">
                  <c:v>5.7446160000000114E-3</c:v>
                </c:pt>
                <c:pt idx="215">
                  <c:v>6.4911840000000014E-3</c:v>
                </c:pt>
                <c:pt idx="216">
                  <c:v>5.7662330000000112E-3</c:v>
                </c:pt>
                <c:pt idx="217">
                  <c:v>5.0773620000000106E-3</c:v>
                </c:pt>
                <c:pt idx="218">
                  <c:v>5.2595139999999999E-3</c:v>
                </c:pt>
                <c:pt idx="219">
                  <c:v>5.0512950000000112E-3</c:v>
                </c:pt>
                <c:pt idx="220">
                  <c:v>4.9937570000000119E-3</c:v>
                </c:pt>
                <c:pt idx="221">
                  <c:v>4.9570400000000115E-3</c:v>
                </c:pt>
                <c:pt idx="222">
                  <c:v>5.5046080000000115E-3</c:v>
                </c:pt>
                <c:pt idx="223">
                  <c:v>5.8471360000000019E-3</c:v>
                </c:pt>
                <c:pt idx="224">
                  <c:v>5.3043370000000001E-3</c:v>
                </c:pt>
                <c:pt idx="225">
                  <c:v>4.8125579999999902E-3</c:v>
                </c:pt>
                <c:pt idx="226">
                  <c:v>4.8607190000000012E-3</c:v>
                </c:pt>
                <c:pt idx="227">
                  <c:v>4.9726170000000116E-3</c:v>
                </c:pt>
                <c:pt idx="228">
                  <c:v>4.6138760000000003E-3</c:v>
                </c:pt>
                <c:pt idx="229">
                  <c:v>4.6993890000000009E-3</c:v>
                </c:pt>
                <c:pt idx="230">
                  <c:v>5.4162340000000102E-3</c:v>
                </c:pt>
                <c:pt idx="231">
                  <c:v>6.0938200000000007E-3</c:v>
                </c:pt>
                <c:pt idx="232">
                  <c:v>6.3192050000000109E-3</c:v>
                </c:pt>
                <c:pt idx="233">
                  <c:v>5.7619410000000117E-3</c:v>
                </c:pt>
                <c:pt idx="234">
                  <c:v>5.1906900000000117E-3</c:v>
                </c:pt>
                <c:pt idx="235">
                  <c:v>4.6370820000000007E-3</c:v>
                </c:pt>
                <c:pt idx="236">
                  <c:v>4.5073830000000124E-3</c:v>
                </c:pt>
                <c:pt idx="237">
                  <c:v>5.1480930000000124E-3</c:v>
                </c:pt>
                <c:pt idx="238">
                  <c:v>5.0142609999999999E-3</c:v>
                </c:pt>
                <c:pt idx="239">
                  <c:v>5.6767460000000112E-3</c:v>
                </c:pt>
                <c:pt idx="240">
                  <c:v>6.3557620000000105E-3</c:v>
                </c:pt>
                <c:pt idx="241">
                  <c:v>5.6295390000000002E-3</c:v>
                </c:pt>
                <c:pt idx="242">
                  <c:v>4.8715270000000109E-3</c:v>
                </c:pt>
                <c:pt idx="243">
                  <c:v>4.5541130000000011E-3</c:v>
                </c:pt>
                <c:pt idx="244">
                  <c:v>4.1281380000000017E-3</c:v>
                </c:pt>
                <c:pt idx="245">
                  <c:v>4.2276380000000006E-3</c:v>
                </c:pt>
                <c:pt idx="246">
                  <c:v>4.7114690000000107E-3</c:v>
                </c:pt>
                <c:pt idx="247">
                  <c:v>4.8874220000000015E-3</c:v>
                </c:pt>
                <c:pt idx="248">
                  <c:v>5.0474800000000018E-3</c:v>
                </c:pt>
                <c:pt idx="249">
                  <c:v>4.7105150000000002E-3</c:v>
                </c:pt>
                <c:pt idx="250">
                  <c:v>4.9386020000000115E-3</c:v>
                </c:pt>
                <c:pt idx="251">
                  <c:v>4.5466420000000113E-3</c:v>
                </c:pt>
                <c:pt idx="252">
                  <c:v>4.4886270000000115E-3</c:v>
                </c:pt>
                <c:pt idx="253">
                  <c:v>4.7974590000000004E-3</c:v>
                </c:pt>
                <c:pt idx="254">
                  <c:v>4.5630140000000015E-3</c:v>
                </c:pt>
                <c:pt idx="255">
                  <c:v>4.6192800000000008E-3</c:v>
                </c:pt>
                <c:pt idx="256">
                  <c:v>4.5488680000000115E-3</c:v>
                </c:pt>
                <c:pt idx="257">
                  <c:v>4.4452350000000109E-3</c:v>
                </c:pt>
                <c:pt idx="258">
                  <c:v>4.3892860000000122E-3</c:v>
                </c:pt>
                <c:pt idx="259">
                  <c:v>4.2565659999999998E-3</c:v>
                </c:pt>
                <c:pt idx="260">
                  <c:v>4.1230520000000012E-3</c:v>
                </c:pt>
                <c:pt idx="261">
                  <c:v>3.9466220000000003E-3</c:v>
                </c:pt>
                <c:pt idx="262">
                  <c:v>3.8131080000000008E-3</c:v>
                </c:pt>
                <c:pt idx="263">
                  <c:v>3.7366550000000006E-3</c:v>
                </c:pt>
                <c:pt idx="264">
                  <c:v>3.5530730000000008E-3</c:v>
                </c:pt>
                <c:pt idx="265">
                  <c:v>3.3416750000000005E-3</c:v>
                </c:pt>
                <c:pt idx="266">
                  <c:v>3.5587950000000009E-3</c:v>
                </c:pt>
                <c:pt idx="267">
                  <c:v>3.7466680000000007E-3</c:v>
                </c:pt>
                <c:pt idx="268">
                  <c:v>3.8644470000000009E-3</c:v>
                </c:pt>
                <c:pt idx="269">
                  <c:v>3.7972130000000011E-3</c:v>
                </c:pt>
                <c:pt idx="270">
                  <c:v>3.9863590000000001E-3</c:v>
                </c:pt>
                <c:pt idx="271">
                  <c:v>3.4489630000000011E-3</c:v>
                </c:pt>
                <c:pt idx="272">
                  <c:v>3.3392910000000003E-3</c:v>
                </c:pt>
                <c:pt idx="273">
                  <c:v>3.4796400000000009E-3</c:v>
                </c:pt>
                <c:pt idx="274">
                  <c:v>4.0148099999999997E-3</c:v>
                </c:pt>
                <c:pt idx="275">
                  <c:v>4.3311120000000007E-3</c:v>
                </c:pt>
                <c:pt idx="276">
                  <c:v>4.1201909999999918E-3</c:v>
                </c:pt>
                <c:pt idx="277">
                  <c:v>4.0532750000000107E-3</c:v>
                </c:pt>
                <c:pt idx="278">
                  <c:v>4.120508999999991E-3</c:v>
                </c:pt>
                <c:pt idx="279">
                  <c:v>3.4848850000000009E-3</c:v>
                </c:pt>
                <c:pt idx="280">
                  <c:v>3.1582510000000008E-3</c:v>
                </c:pt>
                <c:pt idx="281">
                  <c:v>3.0395190000000005E-3</c:v>
                </c:pt>
                <c:pt idx="282">
                  <c:v>3.3774380000000004E-3</c:v>
                </c:pt>
                <c:pt idx="283">
                  <c:v>3.4809110000000106E-3</c:v>
                </c:pt>
                <c:pt idx="284">
                  <c:v>3.4723280000000007E-3</c:v>
                </c:pt>
                <c:pt idx="285">
                  <c:v>3.6349300000000006E-3</c:v>
                </c:pt>
                <c:pt idx="286">
                  <c:v>3.6215780000000012E-3</c:v>
                </c:pt>
                <c:pt idx="287">
                  <c:v>3.3941270000000003E-3</c:v>
                </c:pt>
                <c:pt idx="288">
                  <c:v>3.0555730000000007E-3</c:v>
                </c:pt>
                <c:pt idx="289">
                  <c:v>3.1892460000000006E-3</c:v>
                </c:pt>
                <c:pt idx="290">
                  <c:v>3.2132470000000007E-3</c:v>
                </c:pt>
                <c:pt idx="291">
                  <c:v>3.2397910000000005E-3</c:v>
                </c:pt>
                <c:pt idx="292">
                  <c:v>3.3055940000000002E-3</c:v>
                </c:pt>
                <c:pt idx="293">
                  <c:v>3.3404030000000005E-3</c:v>
                </c:pt>
                <c:pt idx="294">
                  <c:v>3.8851100000000006E-3</c:v>
                </c:pt>
                <c:pt idx="295">
                  <c:v>3.8329760000000005E-3</c:v>
                </c:pt>
                <c:pt idx="296">
                  <c:v>3.2223070000000002E-3</c:v>
                </c:pt>
                <c:pt idx="297">
                  <c:v>2.8783480000000015E-3</c:v>
                </c:pt>
                <c:pt idx="298">
                  <c:v>3.2413800000000007E-3</c:v>
                </c:pt>
                <c:pt idx="299">
                  <c:v>3.434658000000001E-3</c:v>
                </c:pt>
                <c:pt idx="300">
                  <c:v>3.3904710000000004E-3</c:v>
                </c:pt>
                <c:pt idx="301">
                  <c:v>3.1738280000000005E-3</c:v>
                </c:pt>
                <c:pt idx="302">
                  <c:v>3.2801630000000009E-3</c:v>
                </c:pt>
                <c:pt idx="303">
                  <c:v>3.2682420000000011E-3</c:v>
                </c:pt>
                <c:pt idx="304">
                  <c:v>3.0290290000000004E-3</c:v>
                </c:pt>
                <c:pt idx="305">
                  <c:v>3.125985E-3</c:v>
                </c:pt>
                <c:pt idx="306">
                  <c:v>3.3518470000000007E-3</c:v>
                </c:pt>
                <c:pt idx="307">
                  <c:v>3.1709670000000002E-3</c:v>
                </c:pt>
                <c:pt idx="308">
                  <c:v>3.1488740000000007E-3</c:v>
                </c:pt>
                <c:pt idx="309">
                  <c:v>2.9122030000000008E-3</c:v>
                </c:pt>
                <c:pt idx="310">
                  <c:v>2.9145880000000009E-3</c:v>
                </c:pt>
                <c:pt idx="311">
                  <c:v>3.0363400000000007E-3</c:v>
                </c:pt>
                <c:pt idx="312">
                  <c:v>3.0881560000000008E-3</c:v>
                </c:pt>
                <c:pt idx="313">
                  <c:v>3.0099550000000004E-3</c:v>
                </c:pt>
                <c:pt idx="314">
                  <c:v>3.1073890000000003E-3</c:v>
                </c:pt>
                <c:pt idx="315">
                  <c:v>2.8799370000000004E-3</c:v>
                </c:pt>
                <c:pt idx="316">
                  <c:v>2.6572550000000012E-3</c:v>
                </c:pt>
                <c:pt idx="317">
                  <c:v>2.692223000000001E-3</c:v>
                </c:pt>
                <c:pt idx="318">
                  <c:v>2.6289620000000007E-3</c:v>
                </c:pt>
                <c:pt idx="319">
                  <c:v>2.6952430000000012E-3</c:v>
                </c:pt>
                <c:pt idx="320">
                  <c:v>2.9319130000000008E-3</c:v>
                </c:pt>
                <c:pt idx="321">
                  <c:v>2.8653140000000007E-3</c:v>
                </c:pt>
                <c:pt idx="322">
                  <c:v>2.8398830000000009E-3</c:v>
                </c:pt>
                <c:pt idx="323">
                  <c:v>2.6698110000000007E-3</c:v>
                </c:pt>
                <c:pt idx="324">
                  <c:v>2.4929050000000006E-3</c:v>
                </c:pt>
                <c:pt idx="325">
                  <c:v>2.3229919999999999E-3</c:v>
                </c:pt>
                <c:pt idx="326">
                  <c:v>2.4582540000000013E-3</c:v>
                </c:pt>
                <c:pt idx="327">
                  <c:v>2.4237630000000011E-3</c:v>
                </c:pt>
                <c:pt idx="328">
                  <c:v>2.5671320000000102E-3</c:v>
                </c:pt>
                <c:pt idx="329">
                  <c:v>2.5375680000000009E-3</c:v>
                </c:pt>
                <c:pt idx="330">
                  <c:v>2.2746720000000006E-3</c:v>
                </c:pt>
                <c:pt idx="331">
                  <c:v>2.2875470000000009E-3</c:v>
                </c:pt>
                <c:pt idx="332">
                  <c:v>2.2107760000000007E-3</c:v>
                </c:pt>
                <c:pt idx="333">
                  <c:v>2.1979010000000004E-3</c:v>
                </c:pt>
                <c:pt idx="334">
                  <c:v>2.1548270000000002E-3</c:v>
                </c:pt>
                <c:pt idx="335">
                  <c:v>2.2004450000000005E-3</c:v>
                </c:pt>
                <c:pt idx="336">
                  <c:v>2.2249220000000003E-3</c:v>
                </c:pt>
                <c:pt idx="337">
                  <c:v>2.1050769999999999E-3</c:v>
                </c:pt>
                <c:pt idx="338">
                  <c:v>2.0869570000000004E-3</c:v>
                </c:pt>
                <c:pt idx="339">
                  <c:v>2.1281240000000003E-3</c:v>
                </c:pt>
                <c:pt idx="340">
                  <c:v>2.0909310000000003E-3</c:v>
                </c:pt>
                <c:pt idx="341">
                  <c:v>2.0925200000000005E-3</c:v>
                </c:pt>
                <c:pt idx="342">
                  <c:v>2.0017620000000007E-3</c:v>
                </c:pt>
                <c:pt idx="343">
                  <c:v>2.0476980000000006E-3</c:v>
                </c:pt>
                <c:pt idx="344">
                  <c:v>2.0203590000000007E-3</c:v>
                </c:pt>
                <c:pt idx="345">
                  <c:v>2.0519890000000006E-3</c:v>
                </c:pt>
                <c:pt idx="346">
                  <c:v>1.9122760000000005E-3</c:v>
                </c:pt>
                <c:pt idx="347">
                  <c:v>1.9502640000000004E-3</c:v>
                </c:pt>
                <c:pt idx="348">
                  <c:v>2.0170210000000004E-3</c:v>
                </c:pt>
                <c:pt idx="349">
                  <c:v>1.8924080000000004E-3</c:v>
                </c:pt>
                <c:pt idx="350">
                  <c:v>1.9111630000000004E-3</c:v>
                </c:pt>
                <c:pt idx="351">
                  <c:v>1.9577340000000005E-3</c:v>
                </c:pt>
                <c:pt idx="352">
                  <c:v>1.8974940000000004E-3</c:v>
                </c:pt>
                <c:pt idx="353">
                  <c:v>1.8113450000000002E-3</c:v>
                </c:pt>
                <c:pt idx="354">
                  <c:v>1.7744700000000004E-3</c:v>
                </c:pt>
                <c:pt idx="355">
                  <c:v>1.8108690000000005E-3</c:v>
                </c:pt>
                <c:pt idx="356">
                  <c:v>1.8072130000000002E-3</c:v>
                </c:pt>
                <c:pt idx="357">
                  <c:v>1.9585290000000005E-3</c:v>
                </c:pt>
                <c:pt idx="358">
                  <c:v>1.9205410000000004E-3</c:v>
                </c:pt>
                <c:pt idx="359">
                  <c:v>1.8038750000000004E-3</c:v>
                </c:pt>
                <c:pt idx="360">
                  <c:v>1.6263330000000002E-3</c:v>
                </c:pt>
                <c:pt idx="361">
                  <c:v>1.6711550000000001E-3</c:v>
                </c:pt>
                <c:pt idx="362">
                  <c:v>1.7161370000000004E-3</c:v>
                </c:pt>
                <c:pt idx="363">
                  <c:v>1.6484260000000006E-3</c:v>
                </c:pt>
                <c:pt idx="364">
                  <c:v>1.7081900000000003E-3</c:v>
                </c:pt>
                <c:pt idx="365">
                  <c:v>1.7258330000000004E-3</c:v>
                </c:pt>
                <c:pt idx="366">
                  <c:v>1.6288760000000005E-3</c:v>
                </c:pt>
                <c:pt idx="367">
                  <c:v>1.5729270000000004E-3</c:v>
                </c:pt>
                <c:pt idx="368">
                  <c:v>1.4672280000000003E-3</c:v>
                </c:pt>
                <c:pt idx="369">
                  <c:v>1.4875730000000005E-3</c:v>
                </c:pt>
                <c:pt idx="370">
                  <c:v>1.5533770000000001E-3</c:v>
                </c:pt>
                <c:pt idx="371">
                  <c:v>1.5292170000000002E-3</c:v>
                </c:pt>
                <c:pt idx="372">
                  <c:v>1.4835990000000004E-3</c:v>
                </c:pt>
                <c:pt idx="373">
                  <c:v>1.4082590000000002E-3</c:v>
                </c:pt>
                <c:pt idx="374">
                  <c:v>1.3380050000000004E-3</c:v>
                </c:pt>
                <c:pt idx="375">
                  <c:v>1.1234280000000003E-3</c:v>
                </c:pt>
                <c:pt idx="376">
                  <c:v>1.0792410000000001E-3</c:v>
                </c:pt>
                <c:pt idx="377">
                  <c:v>1.0670030000000002E-3</c:v>
                </c:pt>
                <c:pt idx="378">
                  <c:v>1.073201E-3</c:v>
                </c:pt>
                <c:pt idx="379">
                  <c:v>1.0792410000000001E-3</c:v>
                </c:pt>
                <c:pt idx="380">
                  <c:v>1.2168880000000002E-3</c:v>
                </c:pt>
                <c:pt idx="381">
                  <c:v>1.6573270000000003E-3</c:v>
                </c:pt>
                <c:pt idx="382">
                  <c:v>1.6811690000000004E-3</c:v>
                </c:pt>
                <c:pt idx="383">
                  <c:v>1.2927060000000005E-3</c:v>
                </c:pt>
                <c:pt idx="384">
                  <c:v>1.8391610000000006E-3</c:v>
                </c:pt>
                <c:pt idx="385">
                  <c:v>2.3274420000000003E-3</c:v>
                </c:pt>
                <c:pt idx="386">
                  <c:v>1.3594630000000004E-3</c:v>
                </c:pt>
                <c:pt idx="387">
                  <c:v>1.7490390000000006E-3</c:v>
                </c:pt>
                <c:pt idx="388">
                  <c:v>2.0041470000000004E-3</c:v>
                </c:pt>
                <c:pt idx="389">
                  <c:v>1.8065770000000004E-3</c:v>
                </c:pt>
                <c:pt idx="390">
                  <c:v>1.5789670000000003E-3</c:v>
                </c:pt>
                <c:pt idx="391">
                  <c:v>1.9733110000000002E-3</c:v>
                </c:pt>
                <c:pt idx="392">
                  <c:v>9.4779300000000114E-4</c:v>
                </c:pt>
                <c:pt idx="393">
                  <c:v>6.7695000000000114E-4</c:v>
                </c:pt>
                <c:pt idx="394">
                  <c:v>1.6938850000000002E-3</c:v>
                </c:pt>
                <c:pt idx="395">
                  <c:v>1.6320550000000003E-3</c:v>
                </c:pt>
                <c:pt idx="396">
                  <c:v>9.4095900000000217E-4</c:v>
                </c:pt>
                <c:pt idx="397">
                  <c:v>9.4906500000000111E-4</c:v>
                </c:pt>
                <c:pt idx="398">
                  <c:v>9.5939600000000016E-4</c:v>
                </c:pt>
                <c:pt idx="399">
                  <c:v>7.6723100000000114E-4</c:v>
                </c:pt>
                <c:pt idx="400">
                  <c:v>7.2399800000000109E-4</c:v>
                </c:pt>
                <c:pt idx="401">
                  <c:v>1.1494950000000004E-3</c:v>
                </c:pt>
                <c:pt idx="402">
                  <c:v>1.3769470000000003E-3</c:v>
                </c:pt>
                <c:pt idx="403">
                  <c:v>1.2356440000000004E-3</c:v>
                </c:pt>
                <c:pt idx="404">
                  <c:v>8.8103600000000019E-4</c:v>
                </c:pt>
                <c:pt idx="405">
                  <c:v>8.6243900000000033E-4</c:v>
                </c:pt>
                <c:pt idx="406">
                  <c:v>8.9947400000000113E-4</c:v>
                </c:pt>
                <c:pt idx="407">
                  <c:v>1.3655030000000003E-3</c:v>
                </c:pt>
                <c:pt idx="408">
                  <c:v>1.4675460000000006E-3</c:v>
                </c:pt>
                <c:pt idx="409">
                  <c:v>1.3669330000000003E-3</c:v>
                </c:pt>
                <c:pt idx="410">
                  <c:v>1.451651E-3</c:v>
                </c:pt>
                <c:pt idx="411">
                  <c:v>1.2040140000000004E-3</c:v>
                </c:pt>
                <c:pt idx="412">
                  <c:v>8.053780000000021E-4</c:v>
                </c:pt>
                <c:pt idx="413">
                  <c:v>8.2588200000000022E-4</c:v>
                </c:pt>
                <c:pt idx="414">
                  <c:v>1.0476110000000002E-3</c:v>
                </c:pt>
                <c:pt idx="415">
                  <c:v>1.0399820000000005E-3</c:v>
                </c:pt>
                <c:pt idx="416">
                  <c:v>1.171748E-3</c:v>
                </c:pt>
                <c:pt idx="417">
                  <c:v>1.2211800000000003E-3</c:v>
                </c:pt>
                <c:pt idx="418">
                  <c:v>9.9595400000000332E-4</c:v>
                </c:pt>
                <c:pt idx="419">
                  <c:v>9.9372900000000027E-4</c:v>
                </c:pt>
                <c:pt idx="420">
                  <c:v>9.0058600000000107E-4</c:v>
                </c:pt>
                <c:pt idx="421">
                  <c:v>8.4924700000000111E-4</c:v>
                </c:pt>
                <c:pt idx="422">
                  <c:v>7.70569000000001E-4</c:v>
                </c:pt>
                <c:pt idx="423">
                  <c:v>9.3094500000000203E-4</c:v>
                </c:pt>
                <c:pt idx="424">
                  <c:v>1.1382100000000002E-3</c:v>
                </c:pt>
                <c:pt idx="425">
                  <c:v>1.1194550000000003E-3</c:v>
                </c:pt>
                <c:pt idx="426">
                  <c:v>8.4225300000000222E-4</c:v>
                </c:pt>
                <c:pt idx="427">
                  <c:v>5.5058800000000008E-4</c:v>
                </c:pt>
                <c:pt idx="428">
                  <c:v>6.8950700000000012E-4</c:v>
                </c:pt>
                <c:pt idx="429">
                  <c:v>8.8373800000000012E-4</c:v>
                </c:pt>
                <c:pt idx="430">
                  <c:v>7.1827600000000109E-4</c:v>
                </c:pt>
                <c:pt idx="431">
                  <c:v>7.9107300000000119E-4</c:v>
                </c:pt>
                <c:pt idx="432">
                  <c:v>1.1803310000000002E-3</c:v>
                </c:pt>
                <c:pt idx="433">
                  <c:v>1.2032190000000002E-3</c:v>
                </c:pt>
                <c:pt idx="434">
                  <c:v>7.2844800000000014E-4</c:v>
                </c:pt>
                <c:pt idx="435">
                  <c:v>3.6478000000000107E-4</c:v>
                </c:pt>
                <c:pt idx="436">
                  <c:v>3.4666100000000012E-4</c:v>
                </c:pt>
                <c:pt idx="437">
                  <c:v>5.3310400000000093E-4</c:v>
                </c:pt>
                <c:pt idx="438">
                  <c:v>5.6807200000000117E-4</c:v>
                </c:pt>
                <c:pt idx="439">
                  <c:v>4.3280900000000009E-4</c:v>
                </c:pt>
                <c:pt idx="440">
                  <c:v>2.5876400000000009E-4</c:v>
                </c:pt>
                <c:pt idx="441">
                  <c:v>2.3841900000000005E-4</c:v>
                </c:pt>
                <c:pt idx="442">
                  <c:v>2.5860500000000008E-4</c:v>
                </c:pt>
                <c:pt idx="443">
                  <c:v>4.4091500000000109E-4</c:v>
                </c:pt>
                <c:pt idx="444">
                  <c:v>4.2231900000000005E-4</c:v>
                </c:pt>
                <c:pt idx="445">
                  <c:v>5.1212300000000115E-4</c:v>
                </c:pt>
                <c:pt idx="446">
                  <c:v>5.6648300000000022E-4</c:v>
                </c:pt>
                <c:pt idx="447">
                  <c:v>6.0876200000000108E-4</c:v>
                </c:pt>
                <c:pt idx="448">
                  <c:v>5.623500000000002E-4</c:v>
                </c:pt>
                <c:pt idx="449">
                  <c:v>3.4713700000000007E-4</c:v>
                </c:pt>
                <c:pt idx="450">
                  <c:v>4.0928500000000012E-4</c:v>
                </c:pt>
                <c:pt idx="451">
                  <c:v>3.8083400000000014E-4</c:v>
                </c:pt>
                <c:pt idx="452">
                  <c:v>3.3712400000000011E-4</c:v>
                </c:pt>
                <c:pt idx="453">
                  <c:v>3.1852700000000009E-4</c:v>
                </c:pt>
                <c:pt idx="454">
                  <c:v>3.051760000000001E-4</c:v>
                </c:pt>
                <c:pt idx="455">
                  <c:v>3.5953500000000013E-4</c:v>
                </c:pt>
                <c:pt idx="456">
                  <c:v>2.6448600000000003E-4</c:v>
                </c:pt>
                <c:pt idx="457">
                  <c:v>2.7116100000000012E-4</c:v>
                </c:pt>
                <c:pt idx="458">
                  <c:v>3.703440000000001E-4</c:v>
                </c:pt>
                <c:pt idx="459">
                  <c:v>4.5839900000000104E-4</c:v>
                </c:pt>
                <c:pt idx="460">
                  <c:v>3.2011700000000106E-4</c:v>
                </c:pt>
                <c:pt idx="461">
                  <c:v>3.4904500000000008E-4</c:v>
                </c:pt>
                <c:pt idx="462">
                  <c:v>2.7783700000000105E-4</c:v>
                </c:pt>
                <c:pt idx="463">
                  <c:v>2.7895000000000003E-4</c:v>
                </c:pt>
                <c:pt idx="464">
                  <c:v>2.832410000000001E-4</c:v>
                </c:pt>
                <c:pt idx="465">
                  <c:v>9.5097200000000023E-4</c:v>
                </c:pt>
                <c:pt idx="466">
                  <c:v>-9.6003200000000031E-4</c:v>
                </c:pt>
                <c:pt idx="467">
                  <c:v>-1.5401840000000004E-3</c:v>
                </c:pt>
                <c:pt idx="468">
                  <c:v>1.2350100000000004E-4</c:v>
                </c:pt>
                <c:pt idx="469">
                  <c:v>1.5687900000000004E-4</c:v>
                </c:pt>
                <c:pt idx="470">
                  <c:v>1.5783300000000005E-4</c:v>
                </c:pt>
                <c:pt idx="471" formatCode="0.00E+00">
                  <c:v>9.6639000000000225E-5</c:v>
                </c:pt>
                <c:pt idx="472" formatCode="0.00E+00">
                  <c:v>8.869170000000022E-5</c:v>
                </c:pt>
                <c:pt idx="473">
                  <c:v>1.3653400000000006E-4</c:v>
                </c:pt>
                <c:pt idx="474">
                  <c:v>2.3380900000000002E-4</c:v>
                </c:pt>
                <c:pt idx="475">
                  <c:v>1.6673400000000006E-4</c:v>
                </c:pt>
                <c:pt idx="476" formatCode="0.00E+00">
                  <c:v>8.1221300000000225E-5</c:v>
                </c:pt>
                <c:pt idx="477" formatCode="0.00E+00">
                  <c:v>8.4718100000000127E-5</c:v>
                </c:pt>
                <c:pt idx="478" formatCode="0.00E+00">
                  <c:v>9.3778000000000226E-5</c:v>
                </c:pt>
                <c:pt idx="479">
                  <c:v>1.2461300000000001E-4</c:v>
                </c:pt>
                <c:pt idx="480">
                  <c:v>1.7293300000000003E-4</c:v>
                </c:pt>
                <c:pt idx="481">
                  <c:v>2.3428600000000005E-4</c:v>
                </c:pt>
                <c:pt idx="482">
                  <c:v>1.9820500000000004E-4</c:v>
                </c:pt>
                <c:pt idx="483">
                  <c:v>1.1857400000000002E-4</c:v>
                </c:pt>
                <c:pt idx="484">
                  <c:v>1.4575300000000004E-4</c:v>
                </c:pt>
                <c:pt idx="485">
                  <c:v>1.4178000000000004E-4</c:v>
                </c:pt>
                <c:pt idx="486">
                  <c:v>1.8199300000000003E-4</c:v>
                </c:pt>
                <c:pt idx="487">
                  <c:v>1.1841500000000001E-4</c:v>
                </c:pt>
                <c:pt idx="488">
                  <c:v>1.4209700000000005E-4</c:v>
                </c:pt>
                <c:pt idx="489">
                  <c:v>2.3222000000000002E-4</c:v>
                </c:pt>
                <c:pt idx="490">
                  <c:v>1.7039000000000005E-4</c:v>
                </c:pt>
                <c:pt idx="491">
                  <c:v>1.64668E-4</c:v>
                </c:pt>
                <c:pt idx="492" formatCode="0.00E+00">
                  <c:v>8.9804300000000342E-5</c:v>
                </c:pt>
                <c:pt idx="493" formatCode="0.00E+00">
                  <c:v>3.4332300000000112E-5</c:v>
                </c:pt>
                <c:pt idx="494">
                  <c:v>2.0964900000000004E-4</c:v>
                </c:pt>
                <c:pt idx="495">
                  <c:v>4.3980300000000011E-4</c:v>
                </c:pt>
                <c:pt idx="496">
                  <c:v>2.1966300000000001E-4</c:v>
                </c:pt>
                <c:pt idx="497">
                  <c:v>1.3319700000000002E-4</c:v>
                </c:pt>
                <c:pt idx="498" formatCode="0.00E+00">
                  <c:v>3.9577500000000012E-5</c:v>
                </c:pt>
                <c:pt idx="499" formatCode="0.00E+00">
                  <c:v>7.3115000000000116E-5</c:v>
                </c:pt>
                <c:pt idx="500">
                  <c:v>1.0442700000000002E-4</c:v>
                </c:pt>
                <c:pt idx="501">
                  <c:v>1.9486700000000002E-4</c:v>
                </c:pt>
                <c:pt idx="502">
                  <c:v>1.5163400000000005E-4</c:v>
                </c:pt>
                <c:pt idx="503">
                  <c:v>1.33991E-4</c:v>
                </c:pt>
                <c:pt idx="504" formatCode="0.00E+00">
                  <c:v>2.9563900000000007E-5</c:v>
                </c:pt>
                <c:pt idx="505" formatCode="0.00E+00">
                  <c:v>6.2942500000000111E-5</c:v>
                </c:pt>
                <c:pt idx="506" formatCode="0.00E+00">
                  <c:v>5.9604600000000117E-5</c:v>
                </c:pt>
                <c:pt idx="507">
                  <c:v>2.8117500000000015E-4</c:v>
                </c:pt>
                <c:pt idx="508">
                  <c:v>1.1634800000000002E-4</c:v>
                </c:pt>
                <c:pt idx="509" formatCode="0.00E+00">
                  <c:v>1.5894600000000005E-7</c:v>
                </c:pt>
                <c:pt idx="510">
                  <c:v>0</c:v>
                </c:pt>
                <c:pt idx="511" formatCode="0.00E+00">
                  <c:v>-7.3274000000000017E-5</c:v>
                </c:pt>
                <c:pt idx="512" formatCode="0.00E+00">
                  <c:v>1.1762000000000005E-5</c:v>
                </c:pt>
                <c:pt idx="513" formatCode="0.00E+00">
                  <c:v>-3.9418500000000009E-5</c:v>
                </c:pt>
                <c:pt idx="514" formatCode="0.00E+00">
                  <c:v>-8.8373800000000126E-5</c:v>
                </c:pt>
                <c:pt idx="515">
                  <c:v>-1.1460000000000002E-4</c:v>
                </c:pt>
                <c:pt idx="516" formatCode="0.00E+00">
                  <c:v>3.242490000000011E-5</c:v>
                </c:pt>
                <c:pt idx="517">
                  <c:v>1.0951400000000001E-4</c:v>
                </c:pt>
                <c:pt idx="518" formatCode="0.00E+00">
                  <c:v>-5.4041500000000108E-6</c:v>
                </c:pt>
                <c:pt idx="519">
                  <c:v>-1.6005800000000003E-4</c:v>
                </c:pt>
                <c:pt idx="520">
                  <c:v>-1.7595300000000004E-4</c:v>
                </c:pt>
                <c:pt idx="521">
                  <c:v>-2.1616600000000006E-4</c:v>
                </c:pt>
                <c:pt idx="522">
                  <c:v>-1.4750200000000007E-4</c:v>
                </c:pt>
                <c:pt idx="523" formatCode="0.00E+00">
                  <c:v>-7.3274000000000017E-5</c:v>
                </c:pt>
                <c:pt idx="524">
                  <c:v>-1.6657500000000005E-4</c:v>
                </c:pt>
                <c:pt idx="525">
                  <c:v>-1.5592600000000005E-4</c:v>
                </c:pt>
                <c:pt idx="526">
                  <c:v>-3.0485800000000008E-4</c:v>
                </c:pt>
                <c:pt idx="527">
                  <c:v>-2.7306900000000008E-4</c:v>
                </c:pt>
                <c:pt idx="528">
                  <c:v>-1.2795100000000001E-4</c:v>
                </c:pt>
                <c:pt idx="529">
                  <c:v>-2.6861800000000004E-4</c:v>
                </c:pt>
                <c:pt idx="530">
                  <c:v>-3.3267300000000013E-4</c:v>
                </c:pt>
                <c:pt idx="531">
                  <c:v>-3.3044800000000011E-4</c:v>
                </c:pt>
                <c:pt idx="532">
                  <c:v>-3.2424900000000003E-4</c:v>
                </c:pt>
                <c:pt idx="533">
                  <c:v>-3.4872700000000006E-4</c:v>
                </c:pt>
                <c:pt idx="534">
                  <c:v>-3.4157400000000014E-4</c:v>
                </c:pt>
                <c:pt idx="535">
                  <c:v>-2.7561200000000006E-4</c:v>
                </c:pt>
                <c:pt idx="536">
                  <c:v>-2.8260500000000012E-4</c:v>
                </c:pt>
                <c:pt idx="537">
                  <c:v>-2.9405000000000002E-4</c:v>
                </c:pt>
                <c:pt idx="538">
                  <c:v>-3.3458100000000014E-4</c:v>
                </c:pt>
                <c:pt idx="539">
                  <c:v>-3.541310000000001E-4</c:v>
                </c:pt>
                <c:pt idx="540">
                  <c:v>-2.3698800000000004E-4</c:v>
                </c:pt>
                <c:pt idx="541">
                  <c:v>-1.5163400000000005E-4</c:v>
                </c:pt>
                <c:pt idx="542">
                  <c:v>-3.0676500000000013E-4</c:v>
                </c:pt>
                <c:pt idx="543">
                  <c:v>-3.5810500000000011E-4</c:v>
                </c:pt>
                <c:pt idx="544">
                  <c:v>-4.1580200000000011E-4</c:v>
                </c:pt>
                <c:pt idx="545">
                  <c:v>-3.8941700000000014E-4</c:v>
                </c:pt>
                <c:pt idx="546">
                  <c:v>-3.797210000000011E-4</c:v>
                </c:pt>
                <c:pt idx="547">
                  <c:v>-4.7922100000000011E-4</c:v>
                </c:pt>
                <c:pt idx="548">
                  <c:v>-4.8939400000000009E-4</c:v>
                </c:pt>
                <c:pt idx="549">
                  <c:v>-4.1039800000000013E-4</c:v>
                </c:pt>
                <c:pt idx="550">
                  <c:v>-5.1466600000000108E-4</c:v>
                </c:pt>
                <c:pt idx="551">
                  <c:v>-6.160740000000002E-4</c:v>
                </c:pt>
                <c:pt idx="552">
                  <c:v>-5.0433500000000105E-4</c:v>
                </c:pt>
                <c:pt idx="553">
                  <c:v>-5.7252200000000109E-4</c:v>
                </c:pt>
                <c:pt idx="554">
                  <c:v>-6.4897500000000107E-4</c:v>
                </c:pt>
                <c:pt idx="555">
                  <c:v>-6.4182300000000122E-4</c:v>
                </c:pt>
                <c:pt idx="556">
                  <c:v>-6.0367600000000112E-4</c:v>
                </c:pt>
                <c:pt idx="557">
                  <c:v>-6.2100100000000123E-4</c:v>
                </c:pt>
                <c:pt idx="558">
                  <c:v>-6.2497500000000114E-4</c:v>
                </c:pt>
                <c:pt idx="559">
                  <c:v>-6.2878900000000112E-4</c:v>
                </c:pt>
                <c:pt idx="560">
                  <c:v>-6.0049700000000018E-4</c:v>
                </c:pt>
                <c:pt idx="561">
                  <c:v>-5.5042900000000115E-4</c:v>
                </c:pt>
                <c:pt idx="562">
                  <c:v>-5.3914400000000095E-4</c:v>
                </c:pt>
                <c:pt idx="563">
                  <c:v>-4.0149700000000012E-4</c:v>
                </c:pt>
                <c:pt idx="564">
                  <c:v>-5.4105100000000018E-4</c:v>
                </c:pt>
                <c:pt idx="565">
                  <c:v>-6.1925300000000027E-4</c:v>
                </c:pt>
                <c:pt idx="566">
                  <c:v>-3.0549400000000012E-4</c:v>
                </c:pt>
                <c:pt idx="567" formatCode="0.00E+00">
                  <c:v>-8.7738000000000128E-5</c:v>
                </c:pt>
                <c:pt idx="568">
                  <c:v>-2.6957200000000004E-4</c:v>
                </c:pt>
                <c:pt idx="569">
                  <c:v>-4.3964400000000108E-4</c:v>
                </c:pt>
                <c:pt idx="570">
                  <c:v>-3.8766900000000015E-4</c:v>
                </c:pt>
                <c:pt idx="571">
                  <c:v>-3.2981200000000105E-4</c:v>
                </c:pt>
                <c:pt idx="572">
                  <c:v>-4.1977600000000012E-4</c:v>
                </c:pt>
                <c:pt idx="573">
                  <c:v>-4.4091500000000109E-4</c:v>
                </c:pt>
                <c:pt idx="574">
                  <c:v>-2.8514900000000006E-4</c:v>
                </c:pt>
                <c:pt idx="575">
                  <c:v>-4.0674200000000003E-4</c:v>
                </c:pt>
                <c:pt idx="576">
                  <c:v>-6.3880300000000115E-4</c:v>
                </c:pt>
                <c:pt idx="577">
                  <c:v>-6.2576900000000117E-4</c:v>
                </c:pt>
                <c:pt idx="578">
                  <c:v>-3.8512500000000016E-4</c:v>
                </c:pt>
                <c:pt idx="579">
                  <c:v>-4.4473000000000104E-4</c:v>
                </c:pt>
                <c:pt idx="580">
                  <c:v>-5.8237700000000013E-4</c:v>
                </c:pt>
                <c:pt idx="581">
                  <c:v>-7.379850000000009E-4</c:v>
                </c:pt>
                <c:pt idx="582">
                  <c:v>-7.2606400000000109E-4</c:v>
                </c:pt>
                <c:pt idx="583">
                  <c:v>-7.2177300000000118E-4</c:v>
                </c:pt>
                <c:pt idx="584">
                  <c:v>-6.8442000000000112E-4</c:v>
                </c:pt>
                <c:pt idx="585">
                  <c:v>-7.1716300000000102E-4</c:v>
                </c:pt>
                <c:pt idx="586">
                  <c:v>-7.2495100000000113E-4</c:v>
                </c:pt>
                <c:pt idx="587">
                  <c:v>-6.4579600000000111E-4</c:v>
                </c:pt>
                <c:pt idx="588">
                  <c:v>-6.6804900000000118E-4</c:v>
                </c:pt>
                <c:pt idx="589">
                  <c:v>-6.8648700000000016E-4</c:v>
                </c:pt>
                <c:pt idx="590">
                  <c:v>-6.1512000000000112E-4</c:v>
                </c:pt>
                <c:pt idx="591">
                  <c:v>-5.8460200000000112E-4</c:v>
                </c:pt>
                <c:pt idx="592">
                  <c:v>-5.8428400000000002E-4</c:v>
                </c:pt>
                <c:pt idx="593">
                  <c:v>-5.955700000000011E-4</c:v>
                </c:pt>
                <c:pt idx="594">
                  <c:v>-7.0508300000000012E-4</c:v>
                </c:pt>
                <c:pt idx="595">
                  <c:v>-6.8426100000000014E-4</c:v>
                </c:pt>
                <c:pt idx="596">
                  <c:v>-6.6932000000000113E-4</c:v>
                </c:pt>
                <c:pt idx="597">
                  <c:v>-8.2318000000000007E-4</c:v>
                </c:pt>
                <c:pt idx="598">
                  <c:v>-6.1162300000000124E-4</c:v>
                </c:pt>
                <c:pt idx="599">
                  <c:v>-6.3260400000000113E-4</c:v>
                </c:pt>
                <c:pt idx="600">
                  <c:v>-7.2542800000000116E-4</c:v>
                </c:pt>
                <c:pt idx="601">
                  <c:v>-6.7615500000000109E-4</c:v>
                </c:pt>
                <c:pt idx="602">
                  <c:v>-6.78380000000001E-4</c:v>
                </c:pt>
                <c:pt idx="603">
                  <c:v>-7.3973300000000012E-4</c:v>
                </c:pt>
                <c:pt idx="604">
                  <c:v>-5.4470700000000104E-4</c:v>
                </c:pt>
                <c:pt idx="605">
                  <c:v>-6.5533300000000121E-4</c:v>
                </c:pt>
                <c:pt idx="606">
                  <c:v>-7.3814400000000091E-4</c:v>
                </c:pt>
                <c:pt idx="607">
                  <c:v>-7.6262200000000121E-4</c:v>
                </c:pt>
                <c:pt idx="608">
                  <c:v>-7.390980000000001E-4</c:v>
                </c:pt>
                <c:pt idx="609">
                  <c:v>-8.1014600000000009E-4</c:v>
                </c:pt>
                <c:pt idx="610">
                  <c:v>-8.4225300000000222E-4</c:v>
                </c:pt>
                <c:pt idx="611">
                  <c:v>-8.0665000000000218E-4</c:v>
                </c:pt>
                <c:pt idx="612">
                  <c:v>-8.5194900000000213E-4</c:v>
                </c:pt>
                <c:pt idx="613">
                  <c:v>-8.4686300000000217E-4</c:v>
                </c:pt>
                <c:pt idx="614">
                  <c:v>-8.6561800000000224E-4</c:v>
                </c:pt>
                <c:pt idx="615">
                  <c:v>-8.7149900000000019E-4</c:v>
                </c:pt>
                <c:pt idx="616">
                  <c:v>-7.0413000000000105E-4</c:v>
                </c:pt>
                <c:pt idx="617">
                  <c:v>-7.5515100000000111E-4</c:v>
                </c:pt>
                <c:pt idx="618">
                  <c:v>-9.2283900000000038E-4</c:v>
                </c:pt>
                <c:pt idx="619">
                  <c:v>-9.5621700000000128E-4</c:v>
                </c:pt>
                <c:pt idx="620">
                  <c:v>-9.6639000000000122E-4</c:v>
                </c:pt>
                <c:pt idx="621">
                  <c:v>-9.4032300000000115E-4</c:v>
                </c:pt>
                <c:pt idx="622">
                  <c:v>-9.4986000000000115E-4</c:v>
                </c:pt>
                <c:pt idx="623">
                  <c:v>-9.719530000000012E-4</c:v>
                </c:pt>
                <c:pt idx="624">
                  <c:v>-9.6066800000000122E-4</c:v>
                </c:pt>
                <c:pt idx="625">
                  <c:v>-9.7274800000000114E-4</c:v>
                </c:pt>
                <c:pt idx="626">
                  <c:v>-9.4000500000000113E-4</c:v>
                </c:pt>
                <c:pt idx="627">
                  <c:v>-9.5367400000000114E-4</c:v>
                </c:pt>
                <c:pt idx="628">
                  <c:v>-9.8530500000000207E-4</c:v>
                </c:pt>
                <c:pt idx="629">
                  <c:v>-1.0801950000000002E-3</c:v>
                </c:pt>
                <c:pt idx="630">
                  <c:v>-9.5288000000000024E-4</c:v>
                </c:pt>
                <c:pt idx="631">
                  <c:v>-9.86099000000002E-4</c:v>
                </c:pt>
                <c:pt idx="632">
                  <c:v>-9.9182100000000015E-4</c:v>
                </c:pt>
                <c:pt idx="633">
                  <c:v>-1.0153450000000002E-3</c:v>
                </c:pt>
                <c:pt idx="634">
                  <c:v>-1.0695460000000004E-3</c:v>
                </c:pt>
                <c:pt idx="635">
                  <c:v>-1.0851220000000004E-3</c:v>
                </c:pt>
                <c:pt idx="636">
                  <c:v>-1.0692280000000002E-3</c:v>
                </c:pt>
                <c:pt idx="637">
                  <c:v>-1.0102590000000001E-3</c:v>
                </c:pt>
                <c:pt idx="638">
                  <c:v>-1.0916390000000002E-3</c:v>
                </c:pt>
                <c:pt idx="639">
                  <c:v>-1.1647540000000003E-3</c:v>
                </c:pt>
                <c:pt idx="640">
                  <c:v>-1.2358030000000004E-3</c:v>
                </c:pt>
                <c:pt idx="641">
                  <c:v>-1.2718840000000003E-3</c:v>
                </c:pt>
                <c:pt idx="642">
                  <c:v>-1.2281740000000005E-3</c:v>
                </c:pt>
                <c:pt idx="643">
                  <c:v>-1.1927290000000004E-3</c:v>
                </c:pt>
                <c:pt idx="644">
                  <c:v>-1.2076700000000003E-3</c:v>
                </c:pt>
                <c:pt idx="645">
                  <c:v>-1.1838280000000003E-3</c:v>
                </c:pt>
                <c:pt idx="646">
                  <c:v>-1.2629830000000003E-3</c:v>
                </c:pt>
                <c:pt idx="647">
                  <c:v>-1.2588500000000002E-3</c:v>
                </c:pt>
                <c:pt idx="648">
                  <c:v>-1.3143220000000006E-3</c:v>
                </c:pt>
                <c:pt idx="649">
                  <c:v>-1.3012890000000002E-3</c:v>
                </c:pt>
                <c:pt idx="650">
                  <c:v>-1.2461340000000005E-3</c:v>
                </c:pt>
                <c:pt idx="651">
                  <c:v>-1.3044680000000005E-3</c:v>
                </c:pt>
                <c:pt idx="652">
                  <c:v>-1.2723600000000004E-3</c:v>
                </c:pt>
                <c:pt idx="653">
                  <c:v>-1.2566250000000001E-3</c:v>
                </c:pt>
                <c:pt idx="654">
                  <c:v>-1.2944540000000004E-3</c:v>
                </c:pt>
                <c:pt idx="655">
                  <c:v>-1.2710890000000002E-3</c:v>
                </c:pt>
                <c:pt idx="656">
                  <c:v>-1.2299220000000007E-3</c:v>
                </c:pt>
                <c:pt idx="657">
                  <c:v>-1.2168880000000002E-3</c:v>
                </c:pt>
                <c:pt idx="658">
                  <c:v>-1.2400950000000003E-3</c:v>
                </c:pt>
                <c:pt idx="659">
                  <c:v>-1.2370750000000005E-3</c:v>
                </c:pt>
                <c:pt idx="660">
                  <c:v>-1.2766520000000001E-3</c:v>
                </c:pt>
                <c:pt idx="661">
                  <c:v>-1.3068520000000003E-3</c:v>
                </c:pt>
                <c:pt idx="662">
                  <c:v>-1.2559890000000003E-3</c:v>
                </c:pt>
                <c:pt idx="663">
                  <c:v>-1.1307400000000003E-3</c:v>
                </c:pt>
                <c:pt idx="664">
                  <c:v>-1.2353260000000006E-3</c:v>
                </c:pt>
                <c:pt idx="665">
                  <c:v>-1.2005170000000003E-3</c:v>
                </c:pt>
                <c:pt idx="666">
                  <c:v>-1.2381870000000004E-3</c:v>
                </c:pt>
                <c:pt idx="667">
                  <c:v>-1.2904800000000003E-3</c:v>
                </c:pt>
                <c:pt idx="668">
                  <c:v>-1.3030370000000004E-3</c:v>
                </c:pt>
                <c:pt idx="669">
                  <c:v>-1.2556710000000001E-3</c:v>
                </c:pt>
                <c:pt idx="670">
                  <c:v>-1.3097130000000003E-3</c:v>
                </c:pt>
                <c:pt idx="671">
                  <c:v>-1.2027420000000004E-3</c:v>
                </c:pt>
                <c:pt idx="672">
                  <c:v>-1.2591680000000004E-3</c:v>
                </c:pt>
                <c:pt idx="673">
                  <c:v>-1.2545590000000004E-3</c:v>
                </c:pt>
                <c:pt idx="674">
                  <c:v>-1.2787180000000001E-3</c:v>
                </c:pt>
                <c:pt idx="675">
                  <c:v>-1.2698170000000003E-3</c:v>
                </c:pt>
                <c:pt idx="676">
                  <c:v>-1.3457930000000003E-3</c:v>
                </c:pt>
                <c:pt idx="677">
                  <c:v>-1.2922290000000004E-3</c:v>
                </c:pt>
                <c:pt idx="678">
                  <c:v>-1.2488370000000005E-3</c:v>
                </c:pt>
                <c:pt idx="679">
                  <c:v>-1.2585320000000004E-3</c:v>
                </c:pt>
                <c:pt idx="680">
                  <c:v>-1.2798310000000004E-3</c:v>
                </c:pt>
                <c:pt idx="681">
                  <c:v>-1.3114610000000003E-3</c:v>
                </c:pt>
                <c:pt idx="682">
                  <c:v>-1.2874600000000005E-3</c:v>
                </c:pt>
                <c:pt idx="683">
                  <c:v>-1.3750390000000004E-3</c:v>
                </c:pt>
                <c:pt idx="684">
                  <c:v>-1.3486540000000003E-3</c:v>
                </c:pt>
                <c:pt idx="685">
                  <c:v>-1.3055800000000004E-3</c:v>
                </c:pt>
                <c:pt idx="686">
                  <c:v>-1.3477010000000004E-3</c:v>
                </c:pt>
                <c:pt idx="687">
                  <c:v>-1.3302170000000003E-3</c:v>
                </c:pt>
                <c:pt idx="688">
                  <c:v>-1.306693E-3</c:v>
                </c:pt>
                <c:pt idx="689">
                  <c:v>-1.3464290000000005E-3</c:v>
                </c:pt>
                <c:pt idx="690">
                  <c:v>-1.4022190000000003E-3</c:v>
                </c:pt>
                <c:pt idx="691">
                  <c:v>-1.4074640000000006E-3</c:v>
                </c:pt>
                <c:pt idx="692">
                  <c:v>-1.3580320000000003E-3</c:v>
                </c:pt>
                <c:pt idx="693">
                  <c:v>-1.3038320000000004E-3</c:v>
                </c:pt>
                <c:pt idx="694">
                  <c:v>-1.3535820000000003E-3</c:v>
                </c:pt>
                <c:pt idx="695">
                  <c:v>-1.3626420000000003E-3</c:v>
                </c:pt>
                <c:pt idx="696">
                  <c:v>-1.3804440000000004E-3</c:v>
                </c:pt>
                <c:pt idx="697">
                  <c:v>-1.4343260000000007E-3</c:v>
                </c:pt>
                <c:pt idx="698">
                  <c:v>-1.4799440000000006E-3</c:v>
                </c:pt>
                <c:pt idx="699">
                  <c:v>-1.4375050000000006E-3</c:v>
                </c:pt>
                <c:pt idx="700">
                  <c:v>-1.4236770000000004E-3</c:v>
                </c:pt>
                <c:pt idx="701">
                  <c:v>-1.4939310000000004E-3</c:v>
                </c:pt>
                <c:pt idx="702">
                  <c:v>-1.4473600000000006E-3</c:v>
                </c:pt>
                <c:pt idx="703">
                  <c:v>-1.4204980000000003E-3</c:v>
                </c:pt>
                <c:pt idx="704">
                  <c:v>-1.4398890000000006E-3</c:v>
                </c:pt>
                <c:pt idx="705">
                  <c:v>-1.4025370000000006E-3</c:v>
                </c:pt>
                <c:pt idx="706">
                  <c:v>-1.3988810000000003E-3</c:v>
                </c:pt>
                <c:pt idx="707">
                  <c:v>-1.4872550000000003E-3</c:v>
                </c:pt>
                <c:pt idx="708">
                  <c:v>-1.4875730000000005E-3</c:v>
                </c:pt>
                <c:pt idx="709">
                  <c:v>-1.4611880000000002E-3</c:v>
                </c:pt>
                <c:pt idx="710">
                  <c:v>-1.4762880000000001E-3</c:v>
                </c:pt>
                <c:pt idx="711">
                  <c:v>-1.4996530000000003E-3</c:v>
                </c:pt>
                <c:pt idx="712">
                  <c:v>-1.5430450000000003E-3</c:v>
                </c:pt>
                <c:pt idx="713">
                  <c:v>-1.4999710000000006E-3</c:v>
                </c:pt>
                <c:pt idx="714">
                  <c:v>-1.4853480000000003E-3</c:v>
                </c:pt>
                <c:pt idx="715">
                  <c:v>-1.5039440000000003E-3</c:v>
                </c:pt>
                <c:pt idx="716">
                  <c:v>-1.553853E-3</c:v>
                </c:pt>
                <c:pt idx="717">
                  <c:v>-1.5980400000000002E-3</c:v>
                </c:pt>
                <c:pt idx="718">
                  <c:v>-1.667658E-3</c:v>
                </c:pt>
                <c:pt idx="719">
                  <c:v>-1.5840530000000002E-3</c:v>
                </c:pt>
                <c:pt idx="720">
                  <c:v>-1.5762650000000001E-3</c:v>
                </c:pt>
                <c:pt idx="721">
                  <c:v>-1.6102790000000003E-3</c:v>
                </c:pt>
                <c:pt idx="722">
                  <c:v>-1.6886390000000002E-3</c:v>
                </c:pt>
                <c:pt idx="723">
                  <c:v>-1.6298290000000006E-3</c:v>
                </c:pt>
                <c:pt idx="724">
                  <c:v>-1.7102560000000003E-3</c:v>
                </c:pt>
                <c:pt idx="725">
                  <c:v>-1.6600290000000004E-3</c:v>
                </c:pt>
                <c:pt idx="726">
                  <c:v>-1.6462010000000001E-3</c:v>
                </c:pt>
                <c:pt idx="727">
                  <c:v>-1.7048520000000004E-3</c:v>
                </c:pt>
                <c:pt idx="728">
                  <c:v>-1.6514460000000002E-3</c:v>
                </c:pt>
                <c:pt idx="729">
                  <c:v>-1.8240610000000005E-3</c:v>
                </c:pt>
                <c:pt idx="730">
                  <c:v>-1.7676350000000003E-3</c:v>
                </c:pt>
                <c:pt idx="731">
                  <c:v>-1.7886160000000003E-3</c:v>
                </c:pt>
                <c:pt idx="732">
                  <c:v>-1.8177030000000004E-3</c:v>
                </c:pt>
                <c:pt idx="733">
                  <c:v>-1.855691E-3</c:v>
                </c:pt>
                <c:pt idx="734">
                  <c:v>-1.9207000000000004E-3</c:v>
                </c:pt>
                <c:pt idx="735">
                  <c:v>-2.0105040000000006E-3</c:v>
                </c:pt>
                <c:pt idx="736">
                  <c:v>-2.0373660000000005E-3</c:v>
                </c:pt>
                <c:pt idx="737">
                  <c:v>-2.0036700000000004E-3</c:v>
                </c:pt>
                <c:pt idx="738">
                  <c:v>-2.0616850000000006E-3</c:v>
                </c:pt>
                <c:pt idx="739">
                  <c:v>-2.1743770000000003E-3</c:v>
                </c:pt>
                <c:pt idx="740">
                  <c:v>-2.3093219999999999E-3</c:v>
                </c:pt>
                <c:pt idx="741">
                  <c:v>-2.2484460000000007E-3</c:v>
                </c:pt>
                <c:pt idx="742">
                  <c:v>-2.2482870000000007E-3</c:v>
                </c:pt>
                <c:pt idx="743">
                  <c:v>-2.4031000000000005E-3</c:v>
                </c:pt>
                <c:pt idx="744">
                  <c:v>-2.4026230000000004E-3</c:v>
                </c:pt>
                <c:pt idx="745">
                  <c:v>-2.5186540000000008E-3</c:v>
                </c:pt>
                <c:pt idx="746">
                  <c:v>-2.5111830000000006E-3</c:v>
                </c:pt>
                <c:pt idx="747">
                  <c:v>-2.5130910000000003E-3</c:v>
                </c:pt>
                <c:pt idx="748">
                  <c:v>-2.5719010000000006E-3</c:v>
                </c:pt>
                <c:pt idx="749">
                  <c:v>-2.6950840000000008E-3</c:v>
                </c:pt>
                <c:pt idx="750">
                  <c:v>-2.7581850000000007E-3</c:v>
                </c:pt>
                <c:pt idx="751">
                  <c:v>-2.8101600000000008E-3</c:v>
                </c:pt>
                <c:pt idx="752">
                  <c:v>-2.761205000000001E-3</c:v>
                </c:pt>
                <c:pt idx="753">
                  <c:v>-2.8287570000000012E-3</c:v>
                </c:pt>
                <c:pt idx="754">
                  <c:v>-2.9196740000000006E-3</c:v>
                </c:pt>
                <c:pt idx="755">
                  <c:v>-3.1216940000000004E-3</c:v>
                </c:pt>
                <c:pt idx="756">
                  <c:v>-3.1057990000000002E-3</c:v>
                </c:pt>
                <c:pt idx="757">
                  <c:v>-3.1625430000000007E-3</c:v>
                </c:pt>
                <c:pt idx="758">
                  <c:v>-3.2080010000000007E-3</c:v>
                </c:pt>
                <c:pt idx="759">
                  <c:v>-3.3059119999999998E-3</c:v>
                </c:pt>
                <c:pt idx="760">
                  <c:v>-3.4004850000000004E-3</c:v>
                </c:pt>
                <c:pt idx="761">
                  <c:v>-3.5626090000000004E-3</c:v>
                </c:pt>
                <c:pt idx="762">
                  <c:v>-3.6444660000000007E-3</c:v>
                </c:pt>
                <c:pt idx="763">
                  <c:v>-3.7716230000000009E-3</c:v>
                </c:pt>
                <c:pt idx="764">
                  <c:v>-4.0575660000000003E-3</c:v>
                </c:pt>
                <c:pt idx="765">
                  <c:v>-4.0275260000000009E-3</c:v>
                </c:pt>
                <c:pt idx="766">
                  <c:v>-4.1405360000000011E-3</c:v>
                </c:pt>
                <c:pt idx="767">
                  <c:v>-4.2748450000000097E-3</c:v>
                </c:pt>
                <c:pt idx="768">
                  <c:v>-4.2813620000000108E-3</c:v>
                </c:pt>
                <c:pt idx="769">
                  <c:v>-4.3703720000000104E-3</c:v>
                </c:pt>
                <c:pt idx="770">
                  <c:v>-4.2629240000000004E-3</c:v>
                </c:pt>
                <c:pt idx="771">
                  <c:v>-4.2953490000000099E-3</c:v>
                </c:pt>
                <c:pt idx="772">
                  <c:v>-4.3579739999999997E-3</c:v>
                </c:pt>
                <c:pt idx="773">
                  <c:v>-4.2532290000000103E-3</c:v>
                </c:pt>
                <c:pt idx="774">
                  <c:v>-4.2217570000000005E-3</c:v>
                </c:pt>
                <c:pt idx="775">
                  <c:v>-4.2435330000000007E-3</c:v>
                </c:pt>
                <c:pt idx="776">
                  <c:v>-4.1111310000000014E-3</c:v>
                </c:pt>
                <c:pt idx="777">
                  <c:v>-4.108111000000002E-3</c:v>
                </c:pt>
                <c:pt idx="778">
                  <c:v>-4.0478710000000006E-3</c:v>
                </c:pt>
                <c:pt idx="779">
                  <c:v>-3.9668080000000005E-3</c:v>
                </c:pt>
                <c:pt idx="780">
                  <c:v>-3.800551000000001E-3</c:v>
                </c:pt>
                <c:pt idx="781">
                  <c:v>-3.847440000000001E-3</c:v>
                </c:pt>
                <c:pt idx="782">
                  <c:v>-3.8647650000000013E-3</c:v>
                </c:pt>
                <c:pt idx="783">
                  <c:v>-3.7743250000000007E-3</c:v>
                </c:pt>
                <c:pt idx="784">
                  <c:v>-3.4898120000000006E-3</c:v>
                </c:pt>
                <c:pt idx="785">
                  <c:v>-3.6311150000000007E-3</c:v>
                </c:pt>
                <c:pt idx="786">
                  <c:v>-3.430049000000001E-3</c:v>
                </c:pt>
                <c:pt idx="787">
                  <c:v>-3.1898820000000002E-3</c:v>
                </c:pt>
                <c:pt idx="788">
                  <c:v>-3.2922430000000011E-3</c:v>
                </c:pt>
                <c:pt idx="789">
                  <c:v>-3.2687190000000111E-3</c:v>
                </c:pt>
                <c:pt idx="790">
                  <c:v>-3.3632910000000005E-3</c:v>
                </c:pt>
                <c:pt idx="791">
                  <c:v>-3.1701720000000002E-3</c:v>
                </c:pt>
                <c:pt idx="792">
                  <c:v>-3.0711490000000009E-3</c:v>
                </c:pt>
                <c:pt idx="793">
                  <c:v>-2.9700600000000009E-3</c:v>
                </c:pt>
                <c:pt idx="794">
                  <c:v>-3.136317E-3</c:v>
                </c:pt>
                <c:pt idx="795">
                  <c:v>-3.0856130000000005E-3</c:v>
                </c:pt>
                <c:pt idx="796">
                  <c:v>-2.631664000000001E-3</c:v>
                </c:pt>
                <c:pt idx="797">
                  <c:v>-2.7259190000000003E-3</c:v>
                </c:pt>
                <c:pt idx="798">
                  <c:v>-2.7534170000000002E-3</c:v>
                </c:pt>
                <c:pt idx="799">
                  <c:v>-2.6097300000000006E-3</c:v>
                </c:pt>
                <c:pt idx="800">
                  <c:v>-2.6146570000000007E-3</c:v>
                </c:pt>
                <c:pt idx="801">
                  <c:v>-2.5264420000000003E-3</c:v>
                </c:pt>
                <c:pt idx="802">
                  <c:v>-2.5533040000000006E-3</c:v>
                </c:pt>
                <c:pt idx="803">
                  <c:v>-2.2247630000000011E-3</c:v>
                </c:pt>
                <c:pt idx="804">
                  <c:v>-2.4911560000000009E-3</c:v>
                </c:pt>
                <c:pt idx="805">
                  <c:v>-2.2807120000000007E-3</c:v>
                </c:pt>
                <c:pt idx="806">
                  <c:v>-2.2648180000000009E-3</c:v>
                </c:pt>
                <c:pt idx="807">
                  <c:v>-2.2451080000000004E-3</c:v>
                </c:pt>
                <c:pt idx="808">
                  <c:v>-2.3838680000000008E-3</c:v>
                </c:pt>
                <c:pt idx="809">
                  <c:v>-2.2662480000000011E-3</c:v>
                </c:pt>
                <c:pt idx="810">
                  <c:v>-1.9726750000000001E-3</c:v>
                </c:pt>
                <c:pt idx="811">
                  <c:v>-2.1505360000000002E-3</c:v>
                </c:pt>
                <c:pt idx="812">
                  <c:v>-2.0548500000000009E-3</c:v>
                </c:pt>
                <c:pt idx="813">
                  <c:v>-2.2420880000000006E-3</c:v>
                </c:pt>
                <c:pt idx="814">
                  <c:v>-1.9318260000000006E-3</c:v>
                </c:pt>
                <c:pt idx="815">
                  <c:v>-1.9876160000000002E-3</c:v>
                </c:pt>
                <c:pt idx="816">
                  <c:v>-1.8494920000000005E-3</c:v>
                </c:pt>
                <c:pt idx="817">
                  <c:v>-1.9075080000000005E-3</c:v>
                </c:pt>
                <c:pt idx="818">
                  <c:v>-2.0030340000000003E-3</c:v>
                </c:pt>
                <c:pt idx="819">
                  <c:v>-1.9324620000000007E-3</c:v>
                </c:pt>
                <c:pt idx="820">
                  <c:v>-1.7444290000000007E-3</c:v>
                </c:pt>
                <c:pt idx="821">
                  <c:v>-2.2225380000000005E-3</c:v>
                </c:pt>
                <c:pt idx="822">
                  <c:v>-1.6538300000000002E-3</c:v>
                </c:pt>
                <c:pt idx="823">
                  <c:v>-2.1413170000000002E-3</c:v>
                </c:pt>
                <c:pt idx="824">
                  <c:v>-2.0542140000000008E-3</c:v>
                </c:pt>
                <c:pt idx="825">
                  <c:v>-1.8415450000000004E-3</c:v>
                </c:pt>
                <c:pt idx="826">
                  <c:v>-2.2381150000000006E-3</c:v>
                </c:pt>
                <c:pt idx="827">
                  <c:v>-2.0863220000000003E-3</c:v>
                </c:pt>
                <c:pt idx="828">
                  <c:v>-1.8466310000000003E-3</c:v>
                </c:pt>
                <c:pt idx="829">
                  <c:v>-2.1411580000000006E-3</c:v>
                </c:pt>
                <c:pt idx="830">
                  <c:v>-1.7959280000000005E-3</c:v>
                </c:pt>
                <c:pt idx="831">
                  <c:v>-2.0465850000000005E-3</c:v>
                </c:pt>
                <c:pt idx="832">
                  <c:v>-1.9358000000000005E-3</c:v>
                </c:pt>
                <c:pt idx="833">
                  <c:v>-1.5559200000000003E-3</c:v>
                </c:pt>
                <c:pt idx="834">
                  <c:v>-1.8971760000000006E-3</c:v>
                </c:pt>
                <c:pt idx="835">
                  <c:v>-2.1265350000000001E-3</c:v>
                </c:pt>
                <c:pt idx="836">
                  <c:v>-1.9702910000000003E-3</c:v>
                </c:pt>
                <c:pt idx="837">
                  <c:v>-2.1565760000000003E-3</c:v>
                </c:pt>
                <c:pt idx="838">
                  <c:v>-2.2172930000000008E-3</c:v>
                </c:pt>
                <c:pt idx="839">
                  <c:v>-2.0691550000000005E-3</c:v>
                </c:pt>
                <c:pt idx="840">
                  <c:v>-1.7013550000000001E-3</c:v>
                </c:pt>
                <c:pt idx="841">
                  <c:v>-1.8019680000000004E-3</c:v>
                </c:pt>
                <c:pt idx="842">
                  <c:v>-2.2110940000000007E-3</c:v>
                </c:pt>
                <c:pt idx="843">
                  <c:v>-1.4826460000000004E-3</c:v>
                </c:pt>
                <c:pt idx="844">
                  <c:v>-2.2068020000000003E-3</c:v>
                </c:pt>
                <c:pt idx="845">
                  <c:v>-2.2528970000000002E-3</c:v>
                </c:pt>
                <c:pt idx="846">
                  <c:v>-2.241770000000001E-3</c:v>
                </c:pt>
                <c:pt idx="847">
                  <c:v>-2.2093450000000006E-3</c:v>
                </c:pt>
                <c:pt idx="848">
                  <c:v>-2.34333700000001E-3</c:v>
                </c:pt>
                <c:pt idx="849">
                  <c:v>-1.8857320000000004E-3</c:v>
                </c:pt>
                <c:pt idx="850">
                  <c:v>-2.4251940000000003E-3</c:v>
                </c:pt>
                <c:pt idx="851">
                  <c:v>-2.2465390000000005E-3</c:v>
                </c:pt>
                <c:pt idx="852">
                  <c:v>-2.3757620000000004E-3</c:v>
                </c:pt>
                <c:pt idx="853">
                  <c:v>-2.3756030000000004E-3</c:v>
                </c:pt>
                <c:pt idx="854">
                  <c:v>-2.1483100000000105E-3</c:v>
                </c:pt>
                <c:pt idx="855">
                  <c:v>-2.5507610000000008E-3</c:v>
                </c:pt>
                <c:pt idx="856">
                  <c:v>-2.4046900000000006E-3</c:v>
                </c:pt>
                <c:pt idx="857">
                  <c:v>-2.7262370000000003E-3</c:v>
                </c:pt>
                <c:pt idx="858">
                  <c:v>-2.6790300000000006E-3</c:v>
                </c:pt>
                <c:pt idx="859">
                  <c:v>-2.4886130000000011E-3</c:v>
                </c:pt>
                <c:pt idx="860">
                  <c:v>-2.7640660000000008E-3</c:v>
                </c:pt>
                <c:pt idx="861">
                  <c:v>-2.4755800000000007E-3</c:v>
                </c:pt>
                <c:pt idx="862">
                  <c:v>-2.0491280000000003E-3</c:v>
                </c:pt>
                <c:pt idx="863">
                  <c:v>-2.3880000000000008E-3</c:v>
                </c:pt>
                <c:pt idx="864">
                  <c:v>-2.3671790000000005E-3</c:v>
                </c:pt>
                <c:pt idx="865">
                  <c:v>-2.6712420000000012E-3</c:v>
                </c:pt>
                <c:pt idx="866">
                  <c:v>-2.5291440000000005E-3</c:v>
                </c:pt>
                <c:pt idx="867">
                  <c:v>-2.6017820000000008E-3</c:v>
                </c:pt>
                <c:pt idx="868">
                  <c:v>-3.5136540000000006E-3</c:v>
                </c:pt>
                <c:pt idx="869">
                  <c:v>-2.9527350000000006E-3</c:v>
                </c:pt>
                <c:pt idx="870">
                  <c:v>-2.864202000000001E-3</c:v>
                </c:pt>
                <c:pt idx="871">
                  <c:v>-3.6462150000000008E-3</c:v>
                </c:pt>
                <c:pt idx="872">
                  <c:v>-2.9247600000000011E-3</c:v>
                </c:pt>
                <c:pt idx="873">
                  <c:v>-3.096263000000001E-3</c:v>
                </c:pt>
                <c:pt idx="874">
                  <c:v>-3.2720570000000005E-3</c:v>
                </c:pt>
                <c:pt idx="875">
                  <c:v>-2.3870470000000006E-3</c:v>
                </c:pt>
                <c:pt idx="876">
                  <c:v>-3.4542080000000011E-3</c:v>
                </c:pt>
                <c:pt idx="877">
                  <c:v>-4.2525930000000007E-3</c:v>
                </c:pt>
                <c:pt idx="878">
                  <c:v>-2.9919940000000009E-3</c:v>
                </c:pt>
                <c:pt idx="879">
                  <c:v>-3.7461920000000002E-3</c:v>
                </c:pt>
                <c:pt idx="880">
                  <c:v>-2.1330520000000003E-3</c:v>
                </c:pt>
                <c:pt idx="881">
                  <c:v>-2.9446280000000008E-3</c:v>
                </c:pt>
                <c:pt idx="882">
                  <c:v>-3.3456480000000005E-3</c:v>
                </c:pt>
                <c:pt idx="883">
                  <c:v>-3.243764000000011E-3</c:v>
                </c:pt>
                <c:pt idx="884">
                  <c:v>-2.3533500000000006E-3</c:v>
                </c:pt>
                <c:pt idx="885">
                  <c:v>-2.8813680000000013E-3</c:v>
                </c:pt>
                <c:pt idx="886">
                  <c:v>-2.6032130000000009E-3</c:v>
                </c:pt>
                <c:pt idx="887">
                  <c:v>-2.8338430000000013E-3</c:v>
                </c:pt>
                <c:pt idx="888">
                  <c:v>-1.6128220000000005E-3</c:v>
                </c:pt>
                <c:pt idx="889">
                  <c:v>-3.0968980000000007E-3</c:v>
                </c:pt>
                <c:pt idx="890">
                  <c:v>-3.715992E-3</c:v>
                </c:pt>
                <c:pt idx="891">
                  <c:v>-2.5286670000000005E-3</c:v>
                </c:pt>
                <c:pt idx="892">
                  <c:v>-4.2818390000000104E-3</c:v>
                </c:pt>
                <c:pt idx="893">
                  <c:v>-2.4379090000000007E-3</c:v>
                </c:pt>
                <c:pt idx="894">
                  <c:v>-3.5446480000000009E-3</c:v>
                </c:pt>
                <c:pt idx="895">
                  <c:v>-3.0043920000000003E-3</c:v>
                </c:pt>
                <c:pt idx="896">
                  <c:v>-1.4479960000000007E-3</c:v>
                </c:pt>
                <c:pt idx="897">
                  <c:v>-3.8172400000000013E-3</c:v>
                </c:pt>
                <c:pt idx="898">
                  <c:v>-2.8104780000000008E-3</c:v>
                </c:pt>
                <c:pt idx="899">
                  <c:v>-2.5533040000000006E-3</c:v>
                </c:pt>
                <c:pt idx="900">
                  <c:v>-2.0600950000000005E-3</c:v>
                </c:pt>
                <c:pt idx="901">
                  <c:v>-2.7224219999999999E-3</c:v>
                </c:pt>
                <c:pt idx="902">
                  <c:v>-2.5879540000000008E-3</c:v>
                </c:pt>
                <c:pt idx="903">
                  <c:v>-5.4777460000000116E-3</c:v>
                </c:pt>
                <c:pt idx="904">
                  <c:v>-4.1502320000000002E-3</c:v>
                </c:pt>
                <c:pt idx="905">
                  <c:v>-2.0461080000000005E-3</c:v>
                </c:pt>
                <c:pt idx="906">
                  <c:v>-3.4062070000000005E-3</c:v>
                </c:pt>
                <c:pt idx="907">
                  <c:v>-3.9116539999999997E-3</c:v>
                </c:pt>
                <c:pt idx="908">
                  <c:v>-4.6435990000000009E-3</c:v>
                </c:pt>
                <c:pt idx="909">
                  <c:v>-4.3028200000000006E-3</c:v>
                </c:pt>
                <c:pt idx="910">
                  <c:v>-3.4035050000000007E-3</c:v>
                </c:pt>
              </c:numCache>
            </c:numRef>
          </c:yVal>
          <c:smooth val="1"/>
        </c:ser>
        <c:axId val="41968768"/>
        <c:axId val="41970688"/>
      </c:scatterChart>
      <c:valAx>
        <c:axId val="41968768"/>
        <c:scaling>
          <c:orientation val="minMax"/>
          <c:max val="700"/>
          <c:min val="300"/>
        </c:scaling>
        <c:axPos val="b"/>
        <c:title>
          <c:tx>
            <c:rich>
              <a:bodyPr/>
              <a:lstStyle/>
              <a:p>
                <a:pPr>
                  <a:defRPr/>
                </a:pPr>
                <a:r>
                  <a:rPr lang="en-US"/>
                  <a:t>Wavelength (nm)</a:t>
                </a:r>
              </a:p>
            </c:rich>
          </c:tx>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1970688"/>
        <c:crosses val="autoZero"/>
        <c:crossBetween val="midCat"/>
      </c:valAx>
      <c:valAx>
        <c:axId val="41970688"/>
        <c:scaling>
          <c:orientation val="minMax"/>
          <c:max val="4.0000000000000008E-2"/>
          <c:min val="-2.0000000000000004E-2"/>
        </c:scaling>
        <c:axPos val="l"/>
        <c:majorGridlines/>
        <c:title>
          <c:tx>
            <c:rich>
              <a:bodyPr rot="-5400000" vert="horz"/>
              <a:lstStyle/>
              <a:p>
                <a:pPr>
                  <a:defRPr/>
                </a:pPr>
                <a:r>
                  <a:rPr lang="en-US"/>
                  <a:t>Absorbance</a:t>
                </a:r>
              </a:p>
            </c:rich>
          </c:tx>
          <c:layout/>
        </c:title>
        <c:numFmt formatCode="General" sourceLinked="1"/>
        <c:tickLblPos val="nextTo"/>
        <c:crossAx val="41968768"/>
        <c:crosses val="autoZero"/>
        <c:crossBetween val="midCat"/>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 2</a:t>
            </a:r>
          </a:p>
        </c:rich>
      </c:tx>
      <c:layout/>
    </c:title>
    <c:plotArea>
      <c:layout/>
      <c:scatterChart>
        <c:scatterStyle val="smoothMarker"/>
        <c:ser>
          <c:idx val="0"/>
          <c:order val="0"/>
          <c:tx>
            <c:strRef>
              <c:f>'example sample11'!$D$1</c:f>
              <c:strCache>
                <c:ptCount val="1"/>
                <c:pt idx="0">
                  <c:v>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sample11'!$D$2:$D$912</c:f>
              <c:numCache>
                <c:formatCode>General</c:formatCode>
                <c:ptCount val="911"/>
                <c:pt idx="0">
                  <c:v>2.654617945</c:v>
                </c:pt>
                <c:pt idx="1">
                  <c:v>2.8012361523333342</c:v>
                </c:pt>
                <c:pt idx="2">
                  <c:v>2.8527437843333328</c:v>
                </c:pt>
                <c:pt idx="3">
                  <c:v>2.8537508646666661</c:v>
                </c:pt>
                <c:pt idx="4">
                  <c:v>2.8415622709999999</c:v>
                </c:pt>
                <c:pt idx="5">
                  <c:v>2.8439245223333378</c:v>
                </c:pt>
                <c:pt idx="6">
                  <c:v>2.820660908666667</c:v>
                </c:pt>
                <c:pt idx="7">
                  <c:v>2.8358014423333331</c:v>
                </c:pt>
                <c:pt idx="8">
                  <c:v>2.8050998049999989</c:v>
                </c:pt>
                <c:pt idx="9">
                  <c:v>2.7423321400000011</c:v>
                </c:pt>
                <c:pt idx="10">
                  <c:v>2.6897153853333342</c:v>
                </c:pt>
                <c:pt idx="11">
                  <c:v>2.6305774049999999</c:v>
                </c:pt>
                <c:pt idx="12">
                  <c:v>2.5586303073333352</c:v>
                </c:pt>
                <c:pt idx="13">
                  <c:v>2.3756504053333294</c:v>
                </c:pt>
                <c:pt idx="14">
                  <c:v>2.1031815210000047</c:v>
                </c:pt>
                <c:pt idx="15">
                  <c:v>1.8193464276666671</c:v>
                </c:pt>
                <c:pt idx="16">
                  <c:v>1.5539159769999999</c:v>
                </c:pt>
                <c:pt idx="17">
                  <c:v>1.3203261690000001</c:v>
                </c:pt>
                <c:pt idx="18">
                  <c:v>1.11918958</c:v>
                </c:pt>
                <c:pt idx="19">
                  <c:v>0.95048459333333402</c:v>
                </c:pt>
                <c:pt idx="20">
                  <c:v>0.80597082766666706</c:v>
                </c:pt>
                <c:pt idx="21">
                  <c:v>0.68493461566666702</c:v>
                </c:pt>
                <c:pt idx="22">
                  <c:v>0.58452987633333409</c:v>
                </c:pt>
                <c:pt idx="23">
                  <c:v>0.50211906399999995</c:v>
                </c:pt>
                <c:pt idx="24">
                  <c:v>0.43600877100000113</c:v>
                </c:pt>
                <c:pt idx="25">
                  <c:v>0.38186105066666703</c:v>
                </c:pt>
                <c:pt idx="26">
                  <c:v>0.33843358333333406</c:v>
                </c:pt>
                <c:pt idx="27">
                  <c:v>0.304094632333333</c:v>
                </c:pt>
                <c:pt idx="28">
                  <c:v>0.27680810300000008</c:v>
                </c:pt>
                <c:pt idx="29">
                  <c:v>0.25533421833333297</c:v>
                </c:pt>
                <c:pt idx="30">
                  <c:v>0.23845736166666703</c:v>
                </c:pt>
                <c:pt idx="31">
                  <c:v>0.22482395133333299</c:v>
                </c:pt>
                <c:pt idx="32">
                  <c:v>0.21379725133333405</c:v>
                </c:pt>
                <c:pt idx="33">
                  <c:v>0.204808870333333</c:v>
                </c:pt>
                <c:pt idx="34">
                  <c:v>0.19741630533333404</c:v>
                </c:pt>
                <c:pt idx="35">
                  <c:v>0.19109948433333404</c:v>
                </c:pt>
                <c:pt idx="36">
                  <c:v>0.18566830900000003</c:v>
                </c:pt>
                <c:pt idx="37">
                  <c:v>0.18091456033333303</c:v>
                </c:pt>
                <c:pt idx="38">
                  <c:v>0.17654673266666704</c:v>
                </c:pt>
                <c:pt idx="39">
                  <c:v>0.17264620433333303</c:v>
                </c:pt>
                <c:pt idx="40">
                  <c:v>0.168971379333333</c:v>
                </c:pt>
                <c:pt idx="41">
                  <c:v>0.16550223000000003</c:v>
                </c:pt>
                <c:pt idx="42">
                  <c:v>0.16223462399999999</c:v>
                </c:pt>
                <c:pt idx="43">
                  <c:v>0.15913550000000001</c:v>
                </c:pt>
                <c:pt idx="44">
                  <c:v>0.15618546800000002</c:v>
                </c:pt>
                <c:pt idx="45">
                  <c:v>0.15336259166666702</c:v>
                </c:pt>
                <c:pt idx="46">
                  <c:v>0.15063349366666703</c:v>
                </c:pt>
                <c:pt idx="47">
                  <c:v>0.14800135266666703</c:v>
                </c:pt>
                <c:pt idx="48">
                  <c:v>0.14559396066666702</c:v>
                </c:pt>
                <c:pt idx="49">
                  <c:v>0.14326000166666703</c:v>
                </c:pt>
                <c:pt idx="50">
                  <c:v>0.14112504300000001</c:v>
                </c:pt>
                <c:pt idx="51">
                  <c:v>0.139141718</c:v>
                </c:pt>
                <c:pt idx="52">
                  <c:v>0.13721402433333302</c:v>
                </c:pt>
                <c:pt idx="53">
                  <c:v>0.13553333233333403</c:v>
                </c:pt>
                <c:pt idx="54">
                  <c:v>0.13404019633333303</c:v>
                </c:pt>
                <c:pt idx="55">
                  <c:v>0.13253593400000002</c:v>
                </c:pt>
                <c:pt idx="56">
                  <c:v>0.13120714800000002</c:v>
                </c:pt>
                <c:pt idx="57">
                  <c:v>0.130009651</c:v>
                </c:pt>
                <c:pt idx="58">
                  <c:v>0.12881724033333303</c:v>
                </c:pt>
                <c:pt idx="59">
                  <c:v>0.12769285799999999</c:v>
                </c:pt>
                <c:pt idx="60">
                  <c:v>0.126586595666667</c:v>
                </c:pt>
                <c:pt idx="61">
                  <c:v>0.12556838966666703</c:v>
                </c:pt>
                <c:pt idx="62">
                  <c:v>0.12451616900000001</c:v>
                </c:pt>
                <c:pt idx="63">
                  <c:v>0.12343947066666701</c:v>
                </c:pt>
                <c:pt idx="64">
                  <c:v>0.122338294666667</c:v>
                </c:pt>
                <c:pt idx="65">
                  <c:v>0.12119134266666702</c:v>
                </c:pt>
                <c:pt idx="66">
                  <c:v>0.12001450800000001</c:v>
                </c:pt>
                <c:pt idx="67">
                  <c:v>0.11884117066666701</c:v>
                </c:pt>
                <c:pt idx="68">
                  <c:v>0.11756388333333301</c:v>
                </c:pt>
                <c:pt idx="69">
                  <c:v>0.116301854</c:v>
                </c:pt>
                <c:pt idx="70">
                  <c:v>0.11486244166666701</c:v>
                </c:pt>
                <c:pt idx="71">
                  <c:v>0.11342112200000001</c:v>
                </c:pt>
                <c:pt idx="72">
                  <c:v>0.11190064733333301</c:v>
                </c:pt>
                <c:pt idx="73">
                  <c:v>0.11028067233333301</c:v>
                </c:pt>
                <c:pt idx="74">
                  <c:v>0.10865783633333299</c:v>
                </c:pt>
                <c:pt idx="75">
                  <c:v>0.10701147700000001</c:v>
                </c:pt>
                <c:pt idx="76">
                  <c:v>0.105329513</c:v>
                </c:pt>
                <c:pt idx="77">
                  <c:v>0.10359255433333302</c:v>
                </c:pt>
                <c:pt idx="78">
                  <c:v>0.101747512666667</c:v>
                </c:pt>
                <c:pt idx="79">
                  <c:v>9.9979718666666606E-2</c:v>
                </c:pt>
                <c:pt idx="80">
                  <c:v>9.8126411333333427E-2</c:v>
                </c:pt>
                <c:pt idx="81">
                  <c:v>9.6330960000000007E-2</c:v>
                </c:pt>
                <c:pt idx="82">
                  <c:v>9.4448725333333317E-2</c:v>
                </c:pt>
                <c:pt idx="83">
                  <c:v>9.2585245666666718E-2</c:v>
                </c:pt>
                <c:pt idx="84">
                  <c:v>9.0806324666666813E-2</c:v>
                </c:pt>
                <c:pt idx="85">
                  <c:v>8.8973999000000012E-2</c:v>
                </c:pt>
                <c:pt idx="86">
                  <c:v>8.7124188333333435E-2</c:v>
                </c:pt>
                <c:pt idx="87">
                  <c:v>8.5384050666666711E-2</c:v>
                </c:pt>
                <c:pt idx="88">
                  <c:v>8.357079766666671E-2</c:v>
                </c:pt>
                <c:pt idx="89">
                  <c:v>8.179060600000003E-2</c:v>
                </c:pt>
                <c:pt idx="90">
                  <c:v>8.0073356333333318E-2</c:v>
                </c:pt>
                <c:pt idx="91">
                  <c:v>7.8315417000000095E-2</c:v>
                </c:pt>
                <c:pt idx="92">
                  <c:v>7.6617240666666711E-2</c:v>
                </c:pt>
                <c:pt idx="93">
                  <c:v>7.48090740000001E-2</c:v>
                </c:pt>
                <c:pt idx="94">
                  <c:v>7.3098817999999996E-2</c:v>
                </c:pt>
                <c:pt idx="95">
                  <c:v>7.136472033333352E-2</c:v>
                </c:pt>
                <c:pt idx="96">
                  <c:v>6.9630622666666711E-2</c:v>
                </c:pt>
                <c:pt idx="97">
                  <c:v>6.8013826666666694E-2</c:v>
                </c:pt>
                <c:pt idx="98">
                  <c:v>6.6384314999999985E-2</c:v>
                </c:pt>
                <c:pt idx="99">
                  <c:v>6.4794857666666705E-2</c:v>
                </c:pt>
                <c:pt idx="100">
                  <c:v>6.3189188333333299E-2</c:v>
                </c:pt>
                <c:pt idx="101">
                  <c:v>6.1576525333333305E-2</c:v>
                </c:pt>
                <c:pt idx="102">
                  <c:v>6.0074488000000002E-2</c:v>
                </c:pt>
                <c:pt idx="103">
                  <c:v>5.8551470000000001E-2</c:v>
                </c:pt>
                <c:pt idx="104">
                  <c:v>5.7064374000000091E-2</c:v>
                </c:pt>
                <c:pt idx="105">
                  <c:v>5.5562972666666696E-2</c:v>
                </c:pt>
                <c:pt idx="106">
                  <c:v>5.4111798000000016E-2</c:v>
                </c:pt>
                <c:pt idx="107">
                  <c:v>5.2705128666666712E-2</c:v>
                </c:pt>
                <c:pt idx="108">
                  <c:v>5.1303863333333415E-2</c:v>
                </c:pt>
                <c:pt idx="109">
                  <c:v>4.9903233666666706E-2</c:v>
                </c:pt>
                <c:pt idx="110">
                  <c:v>4.8598289333333412E-2</c:v>
                </c:pt>
                <c:pt idx="111">
                  <c:v>4.7342936000000099E-2</c:v>
                </c:pt>
                <c:pt idx="112">
                  <c:v>4.6163240666666709E-2</c:v>
                </c:pt>
                <c:pt idx="113">
                  <c:v>4.5015335000000004E-2</c:v>
                </c:pt>
                <c:pt idx="114">
                  <c:v>4.3666839333333415E-2</c:v>
                </c:pt>
                <c:pt idx="115">
                  <c:v>4.264926899999992E-2</c:v>
                </c:pt>
                <c:pt idx="116">
                  <c:v>4.1712125000000017E-2</c:v>
                </c:pt>
                <c:pt idx="117">
                  <c:v>4.0703773333333408E-2</c:v>
                </c:pt>
                <c:pt idx="118">
                  <c:v>3.9765357333333307E-2</c:v>
                </c:pt>
                <c:pt idx="119">
                  <c:v>3.8667996666666704E-2</c:v>
                </c:pt>
                <c:pt idx="120">
                  <c:v>3.7658055333333308E-2</c:v>
                </c:pt>
                <c:pt idx="121">
                  <c:v>3.6789258333333304E-2</c:v>
                </c:pt>
                <c:pt idx="122">
                  <c:v>3.5902976666666697E-2</c:v>
                </c:pt>
                <c:pt idx="123">
                  <c:v>3.4974098000000002E-2</c:v>
                </c:pt>
                <c:pt idx="124">
                  <c:v>3.4083684000000003E-2</c:v>
                </c:pt>
                <c:pt idx="125">
                  <c:v>3.3316612000000009E-2</c:v>
                </c:pt>
                <c:pt idx="126">
                  <c:v>3.2474199666666703E-2</c:v>
                </c:pt>
                <c:pt idx="127">
                  <c:v>3.1711895666666712E-2</c:v>
                </c:pt>
                <c:pt idx="128">
                  <c:v>3.0865987000000004E-2</c:v>
                </c:pt>
                <c:pt idx="129">
                  <c:v>3.0084291666666704E-2</c:v>
                </c:pt>
                <c:pt idx="130">
                  <c:v>2.9438654333333307E-2</c:v>
                </c:pt>
                <c:pt idx="131">
                  <c:v>2.8744061666666702E-2</c:v>
                </c:pt>
                <c:pt idx="132">
                  <c:v>2.7977307333333409E-2</c:v>
                </c:pt>
                <c:pt idx="133">
                  <c:v>2.7261098000000008E-2</c:v>
                </c:pt>
                <c:pt idx="134">
                  <c:v>2.6610691666666707E-2</c:v>
                </c:pt>
                <c:pt idx="135">
                  <c:v>2.5985717333333408E-2</c:v>
                </c:pt>
                <c:pt idx="136">
                  <c:v>2.5311152000000007E-2</c:v>
                </c:pt>
                <c:pt idx="137">
                  <c:v>2.4717966666666705E-2</c:v>
                </c:pt>
                <c:pt idx="138">
                  <c:v>2.4153073333333303E-2</c:v>
                </c:pt>
                <c:pt idx="139">
                  <c:v>2.3478507666666707E-2</c:v>
                </c:pt>
                <c:pt idx="140">
                  <c:v>2.3010253666666702E-2</c:v>
                </c:pt>
                <c:pt idx="141">
                  <c:v>2.2431691333333406E-2</c:v>
                </c:pt>
                <c:pt idx="142">
                  <c:v>2.1797179666666704E-2</c:v>
                </c:pt>
                <c:pt idx="143">
                  <c:v>2.1338780333333304E-2</c:v>
                </c:pt>
                <c:pt idx="144">
                  <c:v>2.0859718000000003E-2</c:v>
                </c:pt>
                <c:pt idx="145">
                  <c:v>2.0292599666666702E-2</c:v>
                </c:pt>
                <c:pt idx="146">
                  <c:v>1.9868215000000005E-2</c:v>
                </c:pt>
                <c:pt idx="147">
                  <c:v>1.9307454000000009E-2</c:v>
                </c:pt>
                <c:pt idx="148">
                  <c:v>1.8810590000000002E-2</c:v>
                </c:pt>
                <c:pt idx="149">
                  <c:v>1.83897013333334E-2</c:v>
                </c:pt>
                <c:pt idx="150">
                  <c:v>1.7935752333333305E-2</c:v>
                </c:pt>
                <c:pt idx="151">
                  <c:v>1.7540295666666705E-2</c:v>
                </c:pt>
                <c:pt idx="152">
                  <c:v>1.7098426666666708E-2</c:v>
                </c:pt>
                <c:pt idx="153">
                  <c:v>1.6650199666666705E-2</c:v>
                </c:pt>
                <c:pt idx="154">
                  <c:v>1.6180674000000006E-2</c:v>
                </c:pt>
                <c:pt idx="155">
                  <c:v>1.5751202666666703E-2</c:v>
                </c:pt>
                <c:pt idx="156">
                  <c:v>1.5384355666666705E-2</c:v>
                </c:pt>
                <c:pt idx="157">
                  <c:v>1.5099525000000004E-2</c:v>
                </c:pt>
                <c:pt idx="158">
                  <c:v>1.4564831666666703E-2</c:v>
                </c:pt>
                <c:pt idx="159">
                  <c:v>1.4078775666666703E-2</c:v>
                </c:pt>
                <c:pt idx="160">
                  <c:v>1.3704617666666705E-2</c:v>
                </c:pt>
                <c:pt idx="161">
                  <c:v>1.3299941666666704E-2</c:v>
                </c:pt>
                <c:pt idx="162">
                  <c:v>1.2887318666666703E-2</c:v>
                </c:pt>
                <c:pt idx="163">
                  <c:v>1.2560526333333403E-2</c:v>
                </c:pt>
                <c:pt idx="164">
                  <c:v>1.2192725666666702E-2</c:v>
                </c:pt>
                <c:pt idx="165">
                  <c:v>1.1817296000000003E-2</c:v>
                </c:pt>
                <c:pt idx="166">
                  <c:v>1.1480967000000002E-2</c:v>
                </c:pt>
                <c:pt idx="167">
                  <c:v>1.1183102333333302E-2</c:v>
                </c:pt>
                <c:pt idx="168">
                  <c:v>1.0974566000000003E-2</c:v>
                </c:pt>
                <c:pt idx="169">
                  <c:v>1.1325835666666704E-2</c:v>
                </c:pt>
                <c:pt idx="170">
                  <c:v>1.1593500666666704E-2</c:v>
                </c:pt>
                <c:pt idx="171">
                  <c:v>1.1915524333333403E-2</c:v>
                </c:pt>
                <c:pt idx="172">
                  <c:v>1.1993408000000001E-2</c:v>
                </c:pt>
                <c:pt idx="173">
                  <c:v>1.1189778333333402E-2</c:v>
                </c:pt>
                <c:pt idx="174">
                  <c:v>1.0451316666666701E-2</c:v>
                </c:pt>
                <c:pt idx="175">
                  <c:v>9.6511840000000088E-3</c:v>
                </c:pt>
                <c:pt idx="176">
                  <c:v>8.8469186666666633E-3</c:v>
                </c:pt>
                <c:pt idx="177">
                  <c:v>8.6221693333333408E-3</c:v>
                </c:pt>
                <c:pt idx="178">
                  <c:v>8.6164470000000219E-3</c:v>
                </c:pt>
                <c:pt idx="179">
                  <c:v>8.3211263333333296E-3</c:v>
                </c:pt>
                <c:pt idx="180">
                  <c:v>8.3643593333333523E-3</c:v>
                </c:pt>
                <c:pt idx="181">
                  <c:v>8.1952410000000007E-3</c:v>
                </c:pt>
                <c:pt idx="182">
                  <c:v>7.9393383333333511E-3</c:v>
                </c:pt>
                <c:pt idx="183">
                  <c:v>7.9189933333333497E-3</c:v>
                </c:pt>
                <c:pt idx="184">
                  <c:v>7.8840253333333429E-3</c:v>
                </c:pt>
                <c:pt idx="185">
                  <c:v>8.0445606666666725E-3</c:v>
                </c:pt>
                <c:pt idx="186">
                  <c:v>7.6347980000000112E-3</c:v>
                </c:pt>
                <c:pt idx="187">
                  <c:v>7.7482860000000122E-3</c:v>
                </c:pt>
                <c:pt idx="188">
                  <c:v>7.7991483333333519E-3</c:v>
                </c:pt>
                <c:pt idx="189">
                  <c:v>7.8957876666666694E-3</c:v>
                </c:pt>
                <c:pt idx="190">
                  <c:v>6.8699516666666724E-3</c:v>
                </c:pt>
                <c:pt idx="191">
                  <c:v>6.5482453333333517E-3</c:v>
                </c:pt>
                <c:pt idx="192">
                  <c:v>6.686528000000011E-3</c:v>
                </c:pt>
                <c:pt idx="193">
                  <c:v>6.155331533333341E-3</c:v>
                </c:pt>
                <c:pt idx="194">
                  <c:v>6.1114627333333513E-3</c:v>
                </c:pt>
                <c:pt idx="195">
                  <c:v>5.6921636666666716E-3</c:v>
                </c:pt>
                <c:pt idx="196">
                  <c:v>5.7935712000000009E-3</c:v>
                </c:pt>
                <c:pt idx="197">
                  <c:v>6.4315793333333503E-3</c:v>
                </c:pt>
                <c:pt idx="198">
                  <c:v>6.5835313333333419E-3</c:v>
                </c:pt>
                <c:pt idx="199">
                  <c:v>5.393027800000001E-3</c:v>
                </c:pt>
                <c:pt idx="200">
                  <c:v>4.7737756666666716E-3</c:v>
                </c:pt>
                <c:pt idx="201">
                  <c:v>5.0764083333333515E-3</c:v>
                </c:pt>
                <c:pt idx="202">
                  <c:v>7.0018766666666713E-3</c:v>
                </c:pt>
                <c:pt idx="203">
                  <c:v>5.775451366666671E-3</c:v>
                </c:pt>
                <c:pt idx="204">
                  <c:v>5.6273142000000005E-3</c:v>
                </c:pt>
                <c:pt idx="205">
                  <c:v>4.4975276666666709E-3</c:v>
                </c:pt>
                <c:pt idx="206">
                  <c:v>4.6304063333333411E-3</c:v>
                </c:pt>
                <c:pt idx="207">
                  <c:v>5.5945713333333405E-3</c:v>
                </c:pt>
                <c:pt idx="208">
                  <c:v>6.5501530000000013E-3</c:v>
                </c:pt>
                <c:pt idx="209">
                  <c:v>5.3304033333333514E-3</c:v>
                </c:pt>
                <c:pt idx="210">
                  <c:v>4.5652386666666716E-3</c:v>
                </c:pt>
                <c:pt idx="211">
                  <c:v>3.8496653333333309E-3</c:v>
                </c:pt>
                <c:pt idx="212">
                  <c:v>3.8016633333333313E-3</c:v>
                </c:pt>
                <c:pt idx="213">
                  <c:v>3.8003916666666713E-3</c:v>
                </c:pt>
                <c:pt idx="214">
                  <c:v>4.8904416666666721E-3</c:v>
                </c:pt>
                <c:pt idx="215">
                  <c:v>5.2741366666666711E-3</c:v>
                </c:pt>
                <c:pt idx="216">
                  <c:v>3.8337703333333312E-3</c:v>
                </c:pt>
                <c:pt idx="217">
                  <c:v>3.4996666666666713E-3</c:v>
                </c:pt>
                <c:pt idx="218">
                  <c:v>3.5721456666666712E-3</c:v>
                </c:pt>
                <c:pt idx="219">
                  <c:v>3.1922656666666712E-3</c:v>
                </c:pt>
                <c:pt idx="220">
                  <c:v>3.0256903333333303E-3</c:v>
                </c:pt>
                <c:pt idx="221">
                  <c:v>3.2812753333333312E-3</c:v>
                </c:pt>
                <c:pt idx="222">
                  <c:v>4.3770470000000106E-3</c:v>
                </c:pt>
                <c:pt idx="223">
                  <c:v>4.1398996666666714E-3</c:v>
                </c:pt>
                <c:pt idx="224">
                  <c:v>3.4249620000000006E-3</c:v>
                </c:pt>
                <c:pt idx="225">
                  <c:v>2.7004873333333402E-3</c:v>
                </c:pt>
                <c:pt idx="226">
                  <c:v>2.8190606666666715E-3</c:v>
                </c:pt>
                <c:pt idx="227">
                  <c:v>2.9195146666666713E-3</c:v>
                </c:pt>
                <c:pt idx="228">
                  <c:v>2.4776456666666716E-3</c:v>
                </c:pt>
                <c:pt idx="229">
                  <c:v>2.894401333333331E-3</c:v>
                </c:pt>
                <c:pt idx="230">
                  <c:v>4.4689173333333412E-3</c:v>
                </c:pt>
                <c:pt idx="231">
                  <c:v>5.0694143333333413E-3</c:v>
                </c:pt>
                <c:pt idx="232">
                  <c:v>5.292256666666671E-3</c:v>
                </c:pt>
                <c:pt idx="233">
                  <c:v>4.2699173333333408E-3</c:v>
                </c:pt>
                <c:pt idx="234">
                  <c:v>3.5676950000000005E-3</c:v>
                </c:pt>
                <c:pt idx="235">
                  <c:v>2.3209253333333303E-3</c:v>
                </c:pt>
                <c:pt idx="236">
                  <c:v>3.2917653333333313E-3</c:v>
                </c:pt>
                <c:pt idx="237">
                  <c:v>3.2561616666666711E-3</c:v>
                </c:pt>
                <c:pt idx="238">
                  <c:v>3.5842256666666714E-3</c:v>
                </c:pt>
                <c:pt idx="239">
                  <c:v>5.3249990000000004E-3</c:v>
                </c:pt>
                <c:pt idx="240">
                  <c:v>5.3517020000000111E-3</c:v>
                </c:pt>
                <c:pt idx="241">
                  <c:v>3.6452606666666715E-3</c:v>
                </c:pt>
                <c:pt idx="242">
                  <c:v>3.4472143333333411E-3</c:v>
                </c:pt>
                <c:pt idx="243">
                  <c:v>3.6315913333333409E-3</c:v>
                </c:pt>
                <c:pt idx="244">
                  <c:v>1.2200673333333408E-3</c:v>
                </c:pt>
                <c:pt idx="245">
                  <c:v>2.5647480000000012E-3</c:v>
                </c:pt>
                <c:pt idx="246">
                  <c:v>3.0215576666666713E-3</c:v>
                </c:pt>
                <c:pt idx="247">
                  <c:v>3.2313663333333308E-3</c:v>
                </c:pt>
                <c:pt idx="248">
                  <c:v>3.7142433333333313E-3</c:v>
                </c:pt>
                <c:pt idx="249">
                  <c:v>2.6957193333333311E-3</c:v>
                </c:pt>
                <c:pt idx="250">
                  <c:v>4.3284096666666716E-3</c:v>
                </c:pt>
                <c:pt idx="251">
                  <c:v>3.0196503333333306E-3</c:v>
                </c:pt>
                <c:pt idx="252">
                  <c:v>3.0008946666666711E-3</c:v>
                </c:pt>
                <c:pt idx="253">
                  <c:v>3.4300483333333312E-3</c:v>
                </c:pt>
                <c:pt idx="254">
                  <c:v>3.036180666666671E-3</c:v>
                </c:pt>
                <c:pt idx="255">
                  <c:v>3.1903580000000008E-3</c:v>
                </c:pt>
                <c:pt idx="256">
                  <c:v>2.7421313333333402E-3</c:v>
                </c:pt>
                <c:pt idx="257">
                  <c:v>2.6629763333333306E-3</c:v>
                </c:pt>
                <c:pt idx="258">
                  <c:v>2.6915863333333311E-3</c:v>
                </c:pt>
                <c:pt idx="259">
                  <c:v>2.3727413333333308E-3</c:v>
                </c:pt>
                <c:pt idx="260">
                  <c:v>2.1276470000000003E-3</c:v>
                </c:pt>
                <c:pt idx="261">
                  <c:v>1.9537606666666712E-3</c:v>
                </c:pt>
                <c:pt idx="262">
                  <c:v>1.6578036666666702E-3</c:v>
                </c:pt>
                <c:pt idx="263">
                  <c:v>1.565297E-3</c:v>
                </c:pt>
                <c:pt idx="264">
                  <c:v>1.5487670000000004E-3</c:v>
                </c:pt>
                <c:pt idx="265">
                  <c:v>1.1765160000000003E-3</c:v>
                </c:pt>
                <c:pt idx="266">
                  <c:v>1.6638433333333404E-3</c:v>
                </c:pt>
                <c:pt idx="267">
                  <c:v>2.1937686666666715E-3</c:v>
                </c:pt>
                <c:pt idx="268">
                  <c:v>2.3997623333333307E-3</c:v>
                </c:pt>
                <c:pt idx="269">
                  <c:v>2.0888643333333312E-3</c:v>
                </c:pt>
                <c:pt idx="270">
                  <c:v>2.6919043333333312E-3</c:v>
                </c:pt>
                <c:pt idx="271">
                  <c:v>1.2731546666666703E-3</c:v>
                </c:pt>
                <c:pt idx="272">
                  <c:v>1.7105733333333407E-3</c:v>
                </c:pt>
                <c:pt idx="273">
                  <c:v>2.1956760000000001E-3</c:v>
                </c:pt>
                <c:pt idx="274">
                  <c:v>2.9840466666666717E-3</c:v>
                </c:pt>
                <c:pt idx="275">
                  <c:v>3.1827286666666712E-3</c:v>
                </c:pt>
                <c:pt idx="276">
                  <c:v>2.3670193333333307E-3</c:v>
                </c:pt>
                <c:pt idx="277">
                  <c:v>2.6760096666666715E-3</c:v>
                </c:pt>
                <c:pt idx="278">
                  <c:v>2.2923146666666712E-3</c:v>
                </c:pt>
                <c:pt idx="279">
                  <c:v>1.2976326666666704E-3</c:v>
                </c:pt>
                <c:pt idx="280">
                  <c:v>9.905493333333367E-4</c:v>
                </c:pt>
                <c:pt idx="281">
                  <c:v>8.6371066666666703E-4</c:v>
                </c:pt>
                <c:pt idx="282">
                  <c:v>1.6597106666666702E-3</c:v>
                </c:pt>
                <c:pt idx="283">
                  <c:v>1.4162060000000004E-3</c:v>
                </c:pt>
                <c:pt idx="284">
                  <c:v>1.9486743333333408E-3</c:v>
                </c:pt>
                <c:pt idx="285">
                  <c:v>1.8939970000000003E-3</c:v>
                </c:pt>
                <c:pt idx="286">
                  <c:v>1.7210640000000004E-3</c:v>
                </c:pt>
                <c:pt idx="287">
                  <c:v>1.8812813333333404E-3</c:v>
                </c:pt>
                <c:pt idx="288">
                  <c:v>1.0191596666666704E-3</c:v>
                </c:pt>
                <c:pt idx="289">
                  <c:v>1.6460416666666702E-3</c:v>
                </c:pt>
                <c:pt idx="290">
                  <c:v>1.4829633333333409E-3</c:v>
                </c:pt>
                <c:pt idx="291">
                  <c:v>1.7127990000000003E-3</c:v>
                </c:pt>
                <c:pt idx="292">
                  <c:v>1.7582573333333404E-3</c:v>
                </c:pt>
                <c:pt idx="293">
                  <c:v>1.2601213333333307E-3</c:v>
                </c:pt>
                <c:pt idx="294">
                  <c:v>6.5209070000000011E-3</c:v>
                </c:pt>
                <c:pt idx="295">
                  <c:v>5.0776796666666705E-3</c:v>
                </c:pt>
                <c:pt idx="296">
                  <c:v>6.8060533333333514E-4</c:v>
                </c:pt>
                <c:pt idx="297">
                  <c:v>1.3093946666666704E-3</c:v>
                </c:pt>
                <c:pt idx="298">
                  <c:v>2.0097093333333307E-3</c:v>
                </c:pt>
                <c:pt idx="299">
                  <c:v>2.028783000000001E-3</c:v>
                </c:pt>
                <c:pt idx="300">
                  <c:v>1.8529890000000004E-3</c:v>
                </c:pt>
                <c:pt idx="301">
                  <c:v>1.4228820000000005E-3</c:v>
                </c:pt>
                <c:pt idx="302">
                  <c:v>1.6330083333333406E-3</c:v>
                </c:pt>
                <c:pt idx="303">
                  <c:v>1.5932716666666701E-3</c:v>
                </c:pt>
                <c:pt idx="304">
                  <c:v>1.2060796666666703E-3</c:v>
                </c:pt>
                <c:pt idx="305">
                  <c:v>1.7191570000000005E-3</c:v>
                </c:pt>
                <c:pt idx="306">
                  <c:v>1.8517173333333404E-3</c:v>
                </c:pt>
                <c:pt idx="307">
                  <c:v>1.5176136666666701E-3</c:v>
                </c:pt>
                <c:pt idx="308">
                  <c:v>1.8288290000000006E-3</c:v>
                </c:pt>
                <c:pt idx="309">
                  <c:v>1.1129380000000004E-3</c:v>
                </c:pt>
                <c:pt idx="310">
                  <c:v>1.3977683333333307E-3</c:v>
                </c:pt>
                <c:pt idx="311">
                  <c:v>1.5951790000000004E-3</c:v>
                </c:pt>
                <c:pt idx="312">
                  <c:v>1.6431806666666704E-3</c:v>
                </c:pt>
                <c:pt idx="313">
                  <c:v>1.4324183333333407E-3</c:v>
                </c:pt>
                <c:pt idx="314">
                  <c:v>1.7242426666666704E-3</c:v>
                </c:pt>
                <c:pt idx="315">
                  <c:v>1.3341900000000005E-3</c:v>
                </c:pt>
                <c:pt idx="316">
                  <c:v>8.0903333333333524E-4</c:v>
                </c:pt>
                <c:pt idx="317">
                  <c:v>1.1707936666666701E-3</c:v>
                </c:pt>
                <c:pt idx="318">
                  <c:v>8.9708966666667E-4</c:v>
                </c:pt>
                <c:pt idx="319">
                  <c:v>1.1332830000000001E-3</c:v>
                </c:pt>
                <c:pt idx="320">
                  <c:v>1.5220640000000005E-3</c:v>
                </c:pt>
                <c:pt idx="321">
                  <c:v>1.410166333333331E-3</c:v>
                </c:pt>
                <c:pt idx="322">
                  <c:v>1.3392763333333309E-3</c:v>
                </c:pt>
                <c:pt idx="323">
                  <c:v>1.1666613333333404E-3</c:v>
                </c:pt>
                <c:pt idx="324">
                  <c:v>8.7420100000000012E-4</c:v>
                </c:pt>
                <c:pt idx="325">
                  <c:v>7.5785300000000115E-4</c:v>
                </c:pt>
                <c:pt idx="326">
                  <c:v>8.5004166666667103E-4</c:v>
                </c:pt>
                <c:pt idx="327">
                  <c:v>8.4368366666667002E-4</c:v>
                </c:pt>
                <c:pt idx="328">
                  <c:v>1.1676150000000001E-3</c:v>
                </c:pt>
                <c:pt idx="329">
                  <c:v>9.6670766666666905E-4</c:v>
                </c:pt>
                <c:pt idx="330">
                  <c:v>7.92185000000002E-4</c:v>
                </c:pt>
                <c:pt idx="331">
                  <c:v>7.1239466666666695E-4</c:v>
                </c:pt>
                <c:pt idx="332">
                  <c:v>6.5135966666666806E-4</c:v>
                </c:pt>
                <c:pt idx="333">
                  <c:v>6.4659100000000116E-4</c:v>
                </c:pt>
                <c:pt idx="334">
                  <c:v>6.049473333333351E-4</c:v>
                </c:pt>
                <c:pt idx="335">
                  <c:v>7.3560066666666696E-4</c:v>
                </c:pt>
                <c:pt idx="336">
                  <c:v>7.7692633333333603E-4</c:v>
                </c:pt>
                <c:pt idx="337">
                  <c:v>6.7265800000000122E-4</c:v>
                </c:pt>
                <c:pt idx="338">
                  <c:v>7.2415633333333608E-4</c:v>
                </c:pt>
                <c:pt idx="339">
                  <c:v>6.4786266666666894E-4</c:v>
                </c:pt>
                <c:pt idx="340">
                  <c:v>5.8619133333333415E-4</c:v>
                </c:pt>
                <c:pt idx="341">
                  <c:v>7.0444733333333606E-4</c:v>
                </c:pt>
                <c:pt idx="342">
                  <c:v>7.2224933333333522E-4</c:v>
                </c:pt>
                <c:pt idx="343">
                  <c:v>7.3623633333333612E-4</c:v>
                </c:pt>
                <c:pt idx="344">
                  <c:v>7.2224933333333522E-4</c:v>
                </c:pt>
                <c:pt idx="345">
                  <c:v>7.0126800000000109E-4</c:v>
                </c:pt>
                <c:pt idx="346">
                  <c:v>6.2402100000000119E-4</c:v>
                </c:pt>
                <c:pt idx="347">
                  <c:v>7.8328433333333595E-4</c:v>
                </c:pt>
                <c:pt idx="348">
                  <c:v>7.7597266666666793E-4</c:v>
                </c:pt>
                <c:pt idx="349">
                  <c:v>5.4200466666666795E-4</c:v>
                </c:pt>
                <c:pt idx="350">
                  <c:v>6.9808933333333613E-4</c:v>
                </c:pt>
                <c:pt idx="351">
                  <c:v>7.8900633333333508E-4</c:v>
                </c:pt>
                <c:pt idx="352">
                  <c:v>6.4945200000000121E-4</c:v>
                </c:pt>
                <c:pt idx="353">
                  <c:v>6.2179533333333518E-4</c:v>
                </c:pt>
                <c:pt idx="354">
                  <c:v>5.3787233333333609E-4</c:v>
                </c:pt>
                <c:pt idx="355">
                  <c:v>4.5077000000000111E-4</c:v>
                </c:pt>
                <c:pt idx="356">
                  <c:v>7.3146800000000204E-4</c:v>
                </c:pt>
                <c:pt idx="357">
                  <c:v>9.8991366666667025E-4</c:v>
                </c:pt>
                <c:pt idx="358">
                  <c:v>7.1748066666666788E-4</c:v>
                </c:pt>
                <c:pt idx="359">
                  <c:v>5.8142300000000116E-4</c:v>
                </c:pt>
                <c:pt idx="360">
                  <c:v>3.6748200000000008E-4</c:v>
                </c:pt>
                <c:pt idx="361">
                  <c:v>5.1530200000000112E-4</c:v>
                </c:pt>
                <c:pt idx="362">
                  <c:v>5.1657333333333423E-4</c:v>
                </c:pt>
                <c:pt idx="363">
                  <c:v>4.0849000000000104E-4</c:v>
                </c:pt>
                <c:pt idx="364">
                  <c:v>5.8333033333333507E-4</c:v>
                </c:pt>
                <c:pt idx="365">
                  <c:v>6.3578266666666793E-4</c:v>
                </c:pt>
                <c:pt idx="366">
                  <c:v>3.4427633333333399E-4</c:v>
                </c:pt>
                <c:pt idx="367">
                  <c:v>3.9895366666666801E-4</c:v>
                </c:pt>
                <c:pt idx="368">
                  <c:v>1.5831000000000105E-4</c:v>
                </c:pt>
                <c:pt idx="369">
                  <c:v>4.5617400000000211E-4</c:v>
                </c:pt>
                <c:pt idx="370">
                  <c:v>4.2851733333333495E-4</c:v>
                </c:pt>
                <c:pt idx="371">
                  <c:v>3.2552066666666701E-4</c:v>
                </c:pt>
                <c:pt idx="372">
                  <c:v>3.5762766666666703E-4</c:v>
                </c:pt>
                <c:pt idx="373">
                  <c:v>3.3346800000000115E-4</c:v>
                </c:pt>
                <c:pt idx="374">
                  <c:v>1.7547566666666805E-4</c:v>
                </c:pt>
                <c:pt idx="375">
                  <c:v>-8.1698333333332442E-5</c:v>
                </c:pt>
                <c:pt idx="376">
                  <c:v>2.0503966666666806E-4</c:v>
                </c:pt>
                <c:pt idx="377">
                  <c:v>2.8292333333335001E-5</c:v>
                </c:pt>
                <c:pt idx="378">
                  <c:v>3.7352200000000211E-4</c:v>
                </c:pt>
                <c:pt idx="379">
                  <c:v>7.0730800000000198E-4</c:v>
                </c:pt>
                <c:pt idx="380">
                  <c:v>8.6657166666667012E-4</c:v>
                </c:pt>
                <c:pt idx="381">
                  <c:v>1.3853706666666704E-3</c:v>
                </c:pt>
                <c:pt idx="382">
                  <c:v>1.3043083333333406E-3</c:v>
                </c:pt>
                <c:pt idx="383">
                  <c:v>1.2365976666666703E-3</c:v>
                </c:pt>
                <c:pt idx="384">
                  <c:v>1.2102123333333405E-3</c:v>
                </c:pt>
                <c:pt idx="385">
                  <c:v>2.2538500000000008E-3</c:v>
                </c:pt>
                <c:pt idx="386">
                  <c:v>1.2257890000000003E-3</c:v>
                </c:pt>
                <c:pt idx="387">
                  <c:v>1.8269216666666704E-3</c:v>
                </c:pt>
                <c:pt idx="388">
                  <c:v>9.905493333333367E-4</c:v>
                </c:pt>
                <c:pt idx="389">
                  <c:v>2.0430880000000006E-3</c:v>
                </c:pt>
                <c:pt idx="390">
                  <c:v>1.3513560000000002E-3</c:v>
                </c:pt>
                <c:pt idx="391">
                  <c:v>2.3937223333333306E-3</c:v>
                </c:pt>
                <c:pt idx="392">
                  <c:v>-9.390520000000012E-4</c:v>
                </c:pt>
                <c:pt idx="393">
                  <c:v>2.8165166666666702E-4</c:v>
                </c:pt>
                <c:pt idx="394">
                  <c:v>1.9330973333333407E-3</c:v>
                </c:pt>
                <c:pt idx="395">
                  <c:v>6.1543766666666711E-4</c:v>
                </c:pt>
                <c:pt idx="396">
                  <c:v>5.7792633333333596E-4</c:v>
                </c:pt>
                <c:pt idx="397">
                  <c:v>2.7847266666666798E-4</c:v>
                </c:pt>
                <c:pt idx="398">
                  <c:v>-1.9137066666666602E-4</c:v>
                </c:pt>
                <c:pt idx="399">
                  <c:v>3.1788666666667706E-5</c:v>
                </c:pt>
                <c:pt idx="400">
                  <c:v>-3.4141566666666704E-4</c:v>
                </c:pt>
                <c:pt idx="401">
                  <c:v>7.1779833333333507E-4</c:v>
                </c:pt>
                <c:pt idx="402">
                  <c:v>1.5048976666666703E-3</c:v>
                </c:pt>
                <c:pt idx="403">
                  <c:v>1.4400433333333401E-4</c:v>
                </c:pt>
                <c:pt idx="404">
                  <c:v>3.8878066666666808E-4</c:v>
                </c:pt>
                <c:pt idx="405">
                  <c:v>-9.2824666666665724E-5</c:v>
                </c:pt>
                <c:pt idx="406">
                  <c:v>3.3251400000000012E-4</c:v>
                </c:pt>
                <c:pt idx="407">
                  <c:v>7.8932433333333597E-4</c:v>
                </c:pt>
                <c:pt idx="408">
                  <c:v>1.3198850000000005E-3</c:v>
                </c:pt>
                <c:pt idx="409">
                  <c:v>7.01586000000001E-4</c:v>
                </c:pt>
                <c:pt idx="410">
                  <c:v>1.1170703333333407E-3</c:v>
                </c:pt>
                <c:pt idx="411">
                  <c:v>6.5708133333333512E-4</c:v>
                </c:pt>
                <c:pt idx="412">
                  <c:v>3.7988000000000214E-4</c:v>
                </c:pt>
                <c:pt idx="413">
                  <c:v>5.7216666666665224E-6</c:v>
                </c:pt>
                <c:pt idx="414">
                  <c:v>3.3283200000000106E-4</c:v>
                </c:pt>
                <c:pt idx="415">
                  <c:v>4.9877133333333507E-4</c:v>
                </c:pt>
                <c:pt idx="416">
                  <c:v>5.1784500000000104E-4</c:v>
                </c:pt>
                <c:pt idx="417">
                  <c:v>6.7742633333333605E-4</c:v>
                </c:pt>
                <c:pt idx="418">
                  <c:v>1.9518500000000107E-4</c:v>
                </c:pt>
                <c:pt idx="419">
                  <c:v>6.3196766666666793E-4</c:v>
                </c:pt>
                <c:pt idx="420">
                  <c:v>-4.259766666666561E-5</c:v>
                </c:pt>
                <c:pt idx="421">
                  <c:v>1.5322333333333399E-4</c:v>
                </c:pt>
                <c:pt idx="422">
                  <c:v>6.9936000000000626E-5</c:v>
                </c:pt>
                <c:pt idx="423">
                  <c:v>2.4986233333333403E-4</c:v>
                </c:pt>
                <c:pt idx="424">
                  <c:v>5.1752700000000102E-4</c:v>
                </c:pt>
                <c:pt idx="425">
                  <c:v>3.9736400000000112E-4</c:v>
                </c:pt>
                <c:pt idx="426">
                  <c:v>-6.0403333333319921E-6</c:v>
                </c:pt>
                <c:pt idx="427">
                  <c:v>-3.1089800000000015E-4</c:v>
                </c:pt>
                <c:pt idx="428">
                  <c:v>-3.0676533333333302E-4</c:v>
                </c:pt>
                <c:pt idx="429">
                  <c:v>3.0803666666666797E-4</c:v>
                </c:pt>
                <c:pt idx="430">
                  <c:v>-5.7443033333333209E-4</c:v>
                </c:pt>
                <c:pt idx="431">
                  <c:v>1.8850933333333403E-4</c:v>
                </c:pt>
                <c:pt idx="432">
                  <c:v>4.9591000000000207E-4</c:v>
                </c:pt>
                <c:pt idx="433">
                  <c:v>3.9768166666666809E-4</c:v>
                </c:pt>
                <c:pt idx="434">
                  <c:v>-2.1108033333333201E-4</c:v>
                </c:pt>
                <c:pt idx="435">
                  <c:v>-8.8310266666666694E-4</c:v>
                </c:pt>
                <c:pt idx="436">
                  <c:v>-7.232033333333342E-4</c:v>
                </c:pt>
                <c:pt idx="437">
                  <c:v>-5.327866666666669E-4</c:v>
                </c:pt>
                <c:pt idx="438">
                  <c:v>-4.5808199999999914E-4</c:v>
                </c:pt>
                <c:pt idx="439">
                  <c:v>-3.2774633333333296E-4</c:v>
                </c:pt>
                <c:pt idx="440">
                  <c:v>-6.5453899999999901E-4</c:v>
                </c:pt>
                <c:pt idx="441">
                  <c:v>-6.8855299999999898E-4</c:v>
                </c:pt>
                <c:pt idx="442">
                  <c:v>-7.8074166666666485E-4</c:v>
                </c:pt>
                <c:pt idx="443">
                  <c:v>-5.6139633333333319E-4</c:v>
                </c:pt>
                <c:pt idx="444">
                  <c:v>-4.9082466666666691E-4</c:v>
                </c:pt>
                <c:pt idx="445">
                  <c:v>-2.67347000000001E-4</c:v>
                </c:pt>
                <c:pt idx="446">
                  <c:v>-2.7434066666666597E-4</c:v>
                </c:pt>
                <c:pt idx="447">
                  <c:v>-2.46048666666666E-4</c:v>
                </c:pt>
                <c:pt idx="448">
                  <c:v>-3.2361366666666604E-4</c:v>
                </c:pt>
                <c:pt idx="449">
                  <c:v>-6.4309466666666586E-4</c:v>
                </c:pt>
                <c:pt idx="450">
                  <c:v>-5.3628299999999894E-4</c:v>
                </c:pt>
                <c:pt idx="451">
                  <c:v>-6.1734566666666582E-4</c:v>
                </c:pt>
                <c:pt idx="452">
                  <c:v>-6.5231366666666508E-4</c:v>
                </c:pt>
                <c:pt idx="453">
                  <c:v>-6.8155966666666706E-4</c:v>
                </c:pt>
                <c:pt idx="454">
                  <c:v>-7.3496533333333497E-4</c:v>
                </c:pt>
                <c:pt idx="455">
                  <c:v>-6.6185033333333333E-4</c:v>
                </c:pt>
                <c:pt idx="456">
                  <c:v>-7.9345733333333513E-4</c:v>
                </c:pt>
                <c:pt idx="457">
                  <c:v>-6.6248599999999902E-4</c:v>
                </c:pt>
                <c:pt idx="458">
                  <c:v>-5.6711866666666591E-4</c:v>
                </c:pt>
                <c:pt idx="459">
                  <c:v>-4.5935333333333296E-4</c:v>
                </c:pt>
                <c:pt idx="460">
                  <c:v>-6.2116033333333516E-4</c:v>
                </c:pt>
                <c:pt idx="461">
                  <c:v>-5.1816333333333411E-4</c:v>
                </c:pt>
                <c:pt idx="462">
                  <c:v>-5.8492033333333408E-4</c:v>
                </c:pt>
                <c:pt idx="463">
                  <c:v>-6.446843333333341E-4</c:v>
                </c:pt>
                <c:pt idx="464">
                  <c:v>-2.4922699999999813E-4</c:v>
                </c:pt>
                <c:pt idx="465">
                  <c:v>7.4834820000000126E-3</c:v>
                </c:pt>
                <c:pt idx="466">
                  <c:v>-8.7070470000000025E-3</c:v>
                </c:pt>
                <c:pt idx="467">
                  <c:v>-4.2209626666666706E-3</c:v>
                </c:pt>
                <c:pt idx="468">
                  <c:v>-4.1739166666666504E-4</c:v>
                </c:pt>
                <c:pt idx="469">
                  <c:v>-6.9046066666666594E-4</c:v>
                </c:pt>
                <c:pt idx="470">
                  <c:v>-6.7806266666666794E-4</c:v>
                </c:pt>
                <c:pt idx="471">
                  <c:v>-6.8187733333333425E-4</c:v>
                </c:pt>
                <c:pt idx="472">
                  <c:v>-7.1748099999999887E-4</c:v>
                </c:pt>
                <c:pt idx="473">
                  <c:v>-6.2656433333333416E-4</c:v>
                </c:pt>
                <c:pt idx="474">
                  <c:v>-4.47909333333334E-4</c:v>
                </c:pt>
                <c:pt idx="475">
                  <c:v>-5.7220499999999892E-4</c:v>
                </c:pt>
                <c:pt idx="476">
                  <c:v>-7.4863466666666792E-4</c:v>
                </c:pt>
                <c:pt idx="477">
                  <c:v>-6.7075133333333416E-4</c:v>
                </c:pt>
                <c:pt idx="478">
                  <c:v>-7.4927033333333512E-4</c:v>
                </c:pt>
                <c:pt idx="479">
                  <c:v>-6.8187733333333425E-4</c:v>
                </c:pt>
                <c:pt idx="480">
                  <c:v>-6.6884399999999906E-4</c:v>
                </c:pt>
                <c:pt idx="481">
                  <c:v>-4.2883566666666601E-4</c:v>
                </c:pt>
                <c:pt idx="482">
                  <c:v>-6.5072399999999901E-4</c:v>
                </c:pt>
                <c:pt idx="483">
                  <c:v>-8.1348433333333203E-4</c:v>
                </c:pt>
                <c:pt idx="484">
                  <c:v>-7.8328466666666575E-4</c:v>
                </c:pt>
                <c:pt idx="485">
                  <c:v>-7.6580099999999901E-4</c:v>
                </c:pt>
                <c:pt idx="486">
                  <c:v>-7.921856666666669E-4</c:v>
                </c:pt>
                <c:pt idx="487">
                  <c:v>-8.1857066666666894E-4</c:v>
                </c:pt>
                <c:pt idx="488">
                  <c:v>-8.8405633333333211E-4</c:v>
                </c:pt>
                <c:pt idx="489">
                  <c:v>-7.3750833333333305E-4</c:v>
                </c:pt>
                <c:pt idx="490">
                  <c:v>-8.6371100000000019E-4</c:v>
                </c:pt>
                <c:pt idx="491">
                  <c:v>-8.354190000000012E-4</c:v>
                </c:pt>
                <c:pt idx="492">
                  <c:v>-9.1139500000000017E-4</c:v>
                </c:pt>
                <c:pt idx="493">
                  <c:v>-9.27289666666669E-4</c:v>
                </c:pt>
                <c:pt idx="494">
                  <c:v>-6.0208666666666496E-4</c:v>
                </c:pt>
                <c:pt idx="495">
                  <c:v>-2.6830066666666595E-4</c:v>
                </c:pt>
                <c:pt idx="496">
                  <c:v>-6.008150000000002E-4</c:v>
                </c:pt>
                <c:pt idx="497">
                  <c:v>-5.3532966666666694E-4</c:v>
                </c:pt>
                <c:pt idx="498">
                  <c:v>-6.5835333333333422E-4</c:v>
                </c:pt>
                <c:pt idx="499">
                  <c:v>-4.6412166666666497E-4</c:v>
                </c:pt>
                <c:pt idx="500">
                  <c:v>-2.8165233333333199E-4</c:v>
                </c:pt>
                <c:pt idx="501">
                  <c:v>-1.0935499999999902E-4</c:v>
                </c:pt>
                <c:pt idx="502">
                  <c:v>-6.0717333333332523E-5</c:v>
                </c:pt>
                <c:pt idx="503">
                  <c:v>-5.1498666666666011E-5</c:v>
                </c:pt>
                <c:pt idx="504">
                  <c:v>-1.31289333333333E-4</c:v>
                </c:pt>
                <c:pt idx="505">
                  <c:v>2.924566666666791E-5</c:v>
                </c:pt>
                <c:pt idx="506">
                  <c:v>1.0553966666666803E-4</c:v>
                </c:pt>
                <c:pt idx="507">
                  <c:v>4.4568333333333603E-4</c:v>
                </c:pt>
                <c:pt idx="508">
                  <c:v>8.2015666666667718E-5</c:v>
                </c:pt>
                <c:pt idx="509">
                  <c:v>2.225000000001541E-6</c:v>
                </c:pt>
                <c:pt idx="510">
                  <c:v>0</c:v>
                </c:pt>
                <c:pt idx="511">
                  <c:v>-1.6435033333333301E-4</c:v>
                </c:pt>
                <c:pt idx="512">
                  <c:v>1.1126000000000203E-5</c:v>
                </c:pt>
                <c:pt idx="513">
                  <c:v>-2.4763766666666598E-4</c:v>
                </c:pt>
                <c:pt idx="514">
                  <c:v>-3.4109799999999915E-4</c:v>
                </c:pt>
                <c:pt idx="515">
                  <c:v>-4.9559299999999893E-4</c:v>
                </c:pt>
                <c:pt idx="516">
                  <c:v>-2.1521266666666604E-4</c:v>
                </c:pt>
                <c:pt idx="517">
                  <c:v>-3.3950833333333205E-4</c:v>
                </c:pt>
                <c:pt idx="518">
                  <c:v>-6.9046033333333419E-4</c:v>
                </c:pt>
                <c:pt idx="519">
                  <c:v>-9.2442866666666711E-4</c:v>
                </c:pt>
                <c:pt idx="520">
                  <c:v>-9.9404666666666843E-4</c:v>
                </c:pt>
                <c:pt idx="521">
                  <c:v>-1.16666166666667E-3</c:v>
                </c:pt>
                <c:pt idx="522">
                  <c:v>-1.0827383333333305E-3</c:v>
                </c:pt>
                <c:pt idx="523">
                  <c:v>-9.6289333333333233E-4</c:v>
                </c:pt>
                <c:pt idx="524">
                  <c:v>-1.1596683333333305E-3</c:v>
                </c:pt>
                <c:pt idx="525">
                  <c:v>-1.2327833333333307E-3</c:v>
                </c:pt>
                <c:pt idx="526">
                  <c:v>-1.4266970000000002E-3</c:v>
                </c:pt>
                <c:pt idx="527">
                  <c:v>-1.3004943333333307E-3</c:v>
                </c:pt>
                <c:pt idx="528">
                  <c:v>-1.0703406666666701E-3</c:v>
                </c:pt>
                <c:pt idx="529">
                  <c:v>-1.2200676666666705E-3</c:v>
                </c:pt>
                <c:pt idx="530">
                  <c:v>-1.2531283333333306E-3</c:v>
                </c:pt>
                <c:pt idx="531">
                  <c:v>-1.1269253333333307E-3</c:v>
                </c:pt>
                <c:pt idx="532">
                  <c:v>-1.1129380000000004E-3</c:v>
                </c:pt>
                <c:pt idx="533">
                  <c:v>-9.927753333333325E-4</c:v>
                </c:pt>
                <c:pt idx="534">
                  <c:v>-9.2061366666666819E-4</c:v>
                </c:pt>
                <c:pt idx="535">
                  <c:v>-6.2942566666666596E-4</c:v>
                </c:pt>
                <c:pt idx="536">
                  <c:v>-6.6884366666666601E-4</c:v>
                </c:pt>
                <c:pt idx="537">
                  <c:v>-5.6489333333333426E-4</c:v>
                </c:pt>
                <c:pt idx="538">
                  <c:v>-4.1548466666666706E-4</c:v>
                </c:pt>
                <c:pt idx="539">
                  <c:v>-3.9418599999999917E-4</c:v>
                </c:pt>
                <c:pt idx="540">
                  <c:v>-1.2079866666666505E-4</c:v>
                </c:pt>
                <c:pt idx="541">
                  <c:v>2.9881666666667912E-5</c:v>
                </c:pt>
                <c:pt idx="542">
                  <c:v>-1.4432299999999899E-4</c:v>
                </c:pt>
                <c:pt idx="543">
                  <c:v>-7.4386999999998934E-5</c:v>
                </c:pt>
                <c:pt idx="544">
                  <c:v>-8.7102666666665808E-5</c:v>
                </c:pt>
                <c:pt idx="545">
                  <c:v>-1.1984533333333302E-4</c:v>
                </c:pt>
                <c:pt idx="546">
                  <c:v>-7.6294333333333522E-5</c:v>
                </c:pt>
                <c:pt idx="547">
                  <c:v>-2.9500333333333295E-4</c:v>
                </c:pt>
                <c:pt idx="548">
                  <c:v>-3.2043466666666602E-4</c:v>
                </c:pt>
                <c:pt idx="549">
                  <c:v>-1.7420466666666603E-4</c:v>
                </c:pt>
                <c:pt idx="550">
                  <c:v>-4.6189666666666604E-4</c:v>
                </c:pt>
                <c:pt idx="551">
                  <c:v>-6.1575599999999899E-4</c:v>
                </c:pt>
                <c:pt idx="552">
                  <c:v>-4.8955299999999902E-4</c:v>
                </c:pt>
                <c:pt idx="553">
                  <c:v>-7.7629100000000013E-4</c:v>
                </c:pt>
                <c:pt idx="554">
                  <c:v>-8.5194900000000115E-4</c:v>
                </c:pt>
                <c:pt idx="555">
                  <c:v>-9.1330233333333213E-4</c:v>
                </c:pt>
                <c:pt idx="556">
                  <c:v>-9.0440166666666598E-4</c:v>
                </c:pt>
                <c:pt idx="557">
                  <c:v>-9.762450000000021E-4</c:v>
                </c:pt>
                <c:pt idx="558">
                  <c:v>-1.0563536666666699E-3</c:v>
                </c:pt>
                <c:pt idx="559">
                  <c:v>-9.8482800000000139E-4</c:v>
                </c:pt>
                <c:pt idx="560">
                  <c:v>-9.8800666666666831E-4</c:v>
                </c:pt>
                <c:pt idx="561">
                  <c:v>-1.0592143333333305E-3</c:v>
                </c:pt>
                <c:pt idx="562">
                  <c:v>-1.0299686666666705E-3</c:v>
                </c:pt>
                <c:pt idx="563">
                  <c:v>-7.448200000000001E-4</c:v>
                </c:pt>
                <c:pt idx="564">
                  <c:v>-9.8164900000000197E-4</c:v>
                </c:pt>
                <c:pt idx="565">
                  <c:v>-1.0035833333333305E-3</c:v>
                </c:pt>
                <c:pt idx="566">
                  <c:v>-4.3710133333333301E-4</c:v>
                </c:pt>
                <c:pt idx="567">
                  <c:v>-1.1857366666666605E-4</c:v>
                </c:pt>
                <c:pt idx="568">
                  <c:v>-4.9114266666666693E-4</c:v>
                </c:pt>
                <c:pt idx="569">
                  <c:v>-5.5726400000000002E-4</c:v>
                </c:pt>
                <c:pt idx="570">
                  <c:v>-3.8305933333333201E-4</c:v>
                </c:pt>
                <c:pt idx="571">
                  <c:v>-4.0308666666666603E-4</c:v>
                </c:pt>
                <c:pt idx="572">
                  <c:v>-4.2438533333333402E-4</c:v>
                </c:pt>
                <c:pt idx="573">
                  <c:v>-2.2856433333333302E-4</c:v>
                </c:pt>
                <c:pt idx="574">
                  <c:v>1.3128866666666802E-4</c:v>
                </c:pt>
                <c:pt idx="575">
                  <c:v>-1.5799233333333202E-4</c:v>
                </c:pt>
                <c:pt idx="576">
                  <c:v>-5.7252266666666491E-4</c:v>
                </c:pt>
                <c:pt idx="577">
                  <c:v>-3.7352266666666701E-4</c:v>
                </c:pt>
                <c:pt idx="578">
                  <c:v>2.7783700000000105E-4</c:v>
                </c:pt>
                <c:pt idx="579">
                  <c:v>4.2279333333333313E-5</c:v>
                </c:pt>
                <c:pt idx="580">
                  <c:v>-7.6294000000000324E-5</c:v>
                </c:pt>
                <c:pt idx="581">
                  <c:v>-2.8451300000000105E-4</c:v>
                </c:pt>
                <c:pt idx="582">
                  <c:v>-3.2615700000000004E-4</c:v>
                </c:pt>
                <c:pt idx="583">
                  <c:v>-2.9691100000000007E-4</c:v>
                </c:pt>
                <c:pt idx="584">
                  <c:v>-2.6353266666666596E-4</c:v>
                </c:pt>
                <c:pt idx="585">
                  <c:v>-3.2615700000000004E-4</c:v>
                </c:pt>
                <c:pt idx="586">
                  <c:v>-3.3474000000000009E-4</c:v>
                </c:pt>
                <c:pt idx="587">
                  <c:v>-2.4350499999999903E-4</c:v>
                </c:pt>
                <c:pt idx="588">
                  <c:v>-2.7020799999999813E-4</c:v>
                </c:pt>
                <c:pt idx="589">
                  <c:v>-3.0485833333333297E-4</c:v>
                </c:pt>
                <c:pt idx="590">
                  <c:v>-3.8623866666666606E-4</c:v>
                </c:pt>
                <c:pt idx="591">
                  <c:v>-3.2742866666666702E-4</c:v>
                </c:pt>
                <c:pt idx="592">
                  <c:v>-5.08944333333335E-4</c:v>
                </c:pt>
                <c:pt idx="593">
                  <c:v>-5.6012500000000008E-4</c:v>
                </c:pt>
                <c:pt idx="594">
                  <c:v>-8.5163166666666712E-4</c:v>
                </c:pt>
                <c:pt idx="595">
                  <c:v>-7.7819866666666688E-4</c:v>
                </c:pt>
                <c:pt idx="596">
                  <c:v>-8.408230000000002E-4</c:v>
                </c:pt>
                <c:pt idx="597">
                  <c:v>-1.0048550000000002E-3</c:v>
                </c:pt>
                <c:pt idx="598">
                  <c:v>-8.0871600000000012E-4</c:v>
                </c:pt>
                <c:pt idx="599">
                  <c:v>-9.2570033333333219E-4</c:v>
                </c:pt>
                <c:pt idx="600">
                  <c:v>-1.1135743333333308E-3</c:v>
                </c:pt>
                <c:pt idx="601">
                  <c:v>-9.8927833333333545E-4</c:v>
                </c:pt>
                <c:pt idx="602">
                  <c:v>-1.0992690000000004E-3</c:v>
                </c:pt>
                <c:pt idx="603">
                  <c:v>-1.0786060000000002E-3</c:v>
                </c:pt>
                <c:pt idx="604">
                  <c:v>-7.8423833333333417E-4</c:v>
                </c:pt>
                <c:pt idx="605">
                  <c:v>-1.1240643333333309E-3</c:v>
                </c:pt>
                <c:pt idx="606">
                  <c:v>-1.2817383333333305E-3</c:v>
                </c:pt>
                <c:pt idx="607">
                  <c:v>-1.1297866666666705E-3</c:v>
                </c:pt>
                <c:pt idx="608">
                  <c:v>-1.0687513333333303E-3</c:v>
                </c:pt>
                <c:pt idx="609">
                  <c:v>-1.2369160000000004E-3</c:v>
                </c:pt>
                <c:pt idx="610">
                  <c:v>-1.1946363333333308E-3</c:v>
                </c:pt>
                <c:pt idx="611">
                  <c:v>-1.1266073333333305E-3</c:v>
                </c:pt>
                <c:pt idx="612">
                  <c:v>-1.1593503333333405E-3</c:v>
                </c:pt>
                <c:pt idx="613">
                  <c:v>-1.1224750000000004E-3</c:v>
                </c:pt>
                <c:pt idx="614">
                  <c:v>-1.1606216666666701E-3</c:v>
                </c:pt>
                <c:pt idx="615">
                  <c:v>-1.0468170000000002E-3</c:v>
                </c:pt>
                <c:pt idx="616">
                  <c:v>-8.1602766666666706E-4</c:v>
                </c:pt>
                <c:pt idx="617">
                  <c:v>-9.2983299999999916E-4</c:v>
                </c:pt>
                <c:pt idx="618">
                  <c:v>-1.0547640000000004E-3</c:v>
                </c:pt>
                <c:pt idx="619">
                  <c:v>-1.155218E-3</c:v>
                </c:pt>
                <c:pt idx="620">
                  <c:v>-1.1177066666666704E-3</c:v>
                </c:pt>
                <c:pt idx="621">
                  <c:v>-1.0334653333333307E-3</c:v>
                </c:pt>
                <c:pt idx="622">
                  <c:v>-1.1672976666666701E-3</c:v>
                </c:pt>
                <c:pt idx="623">
                  <c:v>-1.0805133333333305E-3</c:v>
                </c:pt>
                <c:pt idx="624">
                  <c:v>-1.1313760000000003E-3</c:v>
                </c:pt>
                <c:pt idx="625">
                  <c:v>-1.1974973333333306E-3</c:v>
                </c:pt>
                <c:pt idx="626">
                  <c:v>-1.0925930000000002E-3</c:v>
                </c:pt>
                <c:pt idx="627">
                  <c:v>-1.1536283333333304E-3</c:v>
                </c:pt>
                <c:pt idx="628">
                  <c:v>-1.2544000000000003E-3</c:v>
                </c:pt>
                <c:pt idx="629">
                  <c:v>-1.3583503333333305E-3</c:v>
                </c:pt>
                <c:pt idx="630">
                  <c:v>-1.1831923333333306E-3</c:v>
                </c:pt>
                <c:pt idx="631">
                  <c:v>-1.3478596666666705E-3</c:v>
                </c:pt>
                <c:pt idx="632">
                  <c:v>-1.4123920000000004E-3</c:v>
                </c:pt>
                <c:pt idx="633">
                  <c:v>-1.4203390000000005E-3</c:v>
                </c:pt>
                <c:pt idx="634">
                  <c:v>-1.4686586666666701E-3</c:v>
                </c:pt>
                <c:pt idx="635">
                  <c:v>-1.5163423333333305E-3</c:v>
                </c:pt>
                <c:pt idx="636">
                  <c:v>-1.51189166666666E-3</c:v>
                </c:pt>
                <c:pt idx="637">
                  <c:v>-1.4514923333333305E-3</c:v>
                </c:pt>
                <c:pt idx="638">
                  <c:v>-1.5818280000000002E-3</c:v>
                </c:pt>
                <c:pt idx="639">
                  <c:v>-1.6682946666666701E-3</c:v>
                </c:pt>
                <c:pt idx="640">
                  <c:v>-1.7719270000000004E-3</c:v>
                </c:pt>
                <c:pt idx="641">
                  <c:v>-1.7941796666666706E-3</c:v>
                </c:pt>
                <c:pt idx="642">
                  <c:v>-1.6578040000000004E-3</c:v>
                </c:pt>
                <c:pt idx="643">
                  <c:v>-1.5557610000000001E-3</c:v>
                </c:pt>
                <c:pt idx="644">
                  <c:v>-1.4944080000000005E-3</c:v>
                </c:pt>
                <c:pt idx="645">
                  <c:v>-1.4785130000000003E-3</c:v>
                </c:pt>
                <c:pt idx="646">
                  <c:v>-1.5468600000000004E-3</c:v>
                </c:pt>
                <c:pt idx="647">
                  <c:v>-1.4473600000000006E-3</c:v>
                </c:pt>
                <c:pt idx="648">
                  <c:v>-1.4575323333333309E-3</c:v>
                </c:pt>
                <c:pt idx="649">
                  <c:v>-1.3205213333333308E-3</c:v>
                </c:pt>
                <c:pt idx="650">
                  <c:v>-1.2280150000000003E-3</c:v>
                </c:pt>
                <c:pt idx="651">
                  <c:v>-1.2334190000000004E-3</c:v>
                </c:pt>
                <c:pt idx="652">
                  <c:v>-1.0900500000000002E-3</c:v>
                </c:pt>
                <c:pt idx="653">
                  <c:v>-9.7306600000000008E-4</c:v>
                </c:pt>
                <c:pt idx="654">
                  <c:v>-9.3873366666666802E-4</c:v>
                </c:pt>
                <c:pt idx="655">
                  <c:v>-8.4209466666666701E-4</c:v>
                </c:pt>
                <c:pt idx="656">
                  <c:v>-7.5244933333333422E-4</c:v>
                </c:pt>
                <c:pt idx="657">
                  <c:v>-5.9700033333333412E-4</c:v>
                </c:pt>
                <c:pt idx="658">
                  <c:v>-5.5154199999999894E-4</c:v>
                </c:pt>
                <c:pt idx="659">
                  <c:v>-4.8033433333333404E-4</c:v>
                </c:pt>
                <c:pt idx="660">
                  <c:v>-4.940036666666659E-4</c:v>
                </c:pt>
                <c:pt idx="661">
                  <c:v>-4.0022566666666603E-4</c:v>
                </c:pt>
                <c:pt idx="662">
                  <c:v>-2.0853699999999904E-4</c:v>
                </c:pt>
                <c:pt idx="663">
                  <c:v>-4.291533333333342E-5</c:v>
                </c:pt>
                <c:pt idx="664">
                  <c:v>-2.06629333333333E-4</c:v>
                </c:pt>
                <c:pt idx="665">
                  <c:v>-2.1362333333333297E-4</c:v>
                </c:pt>
                <c:pt idx="666">
                  <c:v>-2.0949099999999901E-4</c:v>
                </c:pt>
                <c:pt idx="667">
                  <c:v>-3.1439466666666606E-4</c:v>
                </c:pt>
                <c:pt idx="668">
                  <c:v>-2.81016333333332E-4</c:v>
                </c:pt>
                <c:pt idx="669">
                  <c:v>-2.9468566666666701E-4</c:v>
                </c:pt>
                <c:pt idx="670">
                  <c:v>-2.9150666666666601E-4</c:v>
                </c:pt>
                <c:pt idx="671">
                  <c:v>-2.1584866666666703E-4</c:v>
                </c:pt>
                <c:pt idx="672">
                  <c:v>-3.2679300000000008E-4</c:v>
                </c:pt>
                <c:pt idx="673">
                  <c:v>-3.2361366666666604E-4</c:v>
                </c:pt>
                <c:pt idx="674">
                  <c:v>-4.6889033333333399E-4</c:v>
                </c:pt>
                <c:pt idx="675">
                  <c:v>-4.9591100000000014E-4</c:v>
                </c:pt>
                <c:pt idx="676">
                  <c:v>-5.5408500000000006E-4</c:v>
                </c:pt>
                <c:pt idx="677">
                  <c:v>-5.9827200000000017E-4</c:v>
                </c:pt>
                <c:pt idx="678">
                  <c:v>-7.1748133333333311E-4</c:v>
                </c:pt>
                <c:pt idx="679">
                  <c:v>-7.6039666666666695E-4</c:v>
                </c:pt>
                <c:pt idx="680">
                  <c:v>-7.8264900000000017E-4</c:v>
                </c:pt>
                <c:pt idx="681">
                  <c:v>-9.0885200000000025E-4</c:v>
                </c:pt>
                <c:pt idx="682">
                  <c:v>-9.6511866666666908E-4</c:v>
                </c:pt>
                <c:pt idx="683">
                  <c:v>-1.1288330000000003E-3</c:v>
                </c:pt>
                <c:pt idx="684">
                  <c:v>-1.1704763333333307E-3</c:v>
                </c:pt>
                <c:pt idx="685">
                  <c:v>-1.1971796666666705E-3</c:v>
                </c:pt>
                <c:pt idx="686">
                  <c:v>-1.3421380000000005E-3</c:v>
                </c:pt>
                <c:pt idx="687">
                  <c:v>-1.2963616666666702E-3</c:v>
                </c:pt>
                <c:pt idx="688">
                  <c:v>-1.2804666666666705E-3</c:v>
                </c:pt>
                <c:pt idx="689">
                  <c:v>-1.3275150000000005E-3</c:v>
                </c:pt>
                <c:pt idx="690">
                  <c:v>-1.4664333333333306E-3</c:v>
                </c:pt>
                <c:pt idx="691">
                  <c:v>-1.5252436666666701E-3</c:v>
                </c:pt>
                <c:pt idx="692">
                  <c:v>-1.4921826666666705E-3</c:v>
                </c:pt>
                <c:pt idx="693">
                  <c:v>-1.449585333333331E-3</c:v>
                </c:pt>
                <c:pt idx="694">
                  <c:v>-1.4578503333333307E-3</c:v>
                </c:pt>
                <c:pt idx="695">
                  <c:v>-1.4117560000000003E-3</c:v>
                </c:pt>
                <c:pt idx="696">
                  <c:v>-1.4991763333333311E-3</c:v>
                </c:pt>
                <c:pt idx="697">
                  <c:v>-1.4734270000000005E-3</c:v>
                </c:pt>
                <c:pt idx="698">
                  <c:v>-1.5439990000000003E-3</c:v>
                </c:pt>
                <c:pt idx="699">
                  <c:v>-1.4365516666666703E-3</c:v>
                </c:pt>
                <c:pt idx="700">
                  <c:v>-1.3974513333333306E-3</c:v>
                </c:pt>
                <c:pt idx="701">
                  <c:v>-1.3780596666666703E-3</c:v>
                </c:pt>
                <c:pt idx="702">
                  <c:v>-1.2782420000000002E-3</c:v>
                </c:pt>
                <c:pt idx="703">
                  <c:v>-1.1905040000000004E-3</c:v>
                </c:pt>
                <c:pt idx="704">
                  <c:v>-1.1014943333333305E-3</c:v>
                </c:pt>
                <c:pt idx="705">
                  <c:v>-9.7020500000000111E-4</c:v>
                </c:pt>
                <c:pt idx="706">
                  <c:v>-9.4604533333333518E-4</c:v>
                </c:pt>
                <c:pt idx="707">
                  <c:v>-8.9550066666666895E-4</c:v>
                </c:pt>
                <c:pt idx="708">
                  <c:v>-8.6975166666666706E-4</c:v>
                </c:pt>
                <c:pt idx="709">
                  <c:v>-8.1443833333333328E-4</c:v>
                </c:pt>
                <c:pt idx="710">
                  <c:v>-7.143023333333351E-4</c:v>
                </c:pt>
                <c:pt idx="711">
                  <c:v>-7.1144133333333418E-4</c:v>
                </c:pt>
                <c:pt idx="712">
                  <c:v>-6.9936133333333415E-4</c:v>
                </c:pt>
                <c:pt idx="713">
                  <c:v>-5.7252266666666491E-4</c:v>
                </c:pt>
                <c:pt idx="714">
                  <c:v>-5.2897166666666592E-4</c:v>
                </c:pt>
                <c:pt idx="715">
                  <c:v>-5.1307699999999894E-4</c:v>
                </c:pt>
                <c:pt idx="716">
                  <c:v>-4.9591100000000014E-4</c:v>
                </c:pt>
                <c:pt idx="717">
                  <c:v>-5.0958033333333406E-4</c:v>
                </c:pt>
                <c:pt idx="718">
                  <c:v>-5.4041566666666592E-4</c:v>
                </c:pt>
                <c:pt idx="719">
                  <c:v>-4.4409466666666498E-4</c:v>
                </c:pt>
                <c:pt idx="720">
                  <c:v>-4.2883566666666498E-4</c:v>
                </c:pt>
                <c:pt idx="721">
                  <c:v>-4.5776366666666607E-4</c:v>
                </c:pt>
                <c:pt idx="722">
                  <c:v>-5.4486633333333606E-4</c:v>
                </c:pt>
                <c:pt idx="723">
                  <c:v>-5.1593833333333421E-4</c:v>
                </c:pt>
                <c:pt idx="724">
                  <c:v>-6.1321299999999906E-4</c:v>
                </c:pt>
                <c:pt idx="725">
                  <c:v>-6.0335833333333318E-4</c:v>
                </c:pt>
                <c:pt idx="726">
                  <c:v>-6.3260433333333418E-4</c:v>
                </c:pt>
                <c:pt idx="727">
                  <c:v>-7.6007866666666596E-4</c:v>
                </c:pt>
                <c:pt idx="728">
                  <c:v>-6.7774466666666684E-4</c:v>
                </c:pt>
                <c:pt idx="729">
                  <c:v>-1.0738373333333306E-3</c:v>
                </c:pt>
                <c:pt idx="730">
                  <c:v>-1.0391873333333308E-3</c:v>
                </c:pt>
                <c:pt idx="731">
                  <c:v>-1.1024480000000002E-3</c:v>
                </c:pt>
                <c:pt idx="732">
                  <c:v>-1.1641190000000004E-3</c:v>
                </c:pt>
                <c:pt idx="733">
                  <c:v>-1.3256076666666703E-3</c:v>
                </c:pt>
                <c:pt idx="734">
                  <c:v>-1.4327370000000006E-3</c:v>
                </c:pt>
                <c:pt idx="735">
                  <c:v>-1.6466780000000002E-3</c:v>
                </c:pt>
                <c:pt idx="736">
                  <c:v>-1.7309193333333308E-3</c:v>
                </c:pt>
                <c:pt idx="737">
                  <c:v>-1.7722450000000002E-3</c:v>
                </c:pt>
                <c:pt idx="738">
                  <c:v>-1.9117993333333306E-3</c:v>
                </c:pt>
                <c:pt idx="739">
                  <c:v>-2.1031700000000001E-3</c:v>
                </c:pt>
                <c:pt idx="740">
                  <c:v>-2.2573473333333408E-3</c:v>
                </c:pt>
                <c:pt idx="741">
                  <c:v>-2.2503536666666716E-3</c:v>
                </c:pt>
                <c:pt idx="742">
                  <c:v>-2.2907260000000007E-3</c:v>
                </c:pt>
                <c:pt idx="743">
                  <c:v>-2.4878183333333311E-3</c:v>
                </c:pt>
                <c:pt idx="744">
                  <c:v>-2.5148393333333306E-3</c:v>
                </c:pt>
                <c:pt idx="745">
                  <c:v>-2.7011236666666712E-3</c:v>
                </c:pt>
                <c:pt idx="746">
                  <c:v>-2.7500790000000008E-3</c:v>
                </c:pt>
                <c:pt idx="747">
                  <c:v>-2.817790000000001E-3</c:v>
                </c:pt>
                <c:pt idx="748">
                  <c:v>-2.8855010000000008E-3</c:v>
                </c:pt>
                <c:pt idx="749">
                  <c:v>-3.0349096666666712E-3</c:v>
                </c:pt>
                <c:pt idx="750">
                  <c:v>-3.048261333333331E-3</c:v>
                </c:pt>
                <c:pt idx="751">
                  <c:v>-3.2011673333333405E-3</c:v>
                </c:pt>
                <c:pt idx="752">
                  <c:v>-3.0895870000000004E-3</c:v>
                </c:pt>
                <c:pt idx="753">
                  <c:v>-3.0968986666666614E-3</c:v>
                </c:pt>
                <c:pt idx="754">
                  <c:v>-3.2278700000000007E-3</c:v>
                </c:pt>
                <c:pt idx="755">
                  <c:v>-3.3569343333333303E-3</c:v>
                </c:pt>
                <c:pt idx="756">
                  <c:v>-3.4141540000000008E-3</c:v>
                </c:pt>
                <c:pt idx="757">
                  <c:v>-3.4713746666666717E-3</c:v>
                </c:pt>
                <c:pt idx="758">
                  <c:v>-3.4116113333333307E-3</c:v>
                </c:pt>
                <c:pt idx="759">
                  <c:v>-3.5158796666666711E-3</c:v>
                </c:pt>
                <c:pt idx="760">
                  <c:v>-3.5063430000000007E-3</c:v>
                </c:pt>
                <c:pt idx="761">
                  <c:v>-3.6547983333333313E-3</c:v>
                </c:pt>
                <c:pt idx="762">
                  <c:v>-3.7196480000000007E-3</c:v>
                </c:pt>
                <c:pt idx="763">
                  <c:v>-3.7517550000000011E-3</c:v>
                </c:pt>
                <c:pt idx="764">
                  <c:v>-3.9806370000000004E-3</c:v>
                </c:pt>
                <c:pt idx="765">
                  <c:v>-3.818830333333331E-3</c:v>
                </c:pt>
                <c:pt idx="766">
                  <c:v>-3.7997566666666716E-3</c:v>
                </c:pt>
                <c:pt idx="767">
                  <c:v>-3.7616096666666715E-3</c:v>
                </c:pt>
                <c:pt idx="768">
                  <c:v>-3.6010743333333411E-3</c:v>
                </c:pt>
                <c:pt idx="769">
                  <c:v>-3.634771000000001E-3</c:v>
                </c:pt>
                <c:pt idx="770">
                  <c:v>-3.3766429999999908E-3</c:v>
                </c:pt>
                <c:pt idx="771">
                  <c:v>-3.3226016666666708E-3</c:v>
                </c:pt>
                <c:pt idx="772">
                  <c:v>-3.2342276666666712E-3</c:v>
                </c:pt>
                <c:pt idx="773">
                  <c:v>-3.0527116666666711E-3</c:v>
                </c:pt>
                <c:pt idx="774">
                  <c:v>-2.8702420000000011E-3</c:v>
                </c:pt>
                <c:pt idx="775">
                  <c:v>-2.8533940000000008E-3</c:v>
                </c:pt>
                <c:pt idx="776">
                  <c:v>-2.6251476666666711E-3</c:v>
                </c:pt>
                <c:pt idx="777">
                  <c:v>-2.6006700000000007E-3</c:v>
                </c:pt>
                <c:pt idx="778">
                  <c:v>-2.6868190000000009E-3</c:v>
                </c:pt>
                <c:pt idx="779">
                  <c:v>-2.3895903333333306E-3</c:v>
                </c:pt>
                <c:pt idx="780">
                  <c:v>-2.2433600000000007E-3</c:v>
                </c:pt>
                <c:pt idx="781">
                  <c:v>-2.3314160000000002E-3</c:v>
                </c:pt>
                <c:pt idx="782">
                  <c:v>-2.4271016666666712E-3</c:v>
                </c:pt>
                <c:pt idx="783">
                  <c:v>-2.2989910000000007E-3</c:v>
                </c:pt>
                <c:pt idx="784">
                  <c:v>-1.9820536666666712E-3</c:v>
                </c:pt>
                <c:pt idx="785">
                  <c:v>-2.2614803333333307E-3</c:v>
                </c:pt>
                <c:pt idx="786">
                  <c:v>-2.1441776666666708E-3</c:v>
                </c:pt>
                <c:pt idx="787">
                  <c:v>-2.0376843333333307E-3</c:v>
                </c:pt>
                <c:pt idx="788">
                  <c:v>-2.1419530000000007E-3</c:v>
                </c:pt>
                <c:pt idx="789">
                  <c:v>-2.1937690000000008E-3</c:v>
                </c:pt>
                <c:pt idx="790">
                  <c:v>-2.3368200000000003E-3</c:v>
                </c:pt>
                <c:pt idx="791">
                  <c:v>-2.2710170000000006E-3</c:v>
                </c:pt>
                <c:pt idx="792">
                  <c:v>-2.3956303333333303E-3</c:v>
                </c:pt>
                <c:pt idx="793">
                  <c:v>-2.3552580000000007E-3</c:v>
                </c:pt>
                <c:pt idx="794">
                  <c:v>-2.6372276666666713E-3</c:v>
                </c:pt>
                <c:pt idx="795">
                  <c:v>-2.6454930000000005E-3</c:v>
                </c:pt>
                <c:pt idx="796">
                  <c:v>-2.3587546666666718E-3</c:v>
                </c:pt>
                <c:pt idx="797">
                  <c:v>-2.6839576666666714E-3</c:v>
                </c:pt>
                <c:pt idx="798">
                  <c:v>-2.8279626666666714E-3</c:v>
                </c:pt>
                <c:pt idx="799">
                  <c:v>-2.9166543333333309E-3</c:v>
                </c:pt>
                <c:pt idx="800">
                  <c:v>-3.0314130000000006E-3</c:v>
                </c:pt>
                <c:pt idx="801">
                  <c:v>-3.0892696666666715E-3</c:v>
                </c:pt>
                <c:pt idx="802">
                  <c:v>-3.2186510000000008E-3</c:v>
                </c:pt>
                <c:pt idx="803">
                  <c:v>-2.9513043333333311E-3</c:v>
                </c:pt>
                <c:pt idx="804">
                  <c:v>-3.3305490000000008E-3</c:v>
                </c:pt>
                <c:pt idx="805">
                  <c:v>-3.3985776666666714E-3</c:v>
                </c:pt>
                <c:pt idx="806">
                  <c:v>-3.4186046666666715E-3</c:v>
                </c:pt>
                <c:pt idx="807">
                  <c:v>-3.6592486666666619E-3</c:v>
                </c:pt>
                <c:pt idx="808">
                  <c:v>-3.9107010000000008E-3</c:v>
                </c:pt>
                <c:pt idx="809">
                  <c:v>-3.9930343333333309E-3</c:v>
                </c:pt>
                <c:pt idx="810">
                  <c:v>-3.8537983333333313E-3</c:v>
                </c:pt>
                <c:pt idx="811">
                  <c:v>-4.1726433333333411E-3</c:v>
                </c:pt>
                <c:pt idx="812">
                  <c:v>-4.3226880000000016E-3</c:v>
                </c:pt>
                <c:pt idx="813">
                  <c:v>-4.4269566666666612E-3</c:v>
                </c:pt>
                <c:pt idx="814">
                  <c:v>-4.2165126666666702E-3</c:v>
                </c:pt>
                <c:pt idx="815">
                  <c:v>-4.3973926666666715E-3</c:v>
                </c:pt>
                <c:pt idx="816">
                  <c:v>-4.4978460000000007E-3</c:v>
                </c:pt>
                <c:pt idx="817">
                  <c:v>-4.5216883333333421E-3</c:v>
                </c:pt>
                <c:pt idx="818">
                  <c:v>-4.8783623333333512E-3</c:v>
                </c:pt>
                <c:pt idx="819">
                  <c:v>-4.8131946666666618E-3</c:v>
                </c:pt>
                <c:pt idx="820">
                  <c:v>-4.7855380000000006E-3</c:v>
                </c:pt>
                <c:pt idx="821">
                  <c:v>-5.4512026666666807E-3</c:v>
                </c:pt>
                <c:pt idx="822">
                  <c:v>-5.0029756666666713E-3</c:v>
                </c:pt>
                <c:pt idx="823">
                  <c:v>-5.4009760000000113E-3</c:v>
                </c:pt>
                <c:pt idx="824">
                  <c:v>-5.4750443333333402E-3</c:v>
                </c:pt>
                <c:pt idx="825">
                  <c:v>-5.6641903333333318E-3</c:v>
                </c:pt>
                <c:pt idx="826">
                  <c:v>-5.834261666666671E-3</c:v>
                </c:pt>
                <c:pt idx="827">
                  <c:v>-5.7096486666666814E-3</c:v>
                </c:pt>
                <c:pt idx="828">
                  <c:v>-5.7258606666666708E-3</c:v>
                </c:pt>
                <c:pt idx="829">
                  <c:v>-5.5840813333333326E-3</c:v>
                </c:pt>
                <c:pt idx="830">
                  <c:v>-5.968412333333342E-3</c:v>
                </c:pt>
                <c:pt idx="831">
                  <c:v>-6.3215893333333408E-3</c:v>
                </c:pt>
                <c:pt idx="832">
                  <c:v>-6.1283113333333323E-3</c:v>
                </c:pt>
                <c:pt idx="833">
                  <c:v>-6.1658226666666607E-3</c:v>
                </c:pt>
                <c:pt idx="834">
                  <c:v>-6.1632796666666713E-3</c:v>
                </c:pt>
                <c:pt idx="835">
                  <c:v>-6.6706339999999999E-3</c:v>
                </c:pt>
                <c:pt idx="836">
                  <c:v>-6.9405240000000113E-3</c:v>
                </c:pt>
                <c:pt idx="837">
                  <c:v>-6.7898436666666813E-3</c:v>
                </c:pt>
                <c:pt idx="838">
                  <c:v>-6.8887076666666724E-3</c:v>
                </c:pt>
                <c:pt idx="839">
                  <c:v>-7.0921583333333413E-3</c:v>
                </c:pt>
                <c:pt idx="840">
                  <c:v>-6.9278086666666721E-3</c:v>
                </c:pt>
                <c:pt idx="841">
                  <c:v>-6.9344840000000012E-3</c:v>
                </c:pt>
                <c:pt idx="842">
                  <c:v>-7.6246263333333408E-3</c:v>
                </c:pt>
                <c:pt idx="843">
                  <c:v>-7.2234476666666715E-3</c:v>
                </c:pt>
                <c:pt idx="844">
                  <c:v>-7.8458786666666704E-3</c:v>
                </c:pt>
                <c:pt idx="845">
                  <c:v>-8.0846150000000033E-3</c:v>
                </c:pt>
                <c:pt idx="846">
                  <c:v>-8.2546873333333524E-3</c:v>
                </c:pt>
                <c:pt idx="847">
                  <c:v>-8.6056393333333626E-3</c:v>
                </c:pt>
                <c:pt idx="848">
                  <c:v>-8.892059333333353E-3</c:v>
                </c:pt>
                <c:pt idx="849">
                  <c:v>-8.6396540000000122E-3</c:v>
                </c:pt>
                <c:pt idx="850">
                  <c:v>-9.4849270000000006E-3</c:v>
                </c:pt>
                <c:pt idx="851">
                  <c:v>-9.2611316666666686E-3</c:v>
                </c:pt>
                <c:pt idx="852">
                  <c:v>-9.8292036666666818E-3</c:v>
                </c:pt>
                <c:pt idx="853">
                  <c:v>-1.0038376333333302E-2</c:v>
                </c:pt>
                <c:pt idx="854">
                  <c:v>-1.0238647666666703E-2</c:v>
                </c:pt>
                <c:pt idx="855">
                  <c:v>-1.0238330000000002E-2</c:v>
                </c:pt>
                <c:pt idx="856">
                  <c:v>-1.0755857000000002E-2</c:v>
                </c:pt>
                <c:pt idx="857">
                  <c:v>-1.1327426333333302E-2</c:v>
                </c:pt>
                <c:pt idx="858">
                  <c:v>-1.1060397000000001E-2</c:v>
                </c:pt>
                <c:pt idx="859">
                  <c:v>-1.1483192666666702E-2</c:v>
                </c:pt>
                <c:pt idx="860">
                  <c:v>-1.1651993000000001E-2</c:v>
                </c:pt>
                <c:pt idx="861">
                  <c:v>-1.2357712000000002E-2</c:v>
                </c:pt>
                <c:pt idx="862">
                  <c:v>-1.1887550666666705E-2</c:v>
                </c:pt>
                <c:pt idx="863">
                  <c:v>-1.2361844666666701E-2</c:v>
                </c:pt>
                <c:pt idx="864">
                  <c:v>-1.2427966E-2</c:v>
                </c:pt>
                <c:pt idx="865">
                  <c:v>-1.3350805000000004E-2</c:v>
                </c:pt>
                <c:pt idx="866">
                  <c:v>-1.3605754000000001E-2</c:v>
                </c:pt>
                <c:pt idx="867">
                  <c:v>-1.5117327666666703E-2</c:v>
                </c:pt>
                <c:pt idx="868">
                  <c:v>-1.5336354666666704E-2</c:v>
                </c:pt>
                <c:pt idx="869">
                  <c:v>-1.5416781333333301E-2</c:v>
                </c:pt>
                <c:pt idx="870">
                  <c:v>-1.6012509666666702E-2</c:v>
                </c:pt>
                <c:pt idx="871">
                  <c:v>-1.7143567666666703E-2</c:v>
                </c:pt>
                <c:pt idx="872">
                  <c:v>-1.7197609000000003E-2</c:v>
                </c:pt>
                <c:pt idx="873">
                  <c:v>-1.7322222666666703E-2</c:v>
                </c:pt>
                <c:pt idx="874">
                  <c:v>-1.7620086666666705E-2</c:v>
                </c:pt>
                <c:pt idx="875">
                  <c:v>-1.6128540333333403E-2</c:v>
                </c:pt>
                <c:pt idx="876">
                  <c:v>-1.7517726000000004E-2</c:v>
                </c:pt>
                <c:pt idx="877">
                  <c:v>-1.8113454333333303E-2</c:v>
                </c:pt>
                <c:pt idx="878">
                  <c:v>-1.7194112333333303E-2</c:v>
                </c:pt>
                <c:pt idx="879">
                  <c:v>-1.7333349000000005E-2</c:v>
                </c:pt>
                <c:pt idx="880">
                  <c:v>-1.6198794666666707E-2</c:v>
                </c:pt>
                <c:pt idx="881">
                  <c:v>-1.7761230666666707E-2</c:v>
                </c:pt>
                <c:pt idx="882">
                  <c:v>-1.7388980000000009E-2</c:v>
                </c:pt>
                <c:pt idx="883">
                  <c:v>-1.7159780000000003E-2</c:v>
                </c:pt>
                <c:pt idx="884">
                  <c:v>-1.7251651000000007E-2</c:v>
                </c:pt>
                <c:pt idx="885">
                  <c:v>-1.6728719666666704E-2</c:v>
                </c:pt>
                <c:pt idx="886">
                  <c:v>-1.7898560333333303E-2</c:v>
                </c:pt>
                <c:pt idx="887">
                  <c:v>-1.8187205333333401E-2</c:v>
                </c:pt>
                <c:pt idx="888">
                  <c:v>-1.7838796000000004E-2</c:v>
                </c:pt>
                <c:pt idx="889">
                  <c:v>-1.7018000666666706E-2</c:v>
                </c:pt>
                <c:pt idx="890">
                  <c:v>-1.9028982000000003E-2</c:v>
                </c:pt>
                <c:pt idx="891">
                  <c:v>-1.8454551666666708E-2</c:v>
                </c:pt>
                <c:pt idx="892">
                  <c:v>-2.0832698E-2</c:v>
                </c:pt>
                <c:pt idx="893">
                  <c:v>-1.7991066333333305E-2</c:v>
                </c:pt>
                <c:pt idx="894">
                  <c:v>-2.0277341666666705E-2</c:v>
                </c:pt>
                <c:pt idx="895">
                  <c:v>-2.0103455000000006E-2</c:v>
                </c:pt>
                <c:pt idx="896">
                  <c:v>-1.9362132000000004E-2</c:v>
                </c:pt>
                <c:pt idx="897">
                  <c:v>-2.1471342000000108E-2</c:v>
                </c:pt>
                <c:pt idx="898">
                  <c:v>-2.1602313000000005E-2</c:v>
                </c:pt>
                <c:pt idx="899">
                  <c:v>-2.0913442333333303E-2</c:v>
                </c:pt>
                <c:pt idx="900">
                  <c:v>-2.1621068666666705E-2</c:v>
                </c:pt>
                <c:pt idx="901">
                  <c:v>-2.2650083333333303E-2</c:v>
                </c:pt>
                <c:pt idx="902">
                  <c:v>-2.3855845666666705E-2</c:v>
                </c:pt>
                <c:pt idx="903">
                  <c:v>-2.5348981333333305E-2</c:v>
                </c:pt>
                <c:pt idx="904">
                  <c:v>-2.5553385666666709E-2</c:v>
                </c:pt>
                <c:pt idx="905">
                  <c:v>-2.2597313000000008E-2</c:v>
                </c:pt>
                <c:pt idx="906">
                  <c:v>-2.5536855333333303E-2</c:v>
                </c:pt>
                <c:pt idx="907">
                  <c:v>-2.6336034333333307E-2</c:v>
                </c:pt>
                <c:pt idx="908">
                  <c:v>-2.6764870000000007E-2</c:v>
                </c:pt>
                <c:pt idx="909">
                  <c:v>-2.83238093333333E-2</c:v>
                </c:pt>
                <c:pt idx="910">
                  <c:v>-2.7209600000000004E-2</c:v>
                </c:pt>
              </c:numCache>
            </c:numRef>
          </c:yVal>
          <c:smooth val="1"/>
        </c:ser>
        <c:ser>
          <c:idx val="1"/>
          <c:order val="1"/>
          <c:tx>
            <c:strRef>
              <c:f>'example sample11'!$E$1</c:f>
              <c:strCache>
                <c:ptCount val="1"/>
                <c:pt idx="0">
                  <c:v>UNFILTERED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sample11'!$E$2:$E$912</c:f>
              <c:numCache>
                <c:formatCode>General</c:formatCode>
                <c:ptCount val="911"/>
                <c:pt idx="0">
                  <c:v>2.5942185719807949</c:v>
                </c:pt>
                <c:pt idx="1">
                  <c:v>2.7157341639200849</c:v>
                </c:pt>
                <c:pt idx="2">
                  <c:v>2.7836195627848306</c:v>
                </c:pt>
                <c:pt idx="3">
                  <c:v>2.7993965148925795</c:v>
                </c:pt>
                <c:pt idx="4">
                  <c:v>2.7872721354166687</c:v>
                </c:pt>
                <c:pt idx="5">
                  <c:v>2.792127291361497</c:v>
                </c:pt>
                <c:pt idx="6">
                  <c:v>2.7799806594848637</c:v>
                </c:pt>
                <c:pt idx="7">
                  <c:v>2.7910149892171221</c:v>
                </c:pt>
                <c:pt idx="8">
                  <c:v>2.7684828440348332</c:v>
                </c:pt>
                <c:pt idx="9">
                  <c:v>2.7161003748575832</c:v>
                </c:pt>
                <c:pt idx="10">
                  <c:v>2.6772677103678402</c:v>
                </c:pt>
                <c:pt idx="11">
                  <c:v>2.6290327707926484</c:v>
                </c:pt>
                <c:pt idx="12">
                  <c:v>2.5419753392537374</c:v>
                </c:pt>
                <c:pt idx="13">
                  <c:v>2.343584696451825</c:v>
                </c:pt>
                <c:pt idx="14">
                  <c:v>2.0666545232137001</c:v>
                </c:pt>
                <c:pt idx="15">
                  <c:v>1.792732556660966</c:v>
                </c:pt>
                <c:pt idx="16">
                  <c:v>1.5370537439982073</c:v>
                </c:pt>
                <c:pt idx="17">
                  <c:v>1.3120428721110002</c:v>
                </c:pt>
                <c:pt idx="18">
                  <c:v>1.1184641520182299</c:v>
                </c:pt>
                <c:pt idx="19">
                  <c:v>0.95572090148925803</c:v>
                </c:pt>
                <c:pt idx="20">
                  <c:v>0.81643994649251306</c:v>
                </c:pt>
                <c:pt idx="21">
                  <c:v>0.69984467824300223</c:v>
                </c:pt>
                <c:pt idx="22">
                  <c:v>0.6032629013061519</c:v>
                </c:pt>
                <c:pt idx="23">
                  <c:v>0.52407360076904297</c:v>
                </c:pt>
                <c:pt idx="24">
                  <c:v>0.46060975392659498</c:v>
                </c:pt>
                <c:pt idx="25">
                  <c:v>0.40874830881754604</c:v>
                </c:pt>
                <c:pt idx="26">
                  <c:v>0.367196718851725</c:v>
                </c:pt>
                <c:pt idx="27">
                  <c:v>0.33426888783772912</c:v>
                </c:pt>
                <c:pt idx="28">
                  <c:v>0.30807304382324208</c:v>
                </c:pt>
                <c:pt idx="29">
                  <c:v>0.28741168975830106</c:v>
                </c:pt>
                <c:pt idx="30">
                  <c:v>0.27109813690185502</c:v>
                </c:pt>
                <c:pt idx="31">
                  <c:v>0.25777149200439398</c:v>
                </c:pt>
                <c:pt idx="32">
                  <c:v>0.24701150258382204</c:v>
                </c:pt>
                <c:pt idx="33">
                  <c:v>0.23805268605550201</c:v>
                </c:pt>
                <c:pt idx="34">
                  <c:v>0.23069445292155</c:v>
                </c:pt>
                <c:pt idx="35">
                  <c:v>0.22426541646321602</c:v>
                </c:pt>
                <c:pt idx="36">
                  <c:v>0.21872806549072304</c:v>
                </c:pt>
                <c:pt idx="37">
                  <c:v>0.21369139353434205</c:v>
                </c:pt>
                <c:pt idx="38">
                  <c:v>0.20906543731689506</c:v>
                </c:pt>
                <c:pt idx="39">
                  <c:v>0.204901059468587</c:v>
                </c:pt>
                <c:pt idx="40">
                  <c:v>0.20092995961507101</c:v>
                </c:pt>
                <c:pt idx="41">
                  <c:v>0.19711685180664001</c:v>
                </c:pt>
                <c:pt idx="42">
                  <c:v>0.19346872965494799</c:v>
                </c:pt>
                <c:pt idx="43">
                  <c:v>0.19003041585286504</c:v>
                </c:pt>
                <c:pt idx="44">
                  <c:v>0.18671703338623108</c:v>
                </c:pt>
                <c:pt idx="45">
                  <c:v>0.18354256947835301</c:v>
                </c:pt>
                <c:pt idx="46">
                  <c:v>0.18049748738606808</c:v>
                </c:pt>
                <c:pt idx="47">
                  <c:v>0.177561759948731</c:v>
                </c:pt>
                <c:pt idx="48">
                  <c:v>0.17482852935790999</c:v>
                </c:pt>
                <c:pt idx="49">
                  <c:v>0.17216300964355497</c:v>
                </c:pt>
                <c:pt idx="50">
                  <c:v>0.16977310180664101</c:v>
                </c:pt>
                <c:pt idx="51">
                  <c:v>0.16752656300862598</c:v>
                </c:pt>
                <c:pt idx="52">
                  <c:v>0.16542116800944001</c:v>
                </c:pt>
                <c:pt idx="53">
                  <c:v>0.163540522257487</c:v>
                </c:pt>
                <c:pt idx="54">
                  <c:v>0.16175460815429701</c:v>
                </c:pt>
                <c:pt idx="55">
                  <c:v>0.16009902954101601</c:v>
                </c:pt>
                <c:pt idx="56">
                  <c:v>0.15854199727376303</c:v>
                </c:pt>
                <c:pt idx="57">
                  <c:v>0.15717569986979202</c:v>
                </c:pt>
                <c:pt idx="58">
                  <c:v>0.15580113728841202</c:v>
                </c:pt>
                <c:pt idx="59">
                  <c:v>0.15456199645996105</c:v>
                </c:pt>
                <c:pt idx="60">
                  <c:v>0.15329837799072304</c:v>
                </c:pt>
                <c:pt idx="61">
                  <c:v>0.15213267008463599</c:v>
                </c:pt>
                <c:pt idx="62">
                  <c:v>0.150858879089356</c:v>
                </c:pt>
                <c:pt idx="63">
                  <c:v>0.14965438842773504</c:v>
                </c:pt>
                <c:pt idx="64">
                  <c:v>0.14844226837158303</c:v>
                </c:pt>
                <c:pt idx="65">
                  <c:v>0.14710458119710304</c:v>
                </c:pt>
                <c:pt idx="66">
                  <c:v>0.14577579498291002</c:v>
                </c:pt>
                <c:pt idx="67">
                  <c:v>0.14440790812174503</c:v>
                </c:pt>
                <c:pt idx="68">
                  <c:v>0.14294846852620507</c:v>
                </c:pt>
                <c:pt idx="69">
                  <c:v>0.14152113596598301</c:v>
                </c:pt>
                <c:pt idx="70">
                  <c:v>0.13998031616211004</c:v>
                </c:pt>
                <c:pt idx="71">
                  <c:v>0.13831138610839905</c:v>
                </c:pt>
                <c:pt idx="72">
                  <c:v>0.13665199279785101</c:v>
                </c:pt>
                <c:pt idx="73">
                  <c:v>0.13494714101155603</c:v>
                </c:pt>
                <c:pt idx="74">
                  <c:v>0.13308334350585901</c:v>
                </c:pt>
                <c:pt idx="75">
                  <c:v>0.131201108296712</c:v>
                </c:pt>
                <c:pt idx="76">
                  <c:v>0.12941837310791104</c:v>
                </c:pt>
                <c:pt idx="77">
                  <c:v>0.12746461232503301</c:v>
                </c:pt>
                <c:pt idx="78">
                  <c:v>0.12540086110432902</c:v>
                </c:pt>
                <c:pt idx="79">
                  <c:v>0.12346553802490301</c:v>
                </c:pt>
                <c:pt idx="80">
                  <c:v>0.121368408203125</c:v>
                </c:pt>
                <c:pt idx="81">
                  <c:v>0.11934852600097599</c:v>
                </c:pt>
                <c:pt idx="82">
                  <c:v>0.117267608642578</c:v>
                </c:pt>
                <c:pt idx="83">
                  <c:v>0.11518414815267002</c:v>
                </c:pt>
                <c:pt idx="84">
                  <c:v>0.11313947041829402</c:v>
                </c:pt>
                <c:pt idx="85">
                  <c:v>0.11107762654622401</c:v>
                </c:pt>
                <c:pt idx="86">
                  <c:v>0.10909175872802802</c:v>
                </c:pt>
                <c:pt idx="87">
                  <c:v>0.10703086853027301</c:v>
                </c:pt>
                <c:pt idx="88">
                  <c:v>0.10510285695393903</c:v>
                </c:pt>
                <c:pt idx="89">
                  <c:v>0.10310649871826201</c:v>
                </c:pt>
                <c:pt idx="90">
                  <c:v>0.10121568044026702</c:v>
                </c:pt>
                <c:pt idx="91">
                  <c:v>9.927527109781914E-2</c:v>
                </c:pt>
                <c:pt idx="92">
                  <c:v>9.7369194030761594E-2</c:v>
                </c:pt>
                <c:pt idx="93">
                  <c:v>9.5451990763346692E-2</c:v>
                </c:pt>
                <c:pt idx="94">
                  <c:v>9.3628247578938728E-2</c:v>
                </c:pt>
                <c:pt idx="95">
                  <c:v>9.1768264770508021E-2</c:v>
                </c:pt>
                <c:pt idx="96">
                  <c:v>8.9897791544596511E-2</c:v>
                </c:pt>
                <c:pt idx="97">
                  <c:v>8.8105519612630218E-2</c:v>
                </c:pt>
                <c:pt idx="98">
                  <c:v>8.6274464925130342E-2</c:v>
                </c:pt>
                <c:pt idx="99">
                  <c:v>8.4529240926106947E-2</c:v>
                </c:pt>
                <c:pt idx="100">
                  <c:v>8.2798957824707003E-2</c:v>
                </c:pt>
                <c:pt idx="101">
                  <c:v>8.1012725830078111E-2</c:v>
                </c:pt>
                <c:pt idx="102">
                  <c:v>7.9327265421549525E-2</c:v>
                </c:pt>
                <c:pt idx="103">
                  <c:v>7.7669143676757715E-2</c:v>
                </c:pt>
                <c:pt idx="104">
                  <c:v>7.6019922892252595E-2</c:v>
                </c:pt>
                <c:pt idx="105">
                  <c:v>7.4350674947103013E-2</c:v>
                </c:pt>
                <c:pt idx="106">
                  <c:v>7.2709401448567815E-2</c:v>
                </c:pt>
                <c:pt idx="107">
                  <c:v>7.1180343627929701E-2</c:v>
                </c:pt>
                <c:pt idx="108">
                  <c:v>6.9672266642252706E-2</c:v>
                </c:pt>
                <c:pt idx="109">
                  <c:v>6.8176587422688825E-2</c:v>
                </c:pt>
                <c:pt idx="110">
                  <c:v>6.6790262858073018E-2</c:v>
                </c:pt>
                <c:pt idx="111">
                  <c:v>6.5389315287272085E-2</c:v>
                </c:pt>
                <c:pt idx="112">
                  <c:v>6.4003308614094978E-2</c:v>
                </c:pt>
                <c:pt idx="113">
                  <c:v>6.2746047973632937E-2</c:v>
                </c:pt>
                <c:pt idx="114">
                  <c:v>6.1298688252767013E-2</c:v>
                </c:pt>
                <c:pt idx="115">
                  <c:v>6.0171445210774707E-2</c:v>
                </c:pt>
                <c:pt idx="116">
                  <c:v>5.9028625488281306E-2</c:v>
                </c:pt>
                <c:pt idx="117">
                  <c:v>5.78482945760092E-2</c:v>
                </c:pt>
                <c:pt idx="118">
                  <c:v>5.67779541015625E-2</c:v>
                </c:pt>
                <c:pt idx="119">
                  <c:v>5.5591583251953201E-2</c:v>
                </c:pt>
                <c:pt idx="120">
                  <c:v>5.4507891337076911E-2</c:v>
                </c:pt>
                <c:pt idx="121">
                  <c:v>5.3453127543131619E-2</c:v>
                </c:pt>
                <c:pt idx="122">
                  <c:v>5.242315928141271E-2</c:v>
                </c:pt>
                <c:pt idx="123">
                  <c:v>5.141735076904301E-2</c:v>
                </c:pt>
                <c:pt idx="124">
                  <c:v>5.0418853759765715E-2</c:v>
                </c:pt>
                <c:pt idx="125">
                  <c:v>4.9502372741699212E-2</c:v>
                </c:pt>
                <c:pt idx="126">
                  <c:v>4.8540433247884096E-2</c:v>
                </c:pt>
                <c:pt idx="127">
                  <c:v>4.7610282897949309E-2</c:v>
                </c:pt>
                <c:pt idx="128">
                  <c:v>4.6667416890462297E-2</c:v>
                </c:pt>
                <c:pt idx="129">
                  <c:v>4.5780499776204499E-2</c:v>
                </c:pt>
                <c:pt idx="130">
                  <c:v>4.499912261962892E-2</c:v>
                </c:pt>
                <c:pt idx="131">
                  <c:v>4.4155438741048221E-2</c:v>
                </c:pt>
                <c:pt idx="132">
                  <c:v>4.3230374654134103E-2</c:v>
                </c:pt>
                <c:pt idx="133">
                  <c:v>4.24159367879232E-2</c:v>
                </c:pt>
                <c:pt idx="134">
                  <c:v>4.1640917460123709E-2</c:v>
                </c:pt>
                <c:pt idx="135">
                  <c:v>4.0796279907226701E-2</c:v>
                </c:pt>
                <c:pt idx="136">
                  <c:v>3.9981206258138002E-2</c:v>
                </c:pt>
                <c:pt idx="137">
                  <c:v>3.9329210917155015E-2</c:v>
                </c:pt>
                <c:pt idx="138">
                  <c:v>3.8677215576172007E-2</c:v>
                </c:pt>
                <c:pt idx="139">
                  <c:v>3.7823041280110714E-2</c:v>
                </c:pt>
                <c:pt idx="140">
                  <c:v>3.7321090698242215E-2</c:v>
                </c:pt>
                <c:pt idx="141">
                  <c:v>3.6555926005045605E-2</c:v>
                </c:pt>
                <c:pt idx="142">
                  <c:v>3.5842577616373807E-2</c:v>
                </c:pt>
                <c:pt idx="143">
                  <c:v>3.532600402832041E-2</c:v>
                </c:pt>
                <c:pt idx="144">
                  <c:v>3.4663836161295598E-2</c:v>
                </c:pt>
                <c:pt idx="145">
                  <c:v>3.3994356791178404E-2</c:v>
                </c:pt>
                <c:pt idx="146">
                  <c:v>3.3475875854492188E-2</c:v>
                </c:pt>
                <c:pt idx="147">
                  <c:v>3.2908439636230497E-2</c:v>
                </c:pt>
                <c:pt idx="148">
                  <c:v>3.2291412353515701E-2</c:v>
                </c:pt>
                <c:pt idx="149">
                  <c:v>3.1748771667480497E-2</c:v>
                </c:pt>
                <c:pt idx="150">
                  <c:v>3.1256993611653697E-2</c:v>
                </c:pt>
                <c:pt idx="151">
                  <c:v>3.07725270589192E-2</c:v>
                </c:pt>
                <c:pt idx="152">
                  <c:v>3.0228296915690105E-2</c:v>
                </c:pt>
                <c:pt idx="153">
                  <c:v>2.9695510864257816E-2</c:v>
                </c:pt>
                <c:pt idx="154">
                  <c:v>2.9252370198567711E-2</c:v>
                </c:pt>
                <c:pt idx="155">
                  <c:v>2.8800646464030005E-2</c:v>
                </c:pt>
                <c:pt idx="156">
                  <c:v>2.8321901957194112E-2</c:v>
                </c:pt>
                <c:pt idx="157">
                  <c:v>2.7996699015299407E-2</c:v>
                </c:pt>
                <c:pt idx="158">
                  <c:v>2.7439435323079509E-2</c:v>
                </c:pt>
                <c:pt idx="159">
                  <c:v>2.6934623718261705E-2</c:v>
                </c:pt>
                <c:pt idx="160">
                  <c:v>2.6459376017252713E-2</c:v>
                </c:pt>
                <c:pt idx="161">
                  <c:v>2.6062329610188808E-2</c:v>
                </c:pt>
                <c:pt idx="162">
                  <c:v>2.5652885437011802E-2</c:v>
                </c:pt>
                <c:pt idx="163">
                  <c:v>2.5226593017578104E-2</c:v>
                </c:pt>
                <c:pt idx="164">
                  <c:v>2.4807612101237005E-2</c:v>
                </c:pt>
                <c:pt idx="165">
                  <c:v>2.44668324788412E-2</c:v>
                </c:pt>
                <c:pt idx="166">
                  <c:v>2.4095217386881501E-2</c:v>
                </c:pt>
                <c:pt idx="167">
                  <c:v>2.3783683776855497E-2</c:v>
                </c:pt>
                <c:pt idx="168">
                  <c:v>2.3479461669921903E-2</c:v>
                </c:pt>
                <c:pt idx="169">
                  <c:v>2.36746470133464E-2</c:v>
                </c:pt>
                <c:pt idx="170">
                  <c:v>2.3768424987792906E-2</c:v>
                </c:pt>
                <c:pt idx="171">
                  <c:v>2.3815155029296903E-2</c:v>
                </c:pt>
                <c:pt idx="172">
                  <c:v>2.3527145385742201E-2</c:v>
                </c:pt>
                <c:pt idx="173">
                  <c:v>2.2578239440918003E-2</c:v>
                </c:pt>
                <c:pt idx="174">
                  <c:v>2.1591504414876405E-2</c:v>
                </c:pt>
                <c:pt idx="175">
                  <c:v>2.0841598510742201E-2</c:v>
                </c:pt>
                <c:pt idx="176">
                  <c:v>2.0479202270507899E-2</c:v>
                </c:pt>
                <c:pt idx="177">
                  <c:v>2.0386377970377709E-2</c:v>
                </c:pt>
                <c:pt idx="178">
                  <c:v>2.0220756530761701E-2</c:v>
                </c:pt>
                <c:pt idx="179">
                  <c:v>1.9875526428222604E-2</c:v>
                </c:pt>
                <c:pt idx="180">
                  <c:v>1.9583066304524707E-2</c:v>
                </c:pt>
                <c:pt idx="181">
                  <c:v>1.9513130187988302E-2</c:v>
                </c:pt>
                <c:pt idx="182">
                  <c:v>1.9191424051920605E-2</c:v>
                </c:pt>
                <c:pt idx="183">
                  <c:v>1.8975257873535205E-2</c:v>
                </c:pt>
                <c:pt idx="184">
                  <c:v>1.8866221110026001E-2</c:v>
                </c:pt>
                <c:pt idx="185">
                  <c:v>1.9029299418131498E-2</c:v>
                </c:pt>
                <c:pt idx="186">
                  <c:v>1.8572489420573001E-2</c:v>
                </c:pt>
                <c:pt idx="187">
                  <c:v>1.84017817179363E-2</c:v>
                </c:pt>
                <c:pt idx="188">
                  <c:v>1.8540700276692697E-2</c:v>
                </c:pt>
                <c:pt idx="189">
                  <c:v>1.87352498372396E-2</c:v>
                </c:pt>
                <c:pt idx="190">
                  <c:v>1.7917950948079509E-2</c:v>
                </c:pt>
                <c:pt idx="191">
                  <c:v>1.7512957255045605E-2</c:v>
                </c:pt>
                <c:pt idx="192">
                  <c:v>1.7602602640787803E-2</c:v>
                </c:pt>
                <c:pt idx="193">
                  <c:v>1.7313639322916706E-2</c:v>
                </c:pt>
                <c:pt idx="194">
                  <c:v>1.6960779825846303E-2</c:v>
                </c:pt>
                <c:pt idx="195">
                  <c:v>1.6549110412597705E-2</c:v>
                </c:pt>
                <c:pt idx="196">
                  <c:v>1.6489982604980503E-2</c:v>
                </c:pt>
                <c:pt idx="197">
                  <c:v>1.6978899637858109E-2</c:v>
                </c:pt>
                <c:pt idx="198">
                  <c:v>1.7565727233886701E-2</c:v>
                </c:pt>
                <c:pt idx="199">
                  <c:v>1.6256968180338605E-2</c:v>
                </c:pt>
                <c:pt idx="200">
                  <c:v>1.5410423278808602E-2</c:v>
                </c:pt>
                <c:pt idx="201">
                  <c:v>1.5610376993815104E-2</c:v>
                </c:pt>
                <c:pt idx="202">
                  <c:v>1.7083485921223909E-2</c:v>
                </c:pt>
                <c:pt idx="203">
                  <c:v>1.6771952311197907E-2</c:v>
                </c:pt>
                <c:pt idx="204">
                  <c:v>1.6020139058431002E-2</c:v>
                </c:pt>
                <c:pt idx="205">
                  <c:v>1.5042622884114605E-2</c:v>
                </c:pt>
                <c:pt idx="206">
                  <c:v>1.4765739440918003E-2</c:v>
                </c:pt>
                <c:pt idx="207">
                  <c:v>1.5508969624837202E-2</c:v>
                </c:pt>
                <c:pt idx="208">
                  <c:v>1.6747156778971397E-2</c:v>
                </c:pt>
                <c:pt idx="209">
                  <c:v>1.5892346700032599E-2</c:v>
                </c:pt>
                <c:pt idx="210">
                  <c:v>1.4809290568033902E-2</c:v>
                </c:pt>
                <c:pt idx="211">
                  <c:v>1.4163653055826902E-2</c:v>
                </c:pt>
                <c:pt idx="212">
                  <c:v>1.3984044392903705E-2</c:v>
                </c:pt>
                <c:pt idx="213">
                  <c:v>1.3832410176595103E-2</c:v>
                </c:pt>
                <c:pt idx="214">
                  <c:v>1.4514605204264303E-2</c:v>
                </c:pt>
                <c:pt idx="215">
                  <c:v>1.54504776000977E-2</c:v>
                </c:pt>
                <c:pt idx="216">
                  <c:v>1.4289538065592501E-2</c:v>
                </c:pt>
                <c:pt idx="217">
                  <c:v>1.3249397277832003E-2</c:v>
                </c:pt>
                <c:pt idx="218">
                  <c:v>1.3527234395345103E-2</c:v>
                </c:pt>
                <c:pt idx="219">
                  <c:v>1.3128916422526001E-2</c:v>
                </c:pt>
                <c:pt idx="220">
                  <c:v>1.29734675089518E-2</c:v>
                </c:pt>
                <c:pt idx="221">
                  <c:v>1.3067563374837204E-2</c:v>
                </c:pt>
                <c:pt idx="222">
                  <c:v>1.3828277587890601E-2</c:v>
                </c:pt>
                <c:pt idx="223">
                  <c:v>1.4148394266764402E-2</c:v>
                </c:pt>
                <c:pt idx="224">
                  <c:v>1.3282457987467501E-2</c:v>
                </c:pt>
                <c:pt idx="225">
                  <c:v>1.2568473815918003E-2</c:v>
                </c:pt>
                <c:pt idx="226">
                  <c:v>1.2626647949218802E-2</c:v>
                </c:pt>
                <c:pt idx="227">
                  <c:v>1.2667655944824201E-2</c:v>
                </c:pt>
                <c:pt idx="228">
                  <c:v>1.2139638264974001E-2</c:v>
                </c:pt>
                <c:pt idx="229">
                  <c:v>1.2288729349772202E-2</c:v>
                </c:pt>
                <c:pt idx="230">
                  <c:v>1.3311068216959602E-2</c:v>
                </c:pt>
                <c:pt idx="231">
                  <c:v>1.4252662658691401E-2</c:v>
                </c:pt>
                <c:pt idx="232">
                  <c:v>1.4544804890950504E-2</c:v>
                </c:pt>
                <c:pt idx="233">
                  <c:v>1.3702074686686303E-2</c:v>
                </c:pt>
                <c:pt idx="234">
                  <c:v>1.2815475463867302E-2</c:v>
                </c:pt>
                <c:pt idx="235">
                  <c:v>1.1859575907389404E-2</c:v>
                </c:pt>
                <c:pt idx="236">
                  <c:v>1.1720975240071601E-2</c:v>
                </c:pt>
                <c:pt idx="237">
                  <c:v>1.2638092041015602E-2</c:v>
                </c:pt>
                <c:pt idx="238">
                  <c:v>1.2468338012695299E-2</c:v>
                </c:pt>
                <c:pt idx="239">
                  <c:v>1.3629595438639303E-2</c:v>
                </c:pt>
                <c:pt idx="240">
                  <c:v>1.4349301656087303E-2</c:v>
                </c:pt>
                <c:pt idx="241">
                  <c:v>1.3068834940592499E-2</c:v>
                </c:pt>
                <c:pt idx="242">
                  <c:v>1.1982599894205803E-2</c:v>
                </c:pt>
                <c:pt idx="243">
                  <c:v>1.1779785156250005E-2</c:v>
                </c:pt>
                <c:pt idx="244">
                  <c:v>1.0865847269693999E-2</c:v>
                </c:pt>
                <c:pt idx="245">
                  <c:v>1.1094411214192702E-2</c:v>
                </c:pt>
                <c:pt idx="246">
                  <c:v>1.1795043945312503E-2</c:v>
                </c:pt>
                <c:pt idx="247">
                  <c:v>1.1909166971842503E-2</c:v>
                </c:pt>
                <c:pt idx="248">
                  <c:v>1.2268066406250002E-2</c:v>
                </c:pt>
                <c:pt idx="249">
                  <c:v>1.1600494384765602E-2</c:v>
                </c:pt>
                <c:pt idx="250">
                  <c:v>1.2010892232259202E-2</c:v>
                </c:pt>
                <c:pt idx="251">
                  <c:v>1.1475563049316405E-2</c:v>
                </c:pt>
                <c:pt idx="252">
                  <c:v>1.1295318603515601E-2</c:v>
                </c:pt>
                <c:pt idx="253">
                  <c:v>1.1671066284179701E-2</c:v>
                </c:pt>
                <c:pt idx="254">
                  <c:v>1.1345863342285104E-2</c:v>
                </c:pt>
                <c:pt idx="255">
                  <c:v>1.1349360148112003E-2</c:v>
                </c:pt>
                <c:pt idx="256">
                  <c:v>1.1127154032389302E-2</c:v>
                </c:pt>
                <c:pt idx="257">
                  <c:v>1.1007626851399704E-2</c:v>
                </c:pt>
                <c:pt idx="258">
                  <c:v>1.0849634806315104E-2</c:v>
                </c:pt>
                <c:pt idx="259">
                  <c:v>1.0646502176920605E-2</c:v>
                </c:pt>
                <c:pt idx="260">
                  <c:v>1.0412216186523401E-2</c:v>
                </c:pt>
                <c:pt idx="261">
                  <c:v>1.0122299194336002E-2</c:v>
                </c:pt>
                <c:pt idx="262">
                  <c:v>9.8991394042968698E-3</c:v>
                </c:pt>
                <c:pt idx="263">
                  <c:v>9.7840627034505422E-3</c:v>
                </c:pt>
                <c:pt idx="264">
                  <c:v>9.5866521199544346E-3</c:v>
                </c:pt>
                <c:pt idx="265">
                  <c:v>9.2515945434570278E-3</c:v>
                </c:pt>
                <c:pt idx="266">
                  <c:v>9.4525019327799525E-3</c:v>
                </c:pt>
                <c:pt idx="267">
                  <c:v>9.843508402506522E-3</c:v>
                </c:pt>
                <c:pt idx="268">
                  <c:v>1.0028521219889402E-2</c:v>
                </c:pt>
                <c:pt idx="269">
                  <c:v>9.8104476928711111E-3</c:v>
                </c:pt>
                <c:pt idx="270">
                  <c:v>1.0117212931315104E-2</c:v>
                </c:pt>
                <c:pt idx="271">
                  <c:v>9.214401245117191E-3</c:v>
                </c:pt>
                <c:pt idx="272">
                  <c:v>9.025255839029982E-3</c:v>
                </c:pt>
                <c:pt idx="273">
                  <c:v>9.3577702840169693E-3</c:v>
                </c:pt>
                <c:pt idx="274">
                  <c:v>1.0106722513834704E-2</c:v>
                </c:pt>
                <c:pt idx="275">
                  <c:v>1.0445276896158803E-2</c:v>
                </c:pt>
                <c:pt idx="276">
                  <c:v>1.0004043579101602E-2</c:v>
                </c:pt>
                <c:pt idx="277">
                  <c:v>9.9541346232096782E-3</c:v>
                </c:pt>
                <c:pt idx="278">
                  <c:v>9.9554061889648507E-3</c:v>
                </c:pt>
                <c:pt idx="279">
                  <c:v>8.9934666951497506E-3</c:v>
                </c:pt>
                <c:pt idx="280">
                  <c:v>8.5760752360026851E-3</c:v>
                </c:pt>
                <c:pt idx="281">
                  <c:v>8.383433024088581E-3</c:v>
                </c:pt>
                <c:pt idx="282">
                  <c:v>8.9321136474609514E-3</c:v>
                </c:pt>
                <c:pt idx="283">
                  <c:v>8.9480082194010289E-3</c:v>
                </c:pt>
                <c:pt idx="284">
                  <c:v>8.9829762776693217E-3</c:v>
                </c:pt>
                <c:pt idx="285">
                  <c:v>9.1406504313150914E-3</c:v>
                </c:pt>
                <c:pt idx="286">
                  <c:v>9.0955098470052505E-3</c:v>
                </c:pt>
                <c:pt idx="287">
                  <c:v>8.7868372599284265E-3</c:v>
                </c:pt>
                <c:pt idx="288">
                  <c:v>8.2461039225260636E-3</c:v>
                </c:pt>
                <c:pt idx="289">
                  <c:v>8.4400177001953611E-3</c:v>
                </c:pt>
                <c:pt idx="290">
                  <c:v>8.4921518961589022E-3</c:v>
                </c:pt>
                <c:pt idx="291">
                  <c:v>8.4667205810547014E-3</c:v>
                </c:pt>
                <c:pt idx="292">
                  <c:v>8.5182189941406215E-3</c:v>
                </c:pt>
                <c:pt idx="293">
                  <c:v>8.4800720214844028E-3</c:v>
                </c:pt>
                <c:pt idx="294">
                  <c:v>9.5389684041341117E-3</c:v>
                </c:pt>
                <c:pt idx="295">
                  <c:v>9.6635818481445382E-3</c:v>
                </c:pt>
                <c:pt idx="296">
                  <c:v>8.1348419189453628E-3</c:v>
                </c:pt>
                <c:pt idx="297">
                  <c:v>7.4698130289713718E-3</c:v>
                </c:pt>
                <c:pt idx="298">
                  <c:v>8.2216262817383229E-3</c:v>
                </c:pt>
                <c:pt idx="299">
                  <c:v>8.6231231689453194E-3</c:v>
                </c:pt>
                <c:pt idx="300">
                  <c:v>8.4498723347981551E-3</c:v>
                </c:pt>
                <c:pt idx="301">
                  <c:v>8.028984069824191E-3</c:v>
                </c:pt>
                <c:pt idx="302">
                  <c:v>8.2232157389323258E-3</c:v>
                </c:pt>
                <c:pt idx="303">
                  <c:v>8.2696278889974016E-3</c:v>
                </c:pt>
                <c:pt idx="304">
                  <c:v>7.8147252400715891E-3</c:v>
                </c:pt>
                <c:pt idx="305">
                  <c:v>7.9536437988281822E-3</c:v>
                </c:pt>
                <c:pt idx="306">
                  <c:v>8.3379745483398611E-3</c:v>
                </c:pt>
                <c:pt idx="307">
                  <c:v>8.0010096232096695E-3</c:v>
                </c:pt>
                <c:pt idx="308">
                  <c:v>7.9650878906249896E-3</c:v>
                </c:pt>
                <c:pt idx="309">
                  <c:v>7.5680414835612424E-3</c:v>
                </c:pt>
                <c:pt idx="310">
                  <c:v>7.5238545735677306E-3</c:v>
                </c:pt>
                <c:pt idx="311">
                  <c:v>7.7123641967773299E-3</c:v>
                </c:pt>
                <c:pt idx="312">
                  <c:v>7.8131357828775914E-3</c:v>
                </c:pt>
                <c:pt idx="313">
                  <c:v>7.6131820678711215E-3</c:v>
                </c:pt>
                <c:pt idx="314">
                  <c:v>7.7266693115234705E-3</c:v>
                </c:pt>
                <c:pt idx="315">
                  <c:v>7.3792139689127902E-3</c:v>
                </c:pt>
                <c:pt idx="316">
                  <c:v>7.013003031412772E-3</c:v>
                </c:pt>
                <c:pt idx="317">
                  <c:v>7.0536931355794415E-3</c:v>
                </c:pt>
                <c:pt idx="318">
                  <c:v>6.957054138183631E-3</c:v>
                </c:pt>
                <c:pt idx="319">
                  <c:v>7.0358912150064916E-3</c:v>
                </c:pt>
                <c:pt idx="320">
                  <c:v>7.3302586873372705E-3</c:v>
                </c:pt>
                <c:pt idx="321">
                  <c:v>7.1760813395182615E-3</c:v>
                </c:pt>
                <c:pt idx="322">
                  <c:v>7.1156819661458209E-3</c:v>
                </c:pt>
                <c:pt idx="323">
                  <c:v>6.8750381469726606E-3</c:v>
                </c:pt>
                <c:pt idx="324">
                  <c:v>6.6213607788085894E-3</c:v>
                </c:pt>
                <c:pt idx="325">
                  <c:v>6.4144134521484601E-3</c:v>
                </c:pt>
                <c:pt idx="326">
                  <c:v>6.4662297566732011E-3</c:v>
                </c:pt>
                <c:pt idx="327">
                  <c:v>6.4360300699870306E-3</c:v>
                </c:pt>
                <c:pt idx="328">
                  <c:v>6.6070556640624905E-3</c:v>
                </c:pt>
                <c:pt idx="329">
                  <c:v>6.579081217447923E-3</c:v>
                </c:pt>
                <c:pt idx="330">
                  <c:v>6.2068303426106699E-3</c:v>
                </c:pt>
                <c:pt idx="331">
                  <c:v>6.1957041422526305E-3</c:v>
                </c:pt>
                <c:pt idx="332">
                  <c:v>6.0056050618489606E-3</c:v>
                </c:pt>
                <c:pt idx="333">
                  <c:v>6.0078303019205593E-3</c:v>
                </c:pt>
                <c:pt idx="334">
                  <c:v>5.9108734130859618E-3</c:v>
                </c:pt>
                <c:pt idx="335">
                  <c:v>5.9334437052409421E-3</c:v>
                </c:pt>
                <c:pt idx="336">
                  <c:v>5.9607823689778912E-3</c:v>
                </c:pt>
                <c:pt idx="337">
                  <c:v>5.7662328084309919E-3</c:v>
                </c:pt>
                <c:pt idx="338">
                  <c:v>5.7681401570638313E-3</c:v>
                </c:pt>
                <c:pt idx="339">
                  <c:v>5.6883494059245003E-3</c:v>
                </c:pt>
                <c:pt idx="340">
                  <c:v>5.6587855021158909E-3</c:v>
                </c:pt>
                <c:pt idx="341">
                  <c:v>5.63335418701173E-3</c:v>
                </c:pt>
                <c:pt idx="342">
                  <c:v>5.5128733317057208E-3</c:v>
                </c:pt>
                <c:pt idx="343">
                  <c:v>5.5335362752278903E-3</c:v>
                </c:pt>
                <c:pt idx="344">
                  <c:v>5.4820378621419615E-3</c:v>
                </c:pt>
                <c:pt idx="345">
                  <c:v>5.4896672566732019E-3</c:v>
                </c:pt>
                <c:pt idx="346">
                  <c:v>5.2719116210937318E-3</c:v>
                </c:pt>
                <c:pt idx="347">
                  <c:v>5.3008397420247298E-3</c:v>
                </c:pt>
                <c:pt idx="348">
                  <c:v>5.3405761718750607E-3</c:v>
                </c:pt>
                <c:pt idx="349">
                  <c:v>5.1387151082356612E-3</c:v>
                </c:pt>
                <c:pt idx="350">
                  <c:v>5.1555633544922309E-3</c:v>
                </c:pt>
                <c:pt idx="351">
                  <c:v>5.137761433919261E-3</c:v>
                </c:pt>
                <c:pt idx="352">
                  <c:v>5.074818929036491E-3</c:v>
                </c:pt>
                <c:pt idx="353">
                  <c:v>4.9673716227213718E-3</c:v>
                </c:pt>
                <c:pt idx="354">
                  <c:v>4.8802693684896004E-3</c:v>
                </c:pt>
                <c:pt idx="355">
                  <c:v>4.8704147338867214E-3</c:v>
                </c:pt>
                <c:pt idx="356">
                  <c:v>4.9155553181966204E-3</c:v>
                </c:pt>
                <c:pt idx="357">
                  <c:v>5.1279067993163915E-3</c:v>
                </c:pt>
                <c:pt idx="358">
                  <c:v>4.9769083658854317E-3</c:v>
                </c:pt>
                <c:pt idx="359">
                  <c:v>4.7791798909505301E-3</c:v>
                </c:pt>
                <c:pt idx="360">
                  <c:v>4.5674641927083599E-3</c:v>
                </c:pt>
                <c:pt idx="361">
                  <c:v>4.6161015828450605E-3</c:v>
                </c:pt>
                <c:pt idx="362">
                  <c:v>4.571596781412772E-3</c:v>
                </c:pt>
                <c:pt idx="363">
                  <c:v>4.5750935872395909E-3</c:v>
                </c:pt>
                <c:pt idx="364">
                  <c:v>4.5413970947266015E-3</c:v>
                </c:pt>
                <c:pt idx="365">
                  <c:v>4.5684178670247219E-3</c:v>
                </c:pt>
                <c:pt idx="366">
                  <c:v>4.3745040893554896E-3</c:v>
                </c:pt>
                <c:pt idx="367">
                  <c:v>4.2851765950521004E-3</c:v>
                </c:pt>
                <c:pt idx="368">
                  <c:v>4.0795008341471903E-3</c:v>
                </c:pt>
                <c:pt idx="369">
                  <c:v>4.1421254475911221E-3</c:v>
                </c:pt>
                <c:pt idx="370">
                  <c:v>4.1885375976562517E-3</c:v>
                </c:pt>
                <c:pt idx="371">
                  <c:v>4.14816538492839E-3</c:v>
                </c:pt>
                <c:pt idx="372">
                  <c:v>4.0295918782552523E-3</c:v>
                </c:pt>
                <c:pt idx="373">
                  <c:v>3.9590199788411594E-3</c:v>
                </c:pt>
                <c:pt idx="374">
                  <c:v>3.8646062215169307E-3</c:v>
                </c:pt>
                <c:pt idx="375">
                  <c:v>3.5241444905599311E-3</c:v>
                </c:pt>
                <c:pt idx="376">
                  <c:v>3.462155659993491E-3</c:v>
                </c:pt>
                <c:pt idx="377">
                  <c:v>3.4243265787760606E-3</c:v>
                </c:pt>
                <c:pt idx="378">
                  <c:v>3.431638081868491E-3</c:v>
                </c:pt>
                <c:pt idx="379">
                  <c:v>3.4904479980468607E-3</c:v>
                </c:pt>
                <c:pt idx="380">
                  <c:v>3.6334991455078606E-3</c:v>
                </c:pt>
                <c:pt idx="381">
                  <c:v>4.1354497273762914E-3</c:v>
                </c:pt>
                <c:pt idx="382">
                  <c:v>4.1519800821939916E-3</c:v>
                </c:pt>
                <c:pt idx="383">
                  <c:v>3.645261128743491E-3</c:v>
                </c:pt>
                <c:pt idx="384">
                  <c:v>4.2807261149089004E-3</c:v>
                </c:pt>
                <c:pt idx="385">
                  <c:v>4.87295786539716E-3</c:v>
                </c:pt>
                <c:pt idx="386">
                  <c:v>3.6474863688151604E-3</c:v>
                </c:pt>
                <c:pt idx="387">
                  <c:v>4.0909449259440307E-3</c:v>
                </c:pt>
                <c:pt idx="388">
                  <c:v>4.2676925659179601E-3</c:v>
                </c:pt>
                <c:pt idx="389">
                  <c:v>4.0737787882486999E-3</c:v>
                </c:pt>
                <c:pt idx="390">
                  <c:v>3.7953058878581005E-3</c:v>
                </c:pt>
                <c:pt idx="391">
                  <c:v>4.33381398518884E-3</c:v>
                </c:pt>
                <c:pt idx="392">
                  <c:v>2.6531219482421606E-3</c:v>
                </c:pt>
                <c:pt idx="393">
                  <c:v>2.4083455403646212E-3</c:v>
                </c:pt>
                <c:pt idx="394">
                  <c:v>3.8909912109375607E-3</c:v>
                </c:pt>
                <c:pt idx="395">
                  <c:v>3.6176045735677315E-3</c:v>
                </c:pt>
                <c:pt idx="396">
                  <c:v>2.7494430541992604E-3</c:v>
                </c:pt>
                <c:pt idx="397">
                  <c:v>2.7465820312500204E-3</c:v>
                </c:pt>
                <c:pt idx="398">
                  <c:v>2.660751342773431E-3</c:v>
                </c:pt>
                <c:pt idx="399">
                  <c:v>2.4646123250325605E-3</c:v>
                </c:pt>
                <c:pt idx="400">
                  <c:v>2.3994445800781211E-3</c:v>
                </c:pt>
                <c:pt idx="401">
                  <c:v>2.9710133870442914E-3</c:v>
                </c:pt>
                <c:pt idx="402">
                  <c:v>3.3432642618815007E-3</c:v>
                </c:pt>
                <c:pt idx="403">
                  <c:v>3.0460357666015603E-3</c:v>
                </c:pt>
                <c:pt idx="404">
                  <c:v>2.5993982950846305E-3</c:v>
                </c:pt>
                <c:pt idx="405">
                  <c:v>2.4620691935221214E-3</c:v>
                </c:pt>
                <c:pt idx="406">
                  <c:v>2.5173823038737203E-3</c:v>
                </c:pt>
                <c:pt idx="407">
                  <c:v>3.1067530314127204E-3</c:v>
                </c:pt>
                <c:pt idx="408">
                  <c:v>3.3098856608072907E-3</c:v>
                </c:pt>
                <c:pt idx="409">
                  <c:v>3.1102498372395909E-3</c:v>
                </c:pt>
                <c:pt idx="410">
                  <c:v>3.2421747843424603E-3</c:v>
                </c:pt>
                <c:pt idx="411">
                  <c:v>2.8820037841797209E-3</c:v>
                </c:pt>
                <c:pt idx="412">
                  <c:v>2.3368199666340904E-3</c:v>
                </c:pt>
                <c:pt idx="413">
                  <c:v>2.2808710734049603E-3</c:v>
                </c:pt>
                <c:pt idx="414">
                  <c:v>2.6041666666666613E-3</c:v>
                </c:pt>
                <c:pt idx="415">
                  <c:v>2.592722574869821E-3</c:v>
                </c:pt>
                <c:pt idx="416">
                  <c:v>2.724329630533861E-3</c:v>
                </c:pt>
                <c:pt idx="417">
                  <c:v>2.7723312377930004E-3</c:v>
                </c:pt>
                <c:pt idx="418">
                  <c:v>2.4544397989908909E-3</c:v>
                </c:pt>
                <c:pt idx="419">
                  <c:v>2.481778462727892E-3</c:v>
                </c:pt>
                <c:pt idx="420">
                  <c:v>2.2764205932617209E-3</c:v>
                </c:pt>
                <c:pt idx="421">
                  <c:v>2.251307169596361E-3</c:v>
                </c:pt>
                <c:pt idx="422">
                  <c:v>2.1489461263020605E-3</c:v>
                </c:pt>
                <c:pt idx="423">
                  <c:v>2.3107528686523307E-3</c:v>
                </c:pt>
                <c:pt idx="424">
                  <c:v>2.5800069173177601E-3</c:v>
                </c:pt>
                <c:pt idx="425">
                  <c:v>2.5733311971029003E-3</c:v>
                </c:pt>
                <c:pt idx="426">
                  <c:v>2.159754435221361E-3</c:v>
                </c:pt>
                <c:pt idx="427">
                  <c:v>1.7442703247070605E-3</c:v>
                </c:pt>
                <c:pt idx="428">
                  <c:v>1.9207000732421901E-3</c:v>
                </c:pt>
                <c:pt idx="429">
                  <c:v>2.2026697794596305E-3</c:v>
                </c:pt>
                <c:pt idx="430">
                  <c:v>1.9588470458984601E-3</c:v>
                </c:pt>
                <c:pt idx="431">
                  <c:v>2.1212895711263309E-3</c:v>
                </c:pt>
                <c:pt idx="432">
                  <c:v>2.7189254760742205E-3</c:v>
                </c:pt>
                <c:pt idx="433">
                  <c:v>2.7901331583659304E-3</c:v>
                </c:pt>
                <c:pt idx="434">
                  <c:v>2.0573933919270913E-3</c:v>
                </c:pt>
                <c:pt idx="435">
                  <c:v>1.3656616210937901E-3</c:v>
                </c:pt>
                <c:pt idx="436">
                  <c:v>1.2289683024088902E-3</c:v>
                </c:pt>
                <c:pt idx="437">
                  <c:v>1.4464060465494905E-3</c:v>
                </c:pt>
                <c:pt idx="438">
                  <c:v>1.5112559000651298E-3</c:v>
                </c:pt>
                <c:pt idx="439">
                  <c:v>1.3252894083659202E-3</c:v>
                </c:pt>
                <c:pt idx="440">
                  <c:v>1.1040369669596604E-3</c:v>
                </c:pt>
                <c:pt idx="441">
                  <c:v>1.0344187418620202E-3</c:v>
                </c:pt>
                <c:pt idx="442">
                  <c:v>1.1269251505533905E-3</c:v>
                </c:pt>
                <c:pt idx="443">
                  <c:v>1.3860066731770904E-3</c:v>
                </c:pt>
                <c:pt idx="444">
                  <c:v>1.3955434163411301E-3</c:v>
                </c:pt>
                <c:pt idx="445">
                  <c:v>1.5602111816406198E-3</c:v>
                </c:pt>
                <c:pt idx="446">
                  <c:v>1.66861216227216E-3</c:v>
                </c:pt>
                <c:pt idx="447">
                  <c:v>1.7032623291015905E-3</c:v>
                </c:pt>
                <c:pt idx="448">
                  <c:v>1.5815099080403903E-3</c:v>
                </c:pt>
                <c:pt idx="449">
                  <c:v>1.2547175089518299E-3</c:v>
                </c:pt>
                <c:pt idx="450">
                  <c:v>1.3001759847004904E-3</c:v>
                </c:pt>
                <c:pt idx="451">
                  <c:v>1.2524922688802302E-3</c:v>
                </c:pt>
                <c:pt idx="452">
                  <c:v>1.2486775716146303E-3</c:v>
                </c:pt>
                <c:pt idx="453">
                  <c:v>1.1148452758789303E-3</c:v>
                </c:pt>
                <c:pt idx="454">
                  <c:v>1.1199315388997506E-3</c:v>
                </c:pt>
                <c:pt idx="455">
                  <c:v>1.1415481567382901E-3</c:v>
                </c:pt>
                <c:pt idx="456">
                  <c:v>1.0086695353190504E-3</c:v>
                </c:pt>
                <c:pt idx="457">
                  <c:v>1.0493596394856703E-3</c:v>
                </c:pt>
                <c:pt idx="458">
                  <c:v>1.1599858601888603E-3</c:v>
                </c:pt>
                <c:pt idx="459">
                  <c:v>1.2324651082357204E-3</c:v>
                </c:pt>
                <c:pt idx="460">
                  <c:v>9.7974141438800493E-4</c:v>
                </c:pt>
                <c:pt idx="461">
                  <c:v>1.0951360066731805E-3</c:v>
                </c:pt>
                <c:pt idx="462">
                  <c:v>9.4540913899741517E-4</c:v>
                </c:pt>
                <c:pt idx="463">
                  <c:v>8.6688995361329122E-4</c:v>
                </c:pt>
                <c:pt idx="464">
                  <c:v>8.8787078857425605E-4</c:v>
                </c:pt>
                <c:pt idx="465">
                  <c:v>2.4674733479818308E-3</c:v>
                </c:pt>
                <c:pt idx="466">
                  <c:v>-1.9413630167643104E-3</c:v>
                </c:pt>
                <c:pt idx="467">
                  <c:v>-2.5332768758137905E-3</c:v>
                </c:pt>
                <c:pt idx="468">
                  <c:v>5.51541646321617E-4</c:v>
                </c:pt>
                <c:pt idx="469">
                  <c:v>6.8092346191409817E-4</c:v>
                </c:pt>
                <c:pt idx="470">
                  <c:v>7.0349375406905201E-4</c:v>
                </c:pt>
                <c:pt idx="471">
                  <c:v>6.2942504882813313E-4</c:v>
                </c:pt>
                <c:pt idx="472">
                  <c:v>5.9795379638673718E-4</c:v>
                </c:pt>
                <c:pt idx="473">
                  <c:v>6.2688191731774924E-4</c:v>
                </c:pt>
                <c:pt idx="474">
                  <c:v>7.6421101888021824E-4</c:v>
                </c:pt>
                <c:pt idx="475">
                  <c:v>6.4341227213540514E-4</c:v>
                </c:pt>
                <c:pt idx="476">
                  <c:v>4.6221415201824903E-4</c:v>
                </c:pt>
                <c:pt idx="477">
                  <c:v>5.0989786783855312E-4</c:v>
                </c:pt>
                <c:pt idx="478">
                  <c:v>4.9940745035808524E-4</c:v>
                </c:pt>
                <c:pt idx="479">
                  <c:v>5.4868062337239912E-4</c:v>
                </c:pt>
                <c:pt idx="480">
                  <c:v>5.8174133300781608E-4</c:v>
                </c:pt>
                <c:pt idx="481">
                  <c:v>6.6216786702472086E-4</c:v>
                </c:pt>
                <c:pt idx="482">
                  <c:v>5.9382120768230009E-4</c:v>
                </c:pt>
                <c:pt idx="483">
                  <c:v>4.8192342122395409E-4</c:v>
                </c:pt>
                <c:pt idx="484">
                  <c:v>5.0576527913415582E-4</c:v>
                </c:pt>
                <c:pt idx="485">
                  <c:v>4.7143300374347108E-4</c:v>
                </c:pt>
                <c:pt idx="486">
                  <c:v>5.3246815999352009E-4</c:v>
                </c:pt>
                <c:pt idx="487">
                  <c:v>4.685719807943041E-4</c:v>
                </c:pt>
                <c:pt idx="488">
                  <c:v>4.5585632324217807E-4</c:v>
                </c:pt>
                <c:pt idx="489">
                  <c:v>5.5758158365888709E-4</c:v>
                </c:pt>
                <c:pt idx="490">
                  <c:v>4.8065185546873618E-4</c:v>
                </c:pt>
                <c:pt idx="491">
                  <c:v>4.9845377604167726E-4</c:v>
                </c:pt>
                <c:pt idx="492">
                  <c:v>4.053115844726421E-4</c:v>
                </c:pt>
                <c:pt idx="493">
                  <c:v>2.7179718017578412E-4</c:v>
                </c:pt>
                <c:pt idx="494">
                  <c:v>5.0449371337892414E-4</c:v>
                </c:pt>
                <c:pt idx="495">
                  <c:v>7.7438354492186177E-4</c:v>
                </c:pt>
                <c:pt idx="496">
                  <c:v>4.6094258626301702E-4</c:v>
                </c:pt>
                <c:pt idx="497">
                  <c:v>3.6557515462242108E-4</c:v>
                </c:pt>
                <c:pt idx="498">
                  <c:v>2.2220611572268406E-4</c:v>
                </c:pt>
                <c:pt idx="499">
                  <c:v>2.3523966471354309E-4</c:v>
                </c:pt>
                <c:pt idx="500">
                  <c:v>2.838770548502671E-4</c:v>
                </c:pt>
                <c:pt idx="501">
                  <c:v>3.9736429850258315E-4</c:v>
                </c:pt>
                <c:pt idx="502">
                  <c:v>3.3315022786459307E-4</c:v>
                </c:pt>
                <c:pt idx="503">
                  <c:v>2.6766459147136215E-4</c:v>
                </c:pt>
                <c:pt idx="504">
                  <c:v>1.0999043782555401E-4</c:v>
                </c:pt>
                <c:pt idx="505">
                  <c:v>1.8533070882159307E-4</c:v>
                </c:pt>
                <c:pt idx="506">
                  <c:v>1.452763875325541E-4</c:v>
                </c:pt>
                <c:pt idx="507">
                  <c:v>4.2978922526046011E-4</c:v>
                </c:pt>
                <c:pt idx="508">
                  <c:v>1.9931793212894504E-4</c:v>
                </c:pt>
                <c:pt idx="509">
                  <c:v>5.1498413085980909E-5</c:v>
                </c:pt>
                <c:pt idx="510">
                  <c:v>0</c:v>
                </c:pt>
                <c:pt idx="511">
                  <c:v>-1.1603037516276702E-4</c:v>
                </c:pt>
                <c:pt idx="512">
                  <c:v>1.4940897623706004E-5</c:v>
                </c:pt>
                <c:pt idx="513">
                  <c:v>-6.0081481933555823E-5</c:v>
                </c:pt>
                <c:pt idx="514">
                  <c:v>-1.8978118896483405E-4</c:v>
                </c:pt>
                <c:pt idx="515">
                  <c:v>-2.3301442464191105E-4</c:v>
                </c:pt>
                <c:pt idx="516">
                  <c:v>-4.8319498697917911E-5</c:v>
                </c:pt>
                <c:pt idx="517">
                  <c:v>1.3351440429701402E-5</c:v>
                </c:pt>
                <c:pt idx="518">
                  <c:v>-1.4909108479816606E-4</c:v>
                </c:pt>
                <c:pt idx="519">
                  <c:v>-3.7511189778644422E-4</c:v>
                </c:pt>
                <c:pt idx="520">
                  <c:v>-4.0372212727863302E-4</c:v>
                </c:pt>
                <c:pt idx="521">
                  <c:v>-4.517237345377491E-4</c:v>
                </c:pt>
                <c:pt idx="522">
                  <c:v>-3.7638346354165503E-4</c:v>
                </c:pt>
                <c:pt idx="523">
                  <c:v>-3.0390421549477916E-4</c:v>
                </c:pt>
                <c:pt idx="524">
                  <c:v>-4.3869018554685901E-4</c:v>
                </c:pt>
                <c:pt idx="525">
                  <c:v>-4.4981638590493205E-4</c:v>
                </c:pt>
                <c:pt idx="526">
                  <c:v>-6.5612792968748818E-4</c:v>
                </c:pt>
                <c:pt idx="527">
                  <c:v>-6.14484151204414E-4</c:v>
                </c:pt>
                <c:pt idx="528">
                  <c:v>-4.6412150065102905E-4</c:v>
                </c:pt>
                <c:pt idx="529">
                  <c:v>-6.4214070638019417E-4</c:v>
                </c:pt>
                <c:pt idx="530">
                  <c:v>-7.5626373291014118E-4</c:v>
                </c:pt>
                <c:pt idx="531">
                  <c:v>-7.1334838867186394E-4</c:v>
                </c:pt>
                <c:pt idx="532">
                  <c:v>-7.4259440104165601E-4</c:v>
                </c:pt>
                <c:pt idx="533">
                  <c:v>-8.2556406656899997E-4</c:v>
                </c:pt>
                <c:pt idx="534">
                  <c:v>-8.233388264973821E-4</c:v>
                </c:pt>
                <c:pt idx="535">
                  <c:v>-7.0826212565102808E-4</c:v>
                </c:pt>
                <c:pt idx="536">
                  <c:v>-7.4736277262368704E-4</c:v>
                </c:pt>
                <c:pt idx="537">
                  <c:v>-7.9186757405597726E-4</c:v>
                </c:pt>
                <c:pt idx="538">
                  <c:v>-8.3891550699868595E-4</c:v>
                </c:pt>
                <c:pt idx="539">
                  <c:v>-9.1234842936196612E-4</c:v>
                </c:pt>
                <c:pt idx="540">
                  <c:v>-7.5880686442055803E-4</c:v>
                </c:pt>
                <c:pt idx="541">
                  <c:v>-7.1684519449868509E-4</c:v>
                </c:pt>
                <c:pt idx="542">
                  <c:v>-9.3523661295571514E-4</c:v>
                </c:pt>
                <c:pt idx="543">
                  <c:v>-9.7846984863279949E-4</c:v>
                </c:pt>
                <c:pt idx="544">
                  <c:v>-1.0309219360351404E-3</c:v>
                </c:pt>
                <c:pt idx="545">
                  <c:v>-1.0293324788411301E-3</c:v>
                </c:pt>
                <c:pt idx="546">
                  <c:v>-1.0655721028645705E-3</c:v>
                </c:pt>
                <c:pt idx="547">
                  <c:v>-1.2315114339192601E-3</c:v>
                </c:pt>
                <c:pt idx="548">
                  <c:v>-1.2737909952799302E-3</c:v>
                </c:pt>
                <c:pt idx="549">
                  <c:v>-1.1336008707682099E-3</c:v>
                </c:pt>
                <c:pt idx="550">
                  <c:v>-1.2696584065755099E-3</c:v>
                </c:pt>
                <c:pt idx="551">
                  <c:v>-1.4394124348958205E-3</c:v>
                </c:pt>
                <c:pt idx="552">
                  <c:v>-1.2915929158528502E-3</c:v>
                </c:pt>
                <c:pt idx="553">
                  <c:v>-1.4295578002929607E-3</c:v>
                </c:pt>
                <c:pt idx="554">
                  <c:v>-1.5439987182617101E-3</c:v>
                </c:pt>
                <c:pt idx="555">
                  <c:v>-1.5147527058919105E-3</c:v>
                </c:pt>
                <c:pt idx="556">
                  <c:v>-1.4772415161132702E-3</c:v>
                </c:pt>
                <c:pt idx="557">
                  <c:v>-1.5074412027994604E-3</c:v>
                </c:pt>
                <c:pt idx="558">
                  <c:v>-1.5220642089843607E-3</c:v>
                </c:pt>
                <c:pt idx="559">
                  <c:v>-1.5112559000650899E-3</c:v>
                </c:pt>
                <c:pt idx="560">
                  <c:v>-1.4727910359700401E-3</c:v>
                </c:pt>
                <c:pt idx="561">
                  <c:v>-1.4804204305012905E-3</c:v>
                </c:pt>
                <c:pt idx="562">
                  <c:v>-1.4368693033854007E-3</c:v>
                </c:pt>
                <c:pt idx="563">
                  <c:v>-1.2448628743489507E-3</c:v>
                </c:pt>
                <c:pt idx="564">
                  <c:v>-1.4489491780598804E-3</c:v>
                </c:pt>
                <c:pt idx="565">
                  <c:v>-1.5048980712890501E-3</c:v>
                </c:pt>
                <c:pt idx="566">
                  <c:v>-1.1250178019205604E-3</c:v>
                </c:pt>
                <c:pt idx="567">
                  <c:v>-8.335113525390471E-4</c:v>
                </c:pt>
                <c:pt idx="568">
                  <c:v>-1.1138916015624801E-3</c:v>
                </c:pt>
                <c:pt idx="569">
                  <c:v>-1.3465881347656103E-3</c:v>
                </c:pt>
                <c:pt idx="570">
                  <c:v>-1.2992223103841006E-3</c:v>
                </c:pt>
                <c:pt idx="571">
                  <c:v>-1.2404123942057203E-3</c:v>
                </c:pt>
                <c:pt idx="572">
                  <c:v>-1.3720194498697802E-3</c:v>
                </c:pt>
                <c:pt idx="573">
                  <c:v>-1.3354619344075405E-3</c:v>
                </c:pt>
                <c:pt idx="574">
                  <c:v>-1.1618932088216002E-3</c:v>
                </c:pt>
                <c:pt idx="575">
                  <c:v>-1.3860066731770705E-3</c:v>
                </c:pt>
                <c:pt idx="576">
                  <c:v>-1.67560577392577E-3</c:v>
                </c:pt>
                <c:pt idx="577">
                  <c:v>-1.6307830810546702E-3</c:v>
                </c:pt>
                <c:pt idx="578">
                  <c:v>-1.2890497843424302E-3</c:v>
                </c:pt>
                <c:pt idx="579">
                  <c:v>-1.4324188232421801E-3</c:v>
                </c:pt>
                <c:pt idx="580">
                  <c:v>-1.6320546468098804E-3</c:v>
                </c:pt>
                <c:pt idx="581">
                  <c:v>-1.7697016398111804E-3</c:v>
                </c:pt>
                <c:pt idx="582">
                  <c:v>-1.8348693847656105E-3</c:v>
                </c:pt>
                <c:pt idx="583">
                  <c:v>-1.7973581949869703E-3</c:v>
                </c:pt>
                <c:pt idx="584">
                  <c:v>-1.8212000528971203E-3</c:v>
                </c:pt>
                <c:pt idx="585">
                  <c:v>-1.8552144368489502E-3</c:v>
                </c:pt>
                <c:pt idx="586">
                  <c:v>-1.8517176310221201E-3</c:v>
                </c:pt>
                <c:pt idx="587">
                  <c:v>-1.7553965250650899E-3</c:v>
                </c:pt>
                <c:pt idx="588">
                  <c:v>-1.7919540405273305E-3</c:v>
                </c:pt>
                <c:pt idx="589">
                  <c:v>-1.80530548095702E-3</c:v>
                </c:pt>
                <c:pt idx="590">
                  <c:v>-1.7407735188801903E-3</c:v>
                </c:pt>
                <c:pt idx="591">
                  <c:v>-1.7080307006835805E-3</c:v>
                </c:pt>
                <c:pt idx="592">
                  <c:v>-1.7286936442057199E-3</c:v>
                </c:pt>
                <c:pt idx="593">
                  <c:v>-1.7579396565755104E-3</c:v>
                </c:pt>
                <c:pt idx="594">
                  <c:v>-1.8835067749023303E-3</c:v>
                </c:pt>
                <c:pt idx="595">
                  <c:v>-1.8841425577799404E-3</c:v>
                </c:pt>
                <c:pt idx="596">
                  <c:v>-1.8714269002278506E-3</c:v>
                </c:pt>
                <c:pt idx="597">
                  <c:v>-2.045313517252601E-3</c:v>
                </c:pt>
                <c:pt idx="598">
                  <c:v>-1.8358230590820204E-3</c:v>
                </c:pt>
                <c:pt idx="599">
                  <c:v>-1.8583933512369604E-3</c:v>
                </c:pt>
                <c:pt idx="600">
                  <c:v>-1.97347005208332E-3</c:v>
                </c:pt>
                <c:pt idx="601">
                  <c:v>-1.9137064615885302E-3</c:v>
                </c:pt>
                <c:pt idx="602">
                  <c:v>-1.9534428914387901E-3</c:v>
                </c:pt>
                <c:pt idx="603">
                  <c:v>-2.0205179850260302E-3</c:v>
                </c:pt>
                <c:pt idx="604">
                  <c:v>-1.8351872762044205E-3</c:v>
                </c:pt>
                <c:pt idx="605">
                  <c:v>-1.9642512003580606E-3</c:v>
                </c:pt>
                <c:pt idx="606">
                  <c:v>-2.0726521809895705E-3</c:v>
                </c:pt>
                <c:pt idx="607">
                  <c:v>-2.0949045817057208E-3</c:v>
                </c:pt>
                <c:pt idx="608">
                  <c:v>-2.1041234334309798E-3</c:v>
                </c:pt>
                <c:pt idx="609">
                  <c:v>-2.2258758544921801E-3</c:v>
                </c:pt>
                <c:pt idx="610">
                  <c:v>-2.2735595703124913E-3</c:v>
                </c:pt>
                <c:pt idx="611">
                  <c:v>-2.2029876708984301E-3</c:v>
                </c:pt>
                <c:pt idx="612">
                  <c:v>-2.2706985473632708E-3</c:v>
                </c:pt>
                <c:pt idx="613">
                  <c:v>-2.3056666056314903E-3</c:v>
                </c:pt>
                <c:pt idx="614">
                  <c:v>-2.3384094238281007E-3</c:v>
                </c:pt>
                <c:pt idx="615">
                  <c:v>-2.3543039957682108E-3</c:v>
                </c:pt>
                <c:pt idx="616">
                  <c:v>-2.1355946858723908E-3</c:v>
                </c:pt>
                <c:pt idx="617">
                  <c:v>-2.2344589233398208E-3</c:v>
                </c:pt>
                <c:pt idx="618">
                  <c:v>-2.4232864379882704E-3</c:v>
                </c:pt>
                <c:pt idx="619">
                  <c:v>-2.5199254353841E-3</c:v>
                </c:pt>
                <c:pt idx="620">
                  <c:v>-2.5478998819986913E-3</c:v>
                </c:pt>
                <c:pt idx="621">
                  <c:v>-2.4547576904296814E-3</c:v>
                </c:pt>
                <c:pt idx="622">
                  <c:v>-2.5653839111328103E-3</c:v>
                </c:pt>
                <c:pt idx="623">
                  <c:v>-2.5707880655924413E-3</c:v>
                </c:pt>
                <c:pt idx="624">
                  <c:v>-2.5981267293294203E-3</c:v>
                </c:pt>
                <c:pt idx="625">
                  <c:v>-2.5949478149413911E-3</c:v>
                </c:pt>
                <c:pt idx="626">
                  <c:v>-2.5555292765299408E-3</c:v>
                </c:pt>
                <c:pt idx="627">
                  <c:v>-2.625147501627601E-3</c:v>
                </c:pt>
                <c:pt idx="628">
                  <c:v>-2.6439030965169207E-3</c:v>
                </c:pt>
                <c:pt idx="629">
                  <c:v>-2.7526219685872402E-3</c:v>
                </c:pt>
                <c:pt idx="630">
                  <c:v>-2.6645660400390508E-3</c:v>
                </c:pt>
                <c:pt idx="631">
                  <c:v>-2.7256011962890504E-3</c:v>
                </c:pt>
                <c:pt idx="632">
                  <c:v>-2.7542114257812405E-3</c:v>
                </c:pt>
                <c:pt idx="633">
                  <c:v>-2.7882258097330606E-3</c:v>
                </c:pt>
                <c:pt idx="634">
                  <c:v>-2.8289159138997306E-3</c:v>
                </c:pt>
                <c:pt idx="635">
                  <c:v>-2.9115676879882708E-3</c:v>
                </c:pt>
                <c:pt idx="636">
                  <c:v>-2.8842290242512914E-3</c:v>
                </c:pt>
                <c:pt idx="637">
                  <c:v>-2.8050740559895804E-3</c:v>
                </c:pt>
                <c:pt idx="638">
                  <c:v>-2.9621124267578004E-3</c:v>
                </c:pt>
                <c:pt idx="639">
                  <c:v>-3.0651092529296806E-3</c:v>
                </c:pt>
                <c:pt idx="640">
                  <c:v>-3.1388600667317606E-3</c:v>
                </c:pt>
                <c:pt idx="641">
                  <c:v>-3.2291412353515603E-3</c:v>
                </c:pt>
                <c:pt idx="642">
                  <c:v>-3.2161076863606707E-3</c:v>
                </c:pt>
                <c:pt idx="643">
                  <c:v>-3.1309127807617101E-3</c:v>
                </c:pt>
                <c:pt idx="644">
                  <c:v>-3.1852722167968603E-3</c:v>
                </c:pt>
                <c:pt idx="645">
                  <c:v>-3.1639734903971309E-3</c:v>
                </c:pt>
                <c:pt idx="646">
                  <c:v>-3.1960805257161403E-3</c:v>
                </c:pt>
                <c:pt idx="647">
                  <c:v>-3.2647450764973916E-3</c:v>
                </c:pt>
                <c:pt idx="648">
                  <c:v>-3.3324559529622202E-3</c:v>
                </c:pt>
                <c:pt idx="649">
                  <c:v>-3.2761891682942606E-3</c:v>
                </c:pt>
                <c:pt idx="650">
                  <c:v>-3.2466252644856603E-3</c:v>
                </c:pt>
                <c:pt idx="651">
                  <c:v>-3.3439000447591104E-3</c:v>
                </c:pt>
                <c:pt idx="652">
                  <c:v>-3.3003489176432208E-3</c:v>
                </c:pt>
                <c:pt idx="653">
                  <c:v>-3.2796859741210803E-3</c:v>
                </c:pt>
                <c:pt idx="654">
                  <c:v>-3.3238728841145696E-3</c:v>
                </c:pt>
                <c:pt idx="655">
                  <c:v>-3.2803217569986908E-3</c:v>
                </c:pt>
                <c:pt idx="656">
                  <c:v>-3.2914479573567601E-3</c:v>
                </c:pt>
                <c:pt idx="657">
                  <c:v>-3.2157897949218707E-3</c:v>
                </c:pt>
                <c:pt idx="658">
                  <c:v>-3.2622019449869699E-3</c:v>
                </c:pt>
                <c:pt idx="659">
                  <c:v>-3.2847722371419207E-3</c:v>
                </c:pt>
                <c:pt idx="660">
                  <c:v>-3.3073425292968607E-3</c:v>
                </c:pt>
                <c:pt idx="661">
                  <c:v>-3.3451716105143102E-3</c:v>
                </c:pt>
                <c:pt idx="662">
                  <c:v>-3.3146540323893106E-3</c:v>
                </c:pt>
                <c:pt idx="663">
                  <c:v>-3.1601587931315003E-3</c:v>
                </c:pt>
                <c:pt idx="664">
                  <c:v>-3.2478968302408805E-3</c:v>
                </c:pt>
                <c:pt idx="665">
                  <c:v>-3.2351811726887905E-3</c:v>
                </c:pt>
                <c:pt idx="666">
                  <c:v>-3.2316843668619708E-3</c:v>
                </c:pt>
                <c:pt idx="667">
                  <c:v>-3.3569335937499909E-3</c:v>
                </c:pt>
                <c:pt idx="668">
                  <c:v>-3.3235549926757704E-3</c:v>
                </c:pt>
                <c:pt idx="669">
                  <c:v>-3.3105214436848799E-3</c:v>
                </c:pt>
                <c:pt idx="670">
                  <c:v>-3.3311843872070208E-3</c:v>
                </c:pt>
                <c:pt idx="671">
                  <c:v>-3.2316843668619808E-3</c:v>
                </c:pt>
                <c:pt idx="672">
                  <c:v>-3.32132975260415E-3</c:v>
                </c:pt>
                <c:pt idx="673">
                  <c:v>-3.342310587565091E-3</c:v>
                </c:pt>
                <c:pt idx="674">
                  <c:v>-3.3826828002929601E-3</c:v>
                </c:pt>
                <c:pt idx="675">
                  <c:v>-3.3849080403645804E-3</c:v>
                </c:pt>
                <c:pt idx="676">
                  <c:v>-3.4166971842447802E-3</c:v>
                </c:pt>
                <c:pt idx="677">
                  <c:v>-3.3629735310872302E-3</c:v>
                </c:pt>
                <c:pt idx="678">
                  <c:v>-3.4481684366861913E-3</c:v>
                </c:pt>
                <c:pt idx="679">
                  <c:v>-3.3658345540364498E-3</c:v>
                </c:pt>
                <c:pt idx="680">
                  <c:v>-3.385543823242181E-3</c:v>
                </c:pt>
                <c:pt idx="681">
                  <c:v>-3.4430821736653509E-3</c:v>
                </c:pt>
                <c:pt idx="682">
                  <c:v>-3.4764607747395705E-3</c:v>
                </c:pt>
                <c:pt idx="683">
                  <c:v>-3.5518010457356703E-3</c:v>
                </c:pt>
                <c:pt idx="684">
                  <c:v>-3.5673777262369799E-3</c:v>
                </c:pt>
                <c:pt idx="685">
                  <c:v>-3.5003026326497206E-3</c:v>
                </c:pt>
                <c:pt idx="686">
                  <c:v>-3.5743713378906207E-3</c:v>
                </c:pt>
                <c:pt idx="687">
                  <c:v>-3.5727818806966009E-3</c:v>
                </c:pt>
                <c:pt idx="688">
                  <c:v>-3.5661061604817601E-3</c:v>
                </c:pt>
                <c:pt idx="689">
                  <c:v>-3.5804112752278608E-3</c:v>
                </c:pt>
                <c:pt idx="690">
                  <c:v>-3.7027994791666609E-3</c:v>
                </c:pt>
                <c:pt idx="691">
                  <c:v>-3.6452611287434806E-3</c:v>
                </c:pt>
                <c:pt idx="692">
                  <c:v>-3.6792755126953112E-3</c:v>
                </c:pt>
                <c:pt idx="693">
                  <c:v>-3.6080678304036308E-3</c:v>
                </c:pt>
                <c:pt idx="694">
                  <c:v>-3.6160151163736809E-3</c:v>
                </c:pt>
                <c:pt idx="695">
                  <c:v>-3.6961237589518206E-3</c:v>
                </c:pt>
                <c:pt idx="696">
                  <c:v>-3.6894480387369703E-3</c:v>
                </c:pt>
                <c:pt idx="697">
                  <c:v>-3.7883122762044207E-3</c:v>
                </c:pt>
                <c:pt idx="698">
                  <c:v>-3.8277308146158705E-3</c:v>
                </c:pt>
                <c:pt idx="699">
                  <c:v>-3.8016637166341009E-3</c:v>
                </c:pt>
                <c:pt idx="700">
                  <c:v>-3.8032531738281116E-3</c:v>
                </c:pt>
                <c:pt idx="701">
                  <c:v>-3.9218266805012914E-3</c:v>
                </c:pt>
                <c:pt idx="702">
                  <c:v>-3.8067499796549408E-3</c:v>
                </c:pt>
                <c:pt idx="703">
                  <c:v>-3.8722356160481712E-3</c:v>
                </c:pt>
                <c:pt idx="704">
                  <c:v>-3.8350423177083209E-3</c:v>
                </c:pt>
                <c:pt idx="705">
                  <c:v>-3.7984848022460911E-3</c:v>
                </c:pt>
                <c:pt idx="706">
                  <c:v>-3.8007100423177007E-3</c:v>
                </c:pt>
                <c:pt idx="707">
                  <c:v>-3.9319992065429609E-3</c:v>
                </c:pt>
                <c:pt idx="708">
                  <c:v>-3.9183298746744708E-3</c:v>
                </c:pt>
                <c:pt idx="709">
                  <c:v>-3.9084752400716013E-3</c:v>
                </c:pt>
                <c:pt idx="710">
                  <c:v>-3.9733250935872315E-3</c:v>
                </c:pt>
                <c:pt idx="711">
                  <c:v>-3.96474202473957E-3</c:v>
                </c:pt>
                <c:pt idx="712">
                  <c:v>-4.0340423583984288E-3</c:v>
                </c:pt>
                <c:pt idx="713">
                  <c:v>-4.0102005004882708E-3</c:v>
                </c:pt>
                <c:pt idx="714">
                  <c:v>-3.9841334025065012E-3</c:v>
                </c:pt>
                <c:pt idx="715">
                  <c:v>-3.9653778076171797E-3</c:v>
                </c:pt>
                <c:pt idx="716">
                  <c:v>-4.1039784749348912E-3</c:v>
                </c:pt>
                <c:pt idx="717">
                  <c:v>-4.1058858235676916E-3</c:v>
                </c:pt>
                <c:pt idx="718">
                  <c:v>-4.210472106933579E-3</c:v>
                </c:pt>
                <c:pt idx="719">
                  <c:v>-4.1437149047851415E-3</c:v>
                </c:pt>
                <c:pt idx="720">
                  <c:v>-4.1968027750650906E-3</c:v>
                </c:pt>
                <c:pt idx="721">
                  <c:v>-4.2082468668619604E-3</c:v>
                </c:pt>
                <c:pt idx="722">
                  <c:v>-4.3188730875650906E-3</c:v>
                </c:pt>
                <c:pt idx="723">
                  <c:v>-4.3195088704427011E-3</c:v>
                </c:pt>
                <c:pt idx="724">
                  <c:v>-4.3503443400064899E-3</c:v>
                </c:pt>
                <c:pt idx="725">
                  <c:v>-4.2928059895833313E-3</c:v>
                </c:pt>
                <c:pt idx="726">
                  <c:v>-4.3179194132486904E-3</c:v>
                </c:pt>
                <c:pt idx="727">
                  <c:v>-4.4237772623697798E-3</c:v>
                </c:pt>
                <c:pt idx="728">
                  <c:v>-4.3894449869791505E-3</c:v>
                </c:pt>
                <c:pt idx="729">
                  <c:v>-4.6691894531249818E-3</c:v>
                </c:pt>
                <c:pt idx="730">
                  <c:v>-4.5963923136393215E-3</c:v>
                </c:pt>
                <c:pt idx="731">
                  <c:v>-4.6389897664387905E-3</c:v>
                </c:pt>
                <c:pt idx="732">
                  <c:v>-4.7391255696614511E-3</c:v>
                </c:pt>
                <c:pt idx="733">
                  <c:v>-4.7775904337565012E-3</c:v>
                </c:pt>
                <c:pt idx="734">
                  <c:v>-4.9543380737304514E-3</c:v>
                </c:pt>
                <c:pt idx="735">
                  <c:v>-5.0989786783854109E-3</c:v>
                </c:pt>
                <c:pt idx="736">
                  <c:v>-5.1743189493814908E-3</c:v>
                </c:pt>
                <c:pt idx="737">
                  <c:v>-5.2315394083658788E-3</c:v>
                </c:pt>
                <c:pt idx="738">
                  <c:v>-5.2630106608072807E-3</c:v>
                </c:pt>
                <c:pt idx="739">
                  <c:v>-5.4477055867512914E-3</c:v>
                </c:pt>
                <c:pt idx="740">
                  <c:v>-5.6317647298176994E-3</c:v>
                </c:pt>
                <c:pt idx="741">
                  <c:v>-5.6749979654947807E-3</c:v>
                </c:pt>
                <c:pt idx="742">
                  <c:v>-5.7083765665690003E-3</c:v>
                </c:pt>
                <c:pt idx="743">
                  <c:v>-5.8937072753906215E-3</c:v>
                </c:pt>
                <c:pt idx="744">
                  <c:v>-5.9598286946614606E-3</c:v>
                </c:pt>
                <c:pt idx="745">
                  <c:v>-6.1515172322590995E-3</c:v>
                </c:pt>
                <c:pt idx="746">
                  <c:v>-6.1874389648437413E-3</c:v>
                </c:pt>
                <c:pt idx="747">
                  <c:v>-6.2843958536783718E-3</c:v>
                </c:pt>
                <c:pt idx="748">
                  <c:v>-6.41886393229166E-3</c:v>
                </c:pt>
                <c:pt idx="749">
                  <c:v>-6.6165924072265504E-3</c:v>
                </c:pt>
                <c:pt idx="750">
                  <c:v>-6.6458384195963414E-3</c:v>
                </c:pt>
                <c:pt idx="751">
                  <c:v>-6.8829854329426924E-3</c:v>
                </c:pt>
                <c:pt idx="752">
                  <c:v>-6.8591435750325518E-3</c:v>
                </c:pt>
                <c:pt idx="753">
                  <c:v>-6.9224039713541618E-3</c:v>
                </c:pt>
                <c:pt idx="754">
                  <c:v>-7.0956548055012914E-3</c:v>
                </c:pt>
                <c:pt idx="755">
                  <c:v>-7.3541005452473799E-3</c:v>
                </c:pt>
                <c:pt idx="756">
                  <c:v>-7.4841181437174404E-3</c:v>
                </c:pt>
                <c:pt idx="757">
                  <c:v>-7.6347986857096409E-3</c:v>
                </c:pt>
                <c:pt idx="758">
                  <c:v>-7.8144073486328004E-3</c:v>
                </c:pt>
                <c:pt idx="759">
                  <c:v>-7.9879760742187431E-3</c:v>
                </c:pt>
                <c:pt idx="760">
                  <c:v>-8.2130432128906233E-3</c:v>
                </c:pt>
                <c:pt idx="761">
                  <c:v>-8.4444681803385289E-3</c:v>
                </c:pt>
                <c:pt idx="762">
                  <c:v>-8.605639139811213E-3</c:v>
                </c:pt>
                <c:pt idx="763">
                  <c:v>-8.8837941487630301E-3</c:v>
                </c:pt>
                <c:pt idx="764">
                  <c:v>-9.4642639160156233E-3</c:v>
                </c:pt>
                <c:pt idx="765">
                  <c:v>-9.539286295572923E-3</c:v>
                </c:pt>
                <c:pt idx="766">
                  <c:v>-9.6937815348307303E-3</c:v>
                </c:pt>
                <c:pt idx="767">
                  <c:v>-9.9217096964518189E-3</c:v>
                </c:pt>
                <c:pt idx="768">
                  <c:v>-1.0027249654134103E-2</c:v>
                </c:pt>
                <c:pt idx="769">
                  <c:v>-1.01954142252604E-2</c:v>
                </c:pt>
                <c:pt idx="770">
                  <c:v>-1.0116895039876304E-2</c:v>
                </c:pt>
                <c:pt idx="771">
                  <c:v>-1.0190010070800802E-2</c:v>
                </c:pt>
                <c:pt idx="772">
                  <c:v>-1.0155042012532502E-2</c:v>
                </c:pt>
                <c:pt idx="773">
                  <c:v>-1.0045687357584602E-2</c:v>
                </c:pt>
                <c:pt idx="774">
                  <c:v>-9.8641713460286412E-3</c:v>
                </c:pt>
                <c:pt idx="775">
                  <c:v>-9.8314285278320208E-3</c:v>
                </c:pt>
                <c:pt idx="776">
                  <c:v>-9.7084045410156215E-3</c:v>
                </c:pt>
                <c:pt idx="777">
                  <c:v>-9.5965067545573032E-3</c:v>
                </c:pt>
                <c:pt idx="778">
                  <c:v>-9.5138549804687517E-3</c:v>
                </c:pt>
                <c:pt idx="779">
                  <c:v>-9.2115402221679705E-3</c:v>
                </c:pt>
                <c:pt idx="780">
                  <c:v>-9.1094970703125E-3</c:v>
                </c:pt>
                <c:pt idx="781">
                  <c:v>-9.1288884480794086E-3</c:v>
                </c:pt>
                <c:pt idx="782">
                  <c:v>-8.9689890543619907E-3</c:v>
                </c:pt>
                <c:pt idx="783">
                  <c:v>-8.9505513509114641E-3</c:v>
                </c:pt>
                <c:pt idx="784">
                  <c:v>-8.5064570109049647E-3</c:v>
                </c:pt>
                <c:pt idx="785">
                  <c:v>-8.5655848185221626E-3</c:v>
                </c:pt>
                <c:pt idx="786">
                  <c:v>-8.3189010620117118E-3</c:v>
                </c:pt>
                <c:pt idx="787">
                  <c:v>-8.0458323160807459E-3</c:v>
                </c:pt>
                <c:pt idx="788">
                  <c:v>-8.0842971801757708E-3</c:v>
                </c:pt>
                <c:pt idx="789">
                  <c:v>-7.9596837361653634E-3</c:v>
                </c:pt>
                <c:pt idx="790">
                  <c:v>-7.9561869303385307E-3</c:v>
                </c:pt>
                <c:pt idx="791">
                  <c:v>-7.7778498331705706E-3</c:v>
                </c:pt>
                <c:pt idx="792">
                  <c:v>-7.4450174967447807E-3</c:v>
                </c:pt>
                <c:pt idx="793">
                  <c:v>-7.4370702107747315E-3</c:v>
                </c:pt>
                <c:pt idx="794">
                  <c:v>-7.4536005655924413E-3</c:v>
                </c:pt>
                <c:pt idx="795">
                  <c:v>-7.2908401489257691E-3</c:v>
                </c:pt>
                <c:pt idx="796">
                  <c:v>-6.9122314453124913E-3</c:v>
                </c:pt>
                <c:pt idx="797">
                  <c:v>-6.776491800944002E-3</c:v>
                </c:pt>
                <c:pt idx="798">
                  <c:v>-6.8995157877604109E-3</c:v>
                </c:pt>
                <c:pt idx="799">
                  <c:v>-6.651878356933579E-3</c:v>
                </c:pt>
                <c:pt idx="800">
                  <c:v>-6.5374374389648403E-3</c:v>
                </c:pt>
                <c:pt idx="801">
                  <c:v>-6.3651402791341013E-3</c:v>
                </c:pt>
                <c:pt idx="802">
                  <c:v>-6.1944325764973704E-3</c:v>
                </c:pt>
                <c:pt idx="803">
                  <c:v>-5.9423446655273316E-3</c:v>
                </c:pt>
                <c:pt idx="804">
                  <c:v>-6.2093734741210903E-3</c:v>
                </c:pt>
                <c:pt idx="805">
                  <c:v>-6.0043334960937405E-3</c:v>
                </c:pt>
                <c:pt idx="806">
                  <c:v>-5.8479309082031111E-3</c:v>
                </c:pt>
                <c:pt idx="807">
                  <c:v>-5.8466593424479109E-3</c:v>
                </c:pt>
                <c:pt idx="808">
                  <c:v>-5.9019724527994708E-3</c:v>
                </c:pt>
                <c:pt idx="809">
                  <c:v>-5.6562423706054592E-3</c:v>
                </c:pt>
                <c:pt idx="810">
                  <c:v>-5.453427632649741E-3</c:v>
                </c:pt>
                <c:pt idx="811">
                  <c:v>-5.6527455647786308E-3</c:v>
                </c:pt>
                <c:pt idx="812">
                  <c:v>-5.5815378824869725E-3</c:v>
                </c:pt>
                <c:pt idx="813">
                  <c:v>-5.7509740193684693E-3</c:v>
                </c:pt>
                <c:pt idx="814">
                  <c:v>-5.3383509318033805E-3</c:v>
                </c:pt>
                <c:pt idx="815">
                  <c:v>-5.1444371541341108E-3</c:v>
                </c:pt>
                <c:pt idx="816">
                  <c:v>-5.1129659016926916E-3</c:v>
                </c:pt>
                <c:pt idx="817">
                  <c:v>-5.2874883015950423E-3</c:v>
                </c:pt>
                <c:pt idx="818">
                  <c:v>-5.2671432495117118E-3</c:v>
                </c:pt>
                <c:pt idx="819">
                  <c:v>-5.1218668619791513E-3</c:v>
                </c:pt>
                <c:pt idx="820">
                  <c:v>-5.0423940022786412E-3</c:v>
                </c:pt>
                <c:pt idx="821">
                  <c:v>-5.3094228108723921E-3</c:v>
                </c:pt>
                <c:pt idx="822">
                  <c:v>-4.7108332316080602E-3</c:v>
                </c:pt>
                <c:pt idx="823">
                  <c:v>-5.2064259847005197E-3</c:v>
                </c:pt>
                <c:pt idx="824">
                  <c:v>-5.1759084065755119E-3</c:v>
                </c:pt>
                <c:pt idx="825">
                  <c:v>-5.4785410563150906E-3</c:v>
                </c:pt>
                <c:pt idx="826">
                  <c:v>-5.5185953776041609E-3</c:v>
                </c:pt>
                <c:pt idx="827">
                  <c:v>-5.2353541056315098E-3</c:v>
                </c:pt>
                <c:pt idx="828">
                  <c:v>-5.1492055257161412E-3</c:v>
                </c:pt>
                <c:pt idx="829">
                  <c:v>-5.2200953165690003E-3</c:v>
                </c:pt>
                <c:pt idx="830">
                  <c:v>-5.0617853800455611E-3</c:v>
                </c:pt>
                <c:pt idx="831">
                  <c:v>-5.1975250244140512E-3</c:v>
                </c:pt>
                <c:pt idx="832">
                  <c:v>-5.4604212443033814E-3</c:v>
                </c:pt>
                <c:pt idx="833">
                  <c:v>-4.9349466959635402E-3</c:v>
                </c:pt>
                <c:pt idx="834">
                  <c:v>-5.3367614746093802E-3</c:v>
                </c:pt>
                <c:pt idx="835">
                  <c:v>-5.4629643758137905E-3</c:v>
                </c:pt>
                <c:pt idx="836">
                  <c:v>-5.0926208496093611E-3</c:v>
                </c:pt>
                <c:pt idx="837">
                  <c:v>-5.4756800333658805E-3</c:v>
                </c:pt>
                <c:pt idx="838">
                  <c:v>-5.5497487386067619E-3</c:v>
                </c:pt>
                <c:pt idx="839">
                  <c:v>-5.3914388020833322E-3</c:v>
                </c:pt>
                <c:pt idx="840">
                  <c:v>-4.9467086791992127E-3</c:v>
                </c:pt>
                <c:pt idx="841">
                  <c:v>-5.2646001180012905E-3</c:v>
                </c:pt>
                <c:pt idx="842">
                  <c:v>-5.8294932047526027E-3</c:v>
                </c:pt>
                <c:pt idx="843">
                  <c:v>-5.287806193033851E-3</c:v>
                </c:pt>
                <c:pt idx="844">
                  <c:v>-5.6657791137695295E-3</c:v>
                </c:pt>
                <c:pt idx="845">
                  <c:v>-5.7589213053385402E-3</c:v>
                </c:pt>
                <c:pt idx="846">
                  <c:v>-5.7570139567057112E-3</c:v>
                </c:pt>
                <c:pt idx="847">
                  <c:v>-6.2351226806640599E-3</c:v>
                </c:pt>
                <c:pt idx="848">
                  <c:v>-5.7497024536132821E-3</c:v>
                </c:pt>
                <c:pt idx="849">
                  <c:v>-5.7732264200846418E-3</c:v>
                </c:pt>
                <c:pt idx="850">
                  <c:v>-6.193796793619792E-3</c:v>
                </c:pt>
                <c:pt idx="851">
                  <c:v>-6.2856674194335911E-3</c:v>
                </c:pt>
                <c:pt idx="852">
                  <c:v>-6.2812169392903513E-3</c:v>
                </c:pt>
                <c:pt idx="853">
                  <c:v>-6.0704549153645796E-3</c:v>
                </c:pt>
                <c:pt idx="854">
                  <c:v>-6.1553319295247315E-3</c:v>
                </c:pt>
                <c:pt idx="855">
                  <c:v>-6.1442057291666609E-3</c:v>
                </c:pt>
                <c:pt idx="856">
                  <c:v>-6.5088272094726528E-3</c:v>
                </c:pt>
                <c:pt idx="857">
                  <c:v>-6.9475173950195304E-3</c:v>
                </c:pt>
                <c:pt idx="858">
                  <c:v>-6.5348943074544112E-3</c:v>
                </c:pt>
                <c:pt idx="859">
                  <c:v>-6.3165028889973791E-3</c:v>
                </c:pt>
                <c:pt idx="860">
                  <c:v>-6.7230860392252529E-3</c:v>
                </c:pt>
                <c:pt idx="861">
                  <c:v>-7.0734024047851519E-3</c:v>
                </c:pt>
                <c:pt idx="862">
                  <c:v>-6.221135457356761E-3</c:v>
                </c:pt>
                <c:pt idx="863">
                  <c:v>-6.7758560180663906E-3</c:v>
                </c:pt>
                <c:pt idx="864">
                  <c:v>-6.6658655802408692E-3</c:v>
                </c:pt>
                <c:pt idx="865">
                  <c:v>-6.6264470418294103E-3</c:v>
                </c:pt>
                <c:pt idx="866">
                  <c:v>-6.428400675455713E-3</c:v>
                </c:pt>
                <c:pt idx="867">
                  <c:v>-7.4602762858072807E-3</c:v>
                </c:pt>
                <c:pt idx="868">
                  <c:v>-7.4806213378906215E-3</c:v>
                </c:pt>
                <c:pt idx="869">
                  <c:v>-8.3373387654622228E-3</c:v>
                </c:pt>
                <c:pt idx="870">
                  <c:v>-7.0047378540038906E-3</c:v>
                </c:pt>
                <c:pt idx="871">
                  <c:v>-8.8952382405598895E-3</c:v>
                </c:pt>
                <c:pt idx="872">
                  <c:v>-7.8166325887044242E-3</c:v>
                </c:pt>
                <c:pt idx="873">
                  <c:v>-7.7784856160481716E-3</c:v>
                </c:pt>
                <c:pt idx="874">
                  <c:v>-8.2365671793619734E-3</c:v>
                </c:pt>
                <c:pt idx="875">
                  <c:v>-7.4202219645182208E-3</c:v>
                </c:pt>
                <c:pt idx="876">
                  <c:v>-8.1650416056314977E-3</c:v>
                </c:pt>
                <c:pt idx="877">
                  <c:v>-9.0071360270182303E-3</c:v>
                </c:pt>
                <c:pt idx="878">
                  <c:v>-7.5976053873697798E-3</c:v>
                </c:pt>
                <c:pt idx="879">
                  <c:v>-7.8779856363932112E-3</c:v>
                </c:pt>
                <c:pt idx="880">
                  <c:v>-6.9561004638671806E-3</c:v>
                </c:pt>
                <c:pt idx="881">
                  <c:v>-6.7386627197265703E-3</c:v>
                </c:pt>
                <c:pt idx="882">
                  <c:v>-8.1793467203775914E-3</c:v>
                </c:pt>
                <c:pt idx="883">
                  <c:v>-9.1431935628255093E-3</c:v>
                </c:pt>
                <c:pt idx="884">
                  <c:v>-7.5222651163736913E-3</c:v>
                </c:pt>
                <c:pt idx="885">
                  <c:v>-7.607142130533851E-3</c:v>
                </c:pt>
                <c:pt idx="886">
                  <c:v>-7.0705413818359314E-3</c:v>
                </c:pt>
                <c:pt idx="887">
                  <c:v>-7.2059631347656198E-3</c:v>
                </c:pt>
                <c:pt idx="888">
                  <c:v>-7.2711308797200405E-3</c:v>
                </c:pt>
                <c:pt idx="889">
                  <c:v>-6.6502888997395709E-3</c:v>
                </c:pt>
                <c:pt idx="890">
                  <c:v>-8.1043243408203021E-3</c:v>
                </c:pt>
                <c:pt idx="891">
                  <c:v>-8.5732142130533918E-3</c:v>
                </c:pt>
                <c:pt idx="892">
                  <c:v>-9.9258422851562604E-3</c:v>
                </c:pt>
                <c:pt idx="893">
                  <c:v>-7.6834360758463423E-3</c:v>
                </c:pt>
                <c:pt idx="894">
                  <c:v>-8.4613164265950492E-3</c:v>
                </c:pt>
                <c:pt idx="895">
                  <c:v>-9.1142654418945122E-3</c:v>
                </c:pt>
                <c:pt idx="896">
                  <c:v>-5.4594675699869716E-3</c:v>
                </c:pt>
                <c:pt idx="897">
                  <c:v>-1.0525067647298198E-2</c:v>
                </c:pt>
                <c:pt idx="898">
                  <c:v>-6.8162282307942714E-3</c:v>
                </c:pt>
                <c:pt idx="899">
                  <c:v>-7.8376134236653617E-3</c:v>
                </c:pt>
                <c:pt idx="900">
                  <c:v>-6.3772201538085894E-3</c:v>
                </c:pt>
                <c:pt idx="901">
                  <c:v>-8.0429712931314908E-3</c:v>
                </c:pt>
                <c:pt idx="902">
                  <c:v>-9.6019109090169225E-3</c:v>
                </c:pt>
                <c:pt idx="903">
                  <c:v>-9.0093612670898281E-3</c:v>
                </c:pt>
                <c:pt idx="904">
                  <c:v>-7.7209472656249913E-3</c:v>
                </c:pt>
                <c:pt idx="905">
                  <c:v>-7.9778035481770804E-3</c:v>
                </c:pt>
                <c:pt idx="906">
                  <c:v>-9.6654891967773507E-3</c:v>
                </c:pt>
                <c:pt idx="907">
                  <c:v>-9.4540913899739606E-3</c:v>
                </c:pt>
                <c:pt idx="908">
                  <c:v>-1.0149319966634103E-2</c:v>
                </c:pt>
                <c:pt idx="909">
                  <c:v>-1.0653813680013001E-2</c:v>
                </c:pt>
                <c:pt idx="910">
                  <c:v>-1.0485013326009103E-2</c:v>
                </c:pt>
              </c:numCache>
            </c:numRef>
          </c:yVal>
          <c:smooth val="1"/>
        </c:ser>
        <c:axId val="41422848"/>
        <c:axId val="41424768"/>
      </c:scatterChart>
      <c:valAx>
        <c:axId val="41422848"/>
        <c:scaling>
          <c:orientation val="minMax"/>
          <c:max val="700"/>
          <c:min val="300"/>
        </c:scaling>
        <c:axPos val="b"/>
        <c:title>
          <c:tx>
            <c:rich>
              <a:bodyPr/>
              <a:lstStyle/>
              <a:p>
                <a:pPr>
                  <a:defRPr/>
                </a:pPr>
                <a:r>
                  <a:rPr lang="en-US"/>
                  <a:t>Wavelength (nm)</a:t>
                </a:r>
              </a:p>
            </c:rich>
          </c:tx>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1424768"/>
        <c:crosses val="autoZero"/>
        <c:crossBetween val="midCat"/>
      </c:valAx>
      <c:valAx>
        <c:axId val="41424768"/>
        <c:scaling>
          <c:orientation val="minMax"/>
          <c:max val="4.0000000000000008E-2"/>
          <c:min val="-2.0000000000000004E-2"/>
        </c:scaling>
        <c:axPos val="l"/>
        <c:majorGridlines/>
        <c:title>
          <c:tx>
            <c:rich>
              <a:bodyPr rot="-5400000" vert="horz"/>
              <a:lstStyle/>
              <a:p>
                <a:pPr>
                  <a:defRPr/>
                </a:pPr>
                <a:r>
                  <a:rPr lang="en-US"/>
                  <a:t>Absorbance</a:t>
                </a:r>
              </a:p>
            </c:rich>
          </c:tx>
          <c:layout/>
        </c:title>
        <c:numFmt formatCode="General" sourceLinked="1"/>
        <c:tickLblPos val="nextTo"/>
        <c:crossAx val="41422848"/>
        <c:crosses val="autoZero"/>
        <c:crossBetween val="midCat"/>
      </c:valAx>
    </c:plotArea>
    <c:legend>
      <c:legendPos val="r"/>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 3</a:t>
            </a:r>
          </a:p>
        </c:rich>
      </c:tx>
      <c:layout/>
    </c:title>
    <c:plotArea>
      <c:layout/>
      <c:scatterChart>
        <c:scatterStyle val="smoothMarker"/>
        <c:ser>
          <c:idx val="0"/>
          <c:order val="0"/>
          <c:tx>
            <c:strRef>
              <c:f>'example sample11'!$D$1</c:f>
              <c:strCache>
                <c:ptCount val="1"/>
                <c:pt idx="0">
                  <c:v>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sample11'!$D$2:$D$912</c:f>
              <c:numCache>
                <c:formatCode>General</c:formatCode>
                <c:ptCount val="911"/>
                <c:pt idx="0">
                  <c:v>2.7147620519002249</c:v>
                </c:pt>
                <c:pt idx="1">
                  <c:v>2.826772054036458</c:v>
                </c:pt>
                <c:pt idx="2">
                  <c:v>2.8897422154744437</c:v>
                </c:pt>
                <c:pt idx="3">
                  <c:v>2.8687365849812823</c:v>
                </c:pt>
                <c:pt idx="4">
                  <c:v>2.8538411458333361</c:v>
                </c:pt>
                <c:pt idx="5">
                  <c:v>2.8647734324137337</c:v>
                </c:pt>
                <c:pt idx="6">
                  <c:v>2.843132336934409</c:v>
                </c:pt>
                <c:pt idx="7">
                  <c:v>2.8574889500935816</c:v>
                </c:pt>
                <c:pt idx="8">
                  <c:v>2.8281930287679109</c:v>
                </c:pt>
                <c:pt idx="9">
                  <c:v>2.7652486165364589</c:v>
                </c:pt>
                <c:pt idx="10">
                  <c:v>2.7045234044392878</c:v>
                </c:pt>
                <c:pt idx="11">
                  <c:v>2.6492582956949837</c:v>
                </c:pt>
                <c:pt idx="12">
                  <c:v>2.5839761098225891</c:v>
                </c:pt>
                <c:pt idx="13">
                  <c:v>2.403253555297848</c:v>
                </c:pt>
                <c:pt idx="14">
                  <c:v>2.1356595357259121</c:v>
                </c:pt>
                <c:pt idx="15">
                  <c:v>1.853935559590659</c:v>
                </c:pt>
                <c:pt idx="16">
                  <c:v>1.5847002665201819</c:v>
                </c:pt>
                <c:pt idx="17">
                  <c:v>1.348442713419592</c:v>
                </c:pt>
                <c:pt idx="18">
                  <c:v>1.1448014577229808</c:v>
                </c:pt>
                <c:pt idx="19">
                  <c:v>0.97356065114339208</c:v>
                </c:pt>
                <c:pt idx="20">
                  <c:v>0.82678890228271606</c:v>
                </c:pt>
                <c:pt idx="21">
                  <c:v>0.70380369822184308</c:v>
                </c:pt>
                <c:pt idx="22">
                  <c:v>0.60179551442464319</c:v>
                </c:pt>
                <c:pt idx="23">
                  <c:v>0.51792112986246686</c:v>
                </c:pt>
                <c:pt idx="24">
                  <c:v>0.45068200429280608</c:v>
                </c:pt>
                <c:pt idx="25">
                  <c:v>0.39560381571451808</c:v>
                </c:pt>
                <c:pt idx="26">
                  <c:v>0.35144170125325508</c:v>
                </c:pt>
                <c:pt idx="27">
                  <c:v>0.31636015574137405</c:v>
                </c:pt>
                <c:pt idx="28">
                  <c:v>0.2885125478108731</c:v>
                </c:pt>
                <c:pt idx="29">
                  <c:v>0.26662890116373705</c:v>
                </c:pt>
                <c:pt idx="30">
                  <c:v>0.24939918518066506</c:v>
                </c:pt>
                <c:pt idx="31">
                  <c:v>0.23549556732177701</c:v>
                </c:pt>
                <c:pt idx="32">
                  <c:v>0.22425937652587902</c:v>
                </c:pt>
                <c:pt idx="33">
                  <c:v>0.21505482991536401</c:v>
                </c:pt>
                <c:pt idx="34">
                  <c:v>0.20758469899495499</c:v>
                </c:pt>
                <c:pt idx="35">
                  <c:v>0.201123237609863</c:v>
                </c:pt>
                <c:pt idx="36">
                  <c:v>0.19552961985270201</c:v>
                </c:pt>
                <c:pt idx="37">
                  <c:v>0.190611203511556</c:v>
                </c:pt>
                <c:pt idx="38">
                  <c:v>0.18617661794026699</c:v>
                </c:pt>
                <c:pt idx="39">
                  <c:v>0.18217245737711601</c:v>
                </c:pt>
                <c:pt idx="40">
                  <c:v>0.17839113871256504</c:v>
                </c:pt>
                <c:pt idx="41">
                  <c:v>0.17482058207194001</c:v>
                </c:pt>
                <c:pt idx="42">
                  <c:v>0.17141183217366604</c:v>
                </c:pt>
                <c:pt idx="43">
                  <c:v>0.16820844014485703</c:v>
                </c:pt>
                <c:pt idx="44">
                  <c:v>0.16512711842854796</c:v>
                </c:pt>
                <c:pt idx="45">
                  <c:v>0.162165959676107</c:v>
                </c:pt>
                <c:pt idx="46">
                  <c:v>0.15931065877278602</c:v>
                </c:pt>
                <c:pt idx="47">
                  <c:v>0.15653610229492204</c:v>
                </c:pt>
                <c:pt idx="48">
                  <c:v>0.15396086374918602</c:v>
                </c:pt>
                <c:pt idx="49">
                  <c:v>0.15149561564127603</c:v>
                </c:pt>
                <c:pt idx="50">
                  <c:v>0.14922205607096403</c:v>
                </c:pt>
                <c:pt idx="51">
                  <c:v>0.14704100290934202</c:v>
                </c:pt>
                <c:pt idx="52">
                  <c:v>0.14500904083252006</c:v>
                </c:pt>
                <c:pt idx="53">
                  <c:v>0.14317131042480499</c:v>
                </c:pt>
                <c:pt idx="54">
                  <c:v>0.14151795705159503</c:v>
                </c:pt>
                <c:pt idx="55">
                  <c:v>0.13990116119384702</c:v>
                </c:pt>
                <c:pt idx="56">
                  <c:v>0.138430913289388</c:v>
                </c:pt>
                <c:pt idx="57">
                  <c:v>0.13709545135498002</c:v>
                </c:pt>
                <c:pt idx="58">
                  <c:v>0.13573996225992802</c:v>
                </c:pt>
                <c:pt idx="59">
                  <c:v>0.13452148437500003</c:v>
                </c:pt>
                <c:pt idx="60">
                  <c:v>0.133302052815755</c:v>
                </c:pt>
                <c:pt idx="61">
                  <c:v>0.13213062286376898</c:v>
                </c:pt>
                <c:pt idx="62">
                  <c:v>0.13095474243164101</c:v>
                </c:pt>
                <c:pt idx="63">
                  <c:v>0.12976900736490901</c:v>
                </c:pt>
                <c:pt idx="64">
                  <c:v>0.12855021158854199</c:v>
                </c:pt>
                <c:pt idx="65">
                  <c:v>0.12731107076009102</c:v>
                </c:pt>
                <c:pt idx="66">
                  <c:v>0.12596956888834601</c:v>
                </c:pt>
                <c:pt idx="67">
                  <c:v>0.124642372131348</c:v>
                </c:pt>
                <c:pt idx="68">
                  <c:v>0.123284339904785</c:v>
                </c:pt>
                <c:pt idx="69">
                  <c:v>0.121889432271322</c:v>
                </c:pt>
                <c:pt idx="70">
                  <c:v>0.12037626902262301</c:v>
                </c:pt>
                <c:pt idx="71">
                  <c:v>0.118743896484375</c:v>
                </c:pt>
                <c:pt idx="72">
                  <c:v>0.11712042490641303</c:v>
                </c:pt>
                <c:pt idx="73">
                  <c:v>0.11542924245198603</c:v>
                </c:pt>
                <c:pt idx="74">
                  <c:v>0.11369355519612601</c:v>
                </c:pt>
                <c:pt idx="75">
                  <c:v>0.11193752288818301</c:v>
                </c:pt>
                <c:pt idx="76">
                  <c:v>0.110144933064779</c:v>
                </c:pt>
                <c:pt idx="77">
                  <c:v>0.10827986399332699</c:v>
                </c:pt>
                <c:pt idx="78">
                  <c:v>0.10636774698893203</c:v>
                </c:pt>
                <c:pt idx="79">
                  <c:v>0.104451815287272</c:v>
                </c:pt>
                <c:pt idx="80">
                  <c:v>0.10254605611165402</c:v>
                </c:pt>
                <c:pt idx="81">
                  <c:v>0.10061931610107398</c:v>
                </c:pt>
                <c:pt idx="82">
                  <c:v>9.8653793334961007E-2</c:v>
                </c:pt>
                <c:pt idx="83">
                  <c:v>9.6721649169922028E-2</c:v>
                </c:pt>
                <c:pt idx="84">
                  <c:v>9.4829241434733119E-2</c:v>
                </c:pt>
                <c:pt idx="85">
                  <c:v>9.2936197916666713E-2</c:v>
                </c:pt>
                <c:pt idx="86">
                  <c:v>9.1028531392415304E-2</c:v>
                </c:pt>
                <c:pt idx="87">
                  <c:v>8.9187304178873814E-2</c:v>
                </c:pt>
                <c:pt idx="88">
                  <c:v>8.7359110514322894E-2</c:v>
                </c:pt>
                <c:pt idx="89">
                  <c:v>8.5440953572591211E-2</c:v>
                </c:pt>
                <c:pt idx="90">
                  <c:v>8.3655357360840205E-2</c:v>
                </c:pt>
                <c:pt idx="91">
                  <c:v>8.1843694051106711E-2</c:v>
                </c:pt>
                <c:pt idx="92">
                  <c:v>8.005078633626321E-2</c:v>
                </c:pt>
                <c:pt idx="93">
                  <c:v>7.8192710876464927E-2</c:v>
                </c:pt>
                <c:pt idx="94">
                  <c:v>7.644176483154301E-2</c:v>
                </c:pt>
                <c:pt idx="95">
                  <c:v>7.4612299601237109E-2</c:v>
                </c:pt>
                <c:pt idx="96">
                  <c:v>7.2804450988769517E-2</c:v>
                </c:pt>
                <c:pt idx="97">
                  <c:v>7.1151415506998689E-2</c:v>
                </c:pt>
                <c:pt idx="98">
                  <c:v>6.9450696309407575E-2</c:v>
                </c:pt>
                <c:pt idx="99">
                  <c:v>6.7815144856770912E-2</c:v>
                </c:pt>
                <c:pt idx="100">
                  <c:v>6.6205660502115918E-2</c:v>
                </c:pt>
                <c:pt idx="101">
                  <c:v>6.4522425333658817E-2</c:v>
                </c:pt>
                <c:pt idx="102">
                  <c:v>6.2972704569498703E-2</c:v>
                </c:pt>
                <c:pt idx="103">
                  <c:v>6.1421712239583308E-2</c:v>
                </c:pt>
                <c:pt idx="104">
                  <c:v>5.9906641642252706E-2</c:v>
                </c:pt>
                <c:pt idx="105">
                  <c:v>5.8403015136718806E-2</c:v>
                </c:pt>
                <c:pt idx="106">
                  <c:v>5.6902249654134096E-2</c:v>
                </c:pt>
                <c:pt idx="107">
                  <c:v>5.5457750956217494E-2</c:v>
                </c:pt>
                <c:pt idx="108">
                  <c:v>5.3999265034993506E-2</c:v>
                </c:pt>
                <c:pt idx="109">
                  <c:v>5.2599906921386802E-2</c:v>
                </c:pt>
                <c:pt idx="110">
                  <c:v>5.1244735717773396E-2</c:v>
                </c:pt>
                <c:pt idx="111">
                  <c:v>4.9991607666015715E-2</c:v>
                </c:pt>
                <c:pt idx="112">
                  <c:v>4.8719406127929708E-2</c:v>
                </c:pt>
                <c:pt idx="113">
                  <c:v>4.7534942626953104E-2</c:v>
                </c:pt>
                <c:pt idx="114">
                  <c:v>4.6239535013834598E-2</c:v>
                </c:pt>
                <c:pt idx="115">
                  <c:v>4.513072967529301E-2</c:v>
                </c:pt>
                <c:pt idx="116">
                  <c:v>4.4166564941406417E-2</c:v>
                </c:pt>
                <c:pt idx="117">
                  <c:v>4.3092091878255315E-2</c:v>
                </c:pt>
                <c:pt idx="118">
                  <c:v>4.210344950358072E-2</c:v>
                </c:pt>
                <c:pt idx="119">
                  <c:v>4.1052182515462214E-2</c:v>
                </c:pt>
                <c:pt idx="120">
                  <c:v>3.9978663126627609E-2</c:v>
                </c:pt>
                <c:pt idx="121">
                  <c:v>3.910446166992191E-2</c:v>
                </c:pt>
                <c:pt idx="122">
                  <c:v>3.8116137186686216E-2</c:v>
                </c:pt>
                <c:pt idx="123">
                  <c:v>3.7216822306315109E-2</c:v>
                </c:pt>
                <c:pt idx="124">
                  <c:v>3.6244392395019594E-2</c:v>
                </c:pt>
                <c:pt idx="125">
                  <c:v>3.5449663798014411E-2</c:v>
                </c:pt>
                <c:pt idx="126">
                  <c:v>3.4571329752604206E-2</c:v>
                </c:pt>
                <c:pt idx="127">
                  <c:v>3.3765792846679694E-2</c:v>
                </c:pt>
                <c:pt idx="128">
                  <c:v>3.2851537068684905E-2</c:v>
                </c:pt>
                <c:pt idx="129">
                  <c:v>3.2013893127441413E-2</c:v>
                </c:pt>
                <c:pt idx="130">
                  <c:v>3.1330426534016909E-2</c:v>
                </c:pt>
                <c:pt idx="131">
                  <c:v>3.0641237894694005E-2</c:v>
                </c:pt>
                <c:pt idx="132">
                  <c:v>2.9854774475097708E-2</c:v>
                </c:pt>
                <c:pt idx="133">
                  <c:v>2.9041608174642002E-2</c:v>
                </c:pt>
                <c:pt idx="134">
                  <c:v>2.8340975443522206E-2</c:v>
                </c:pt>
                <c:pt idx="135">
                  <c:v>2.7655919392903714E-2</c:v>
                </c:pt>
                <c:pt idx="136">
                  <c:v>2.6971499125162814E-2</c:v>
                </c:pt>
                <c:pt idx="137">
                  <c:v>2.635542551676431E-2</c:v>
                </c:pt>
                <c:pt idx="138">
                  <c:v>2.5756518046061206E-2</c:v>
                </c:pt>
                <c:pt idx="139">
                  <c:v>2.5005022684733109E-2</c:v>
                </c:pt>
                <c:pt idx="140">
                  <c:v>2.4532636006673204E-2</c:v>
                </c:pt>
                <c:pt idx="141">
                  <c:v>2.3895899454752602E-2</c:v>
                </c:pt>
                <c:pt idx="142">
                  <c:v>2.3276329040527403E-2</c:v>
                </c:pt>
                <c:pt idx="143">
                  <c:v>2.2755622863769608E-2</c:v>
                </c:pt>
                <c:pt idx="144">
                  <c:v>2.2196769714355503E-2</c:v>
                </c:pt>
                <c:pt idx="145">
                  <c:v>2.1649678548177103E-2</c:v>
                </c:pt>
                <c:pt idx="146">
                  <c:v>2.117443084716801E-2</c:v>
                </c:pt>
                <c:pt idx="147">
                  <c:v>2.0615259806315102E-2</c:v>
                </c:pt>
                <c:pt idx="148">
                  <c:v>2.00125376383464E-2</c:v>
                </c:pt>
                <c:pt idx="149">
                  <c:v>1.9611676534016902E-2</c:v>
                </c:pt>
                <c:pt idx="150">
                  <c:v>1.9167582194010505E-2</c:v>
                </c:pt>
                <c:pt idx="151">
                  <c:v>1.86392466227213E-2</c:v>
                </c:pt>
                <c:pt idx="152">
                  <c:v>1.8167495727539108E-2</c:v>
                </c:pt>
                <c:pt idx="153">
                  <c:v>1.7737070719401102E-2</c:v>
                </c:pt>
                <c:pt idx="154">
                  <c:v>1.7228444417317707E-2</c:v>
                </c:pt>
                <c:pt idx="155">
                  <c:v>1.6796747843424501E-2</c:v>
                </c:pt>
                <c:pt idx="156">
                  <c:v>1.6396840413411398E-2</c:v>
                </c:pt>
                <c:pt idx="157">
                  <c:v>1.6052881876627602E-2</c:v>
                </c:pt>
                <c:pt idx="158">
                  <c:v>1.5514373779296904E-2</c:v>
                </c:pt>
                <c:pt idx="159">
                  <c:v>1.4993667602539101E-2</c:v>
                </c:pt>
                <c:pt idx="160">
                  <c:v>1.4612833658854203E-2</c:v>
                </c:pt>
                <c:pt idx="161">
                  <c:v>1.4188448588053399E-2</c:v>
                </c:pt>
                <c:pt idx="162">
                  <c:v>1.3742764790852905E-2</c:v>
                </c:pt>
                <c:pt idx="163">
                  <c:v>1.3386408487955703E-2</c:v>
                </c:pt>
                <c:pt idx="164">
                  <c:v>1.3012250264485702E-2</c:v>
                </c:pt>
                <c:pt idx="165">
                  <c:v>1.2604077657063801E-2</c:v>
                </c:pt>
                <c:pt idx="166">
                  <c:v>1.2283960978190102E-2</c:v>
                </c:pt>
                <c:pt idx="167">
                  <c:v>1.1944135030110705E-2</c:v>
                </c:pt>
                <c:pt idx="168">
                  <c:v>1.1622746785481801E-2</c:v>
                </c:pt>
                <c:pt idx="169">
                  <c:v>1.1878967285156302E-2</c:v>
                </c:pt>
                <c:pt idx="170">
                  <c:v>1.2031555175781304E-2</c:v>
                </c:pt>
                <c:pt idx="171">
                  <c:v>1.2238184611002602E-2</c:v>
                </c:pt>
                <c:pt idx="172">
                  <c:v>1.2236913045247403E-2</c:v>
                </c:pt>
                <c:pt idx="173">
                  <c:v>1.1732737223307301E-2</c:v>
                </c:pt>
                <c:pt idx="174">
                  <c:v>1.1260032653808604E-2</c:v>
                </c:pt>
                <c:pt idx="175">
                  <c:v>1.0511716206868502E-2</c:v>
                </c:pt>
                <c:pt idx="176">
                  <c:v>9.7977320353190237E-3</c:v>
                </c:pt>
                <c:pt idx="177">
                  <c:v>9.3634923299153912E-3</c:v>
                </c:pt>
                <c:pt idx="178">
                  <c:v>9.3421936035156198E-3</c:v>
                </c:pt>
                <c:pt idx="179">
                  <c:v>8.9375178019205723E-3</c:v>
                </c:pt>
                <c:pt idx="180">
                  <c:v>8.928298950195309E-3</c:v>
                </c:pt>
                <c:pt idx="181">
                  <c:v>8.7817509969075527E-3</c:v>
                </c:pt>
                <c:pt idx="182">
                  <c:v>8.5487365722656423E-3</c:v>
                </c:pt>
                <c:pt idx="183">
                  <c:v>8.5051854451497523E-3</c:v>
                </c:pt>
                <c:pt idx="184">
                  <c:v>8.4966023763021047E-3</c:v>
                </c:pt>
                <c:pt idx="185">
                  <c:v>8.5862477620442731E-3</c:v>
                </c:pt>
                <c:pt idx="186">
                  <c:v>8.1319808959961024E-3</c:v>
                </c:pt>
                <c:pt idx="187">
                  <c:v>8.2190831502278704E-3</c:v>
                </c:pt>
                <c:pt idx="188">
                  <c:v>8.3010991414388009E-3</c:v>
                </c:pt>
                <c:pt idx="189">
                  <c:v>8.402188618977879E-3</c:v>
                </c:pt>
                <c:pt idx="190">
                  <c:v>7.3496500651041808E-3</c:v>
                </c:pt>
                <c:pt idx="191">
                  <c:v>7.0139567057291704E-3</c:v>
                </c:pt>
                <c:pt idx="192">
                  <c:v>7.192929585774741E-3</c:v>
                </c:pt>
                <c:pt idx="193">
                  <c:v>6.606101989746092E-3</c:v>
                </c:pt>
                <c:pt idx="194">
                  <c:v>6.4999262491862025E-3</c:v>
                </c:pt>
                <c:pt idx="195">
                  <c:v>6.0672760009765608E-3</c:v>
                </c:pt>
                <c:pt idx="196">
                  <c:v>6.2306722005208391E-3</c:v>
                </c:pt>
                <c:pt idx="197">
                  <c:v>6.8991978963216117E-3</c:v>
                </c:pt>
                <c:pt idx="198">
                  <c:v>6.9634119669596322E-3</c:v>
                </c:pt>
                <c:pt idx="199">
                  <c:v>5.8075586954752624E-3</c:v>
                </c:pt>
                <c:pt idx="200">
                  <c:v>5.1908493041992196E-3</c:v>
                </c:pt>
                <c:pt idx="201">
                  <c:v>5.4403940836588605E-3</c:v>
                </c:pt>
                <c:pt idx="202">
                  <c:v>7.2927474975586007E-3</c:v>
                </c:pt>
                <c:pt idx="203">
                  <c:v>5.9693654378255318E-3</c:v>
                </c:pt>
                <c:pt idx="204">
                  <c:v>5.9432983398437621E-3</c:v>
                </c:pt>
                <c:pt idx="205">
                  <c:v>4.8173268636067723E-3</c:v>
                </c:pt>
                <c:pt idx="206">
                  <c:v>5.0185521443684884E-3</c:v>
                </c:pt>
                <c:pt idx="207">
                  <c:v>5.8784484863281397E-3</c:v>
                </c:pt>
                <c:pt idx="208">
                  <c:v>6.7421595255533918E-3</c:v>
                </c:pt>
                <c:pt idx="209">
                  <c:v>5.5723190307617309E-3</c:v>
                </c:pt>
                <c:pt idx="210">
                  <c:v>4.8173268636067723E-3</c:v>
                </c:pt>
                <c:pt idx="211">
                  <c:v>4.0394465128580801E-3</c:v>
                </c:pt>
                <c:pt idx="212">
                  <c:v>4.0216445922851597E-3</c:v>
                </c:pt>
                <c:pt idx="213">
                  <c:v>4.0626525878906311E-3</c:v>
                </c:pt>
                <c:pt idx="214">
                  <c:v>5.1523844401041713E-3</c:v>
                </c:pt>
                <c:pt idx="215">
                  <c:v>5.4308573404947998E-3</c:v>
                </c:pt>
                <c:pt idx="216">
                  <c:v>3.9955774943033788E-3</c:v>
                </c:pt>
                <c:pt idx="217">
                  <c:v>3.6691029866536408E-3</c:v>
                </c:pt>
                <c:pt idx="218">
                  <c:v>3.7368138631184906E-3</c:v>
                </c:pt>
                <c:pt idx="219">
                  <c:v>3.2768249511718802E-3</c:v>
                </c:pt>
                <c:pt idx="220">
                  <c:v>3.0635197957356803E-3</c:v>
                </c:pt>
                <c:pt idx="221">
                  <c:v>3.454526265462241E-3</c:v>
                </c:pt>
                <c:pt idx="222">
                  <c:v>4.45556640625E-3</c:v>
                </c:pt>
                <c:pt idx="223">
                  <c:v>4.2826334635416817E-3</c:v>
                </c:pt>
                <c:pt idx="224">
                  <c:v>3.5931269327799499E-3</c:v>
                </c:pt>
                <c:pt idx="225">
                  <c:v>2.8082529703776014E-3</c:v>
                </c:pt>
                <c:pt idx="226">
                  <c:v>2.879460652669271E-3</c:v>
                </c:pt>
                <c:pt idx="227">
                  <c:v>3.0444463094075605E-3</c:v>
                </c:pt>
                <c:pt idx="228">
                  <c:v>2.6073455810546914E-3</c:v>
                </c:pt>
                <c:pt idx="229">
                  <c:v>3.0062993367513105E-3</c:v>
                </c:pt>
                <c:pt idx="230">
                  <c:v>4.5506159464518206E-3</c:v>
                </c:pt>
                <c:pt idx="231">
                  <c:v>5.0725936889648507E-3</c:v>
                </c:pt>
                <c:pt idx="232">
                  <c:v>5.3094228108724016E-3</c:v>
                </c:pt>
                <c:pt idx="233">
                  <c:v>4.3312708536783909E-3</c:v>
                </c:pt>
                <c:pt idx="234">
                  <c:v>3.6630630493164106E-3</c:v>
                </c:pt>
                <c:pt idx="235">
                  <c:v>2.29644775390625E-3</c:v>
                </c:pt>
                <c:pt idx="236">
                  <c:v>3.4176508585612008E-3</c:v>
                </c:pt>
                <c:pt idx="237">
                  <c:v>3.1963984171549499E-3</c:v>
                </c:pt>
                <c:pt idx="238">
                  <c:v>3.6211013793945308E-3</c:v>
                </c:pt>
                <c:pt idx="239">
                  <c:v>5.3488413492838605E-3</c:v>
                </c:pt>
                <c:pt idx="240">
                  <c:v>5.3205490112304705E-3</c:v>
                </c:pt>
                <c:pt idx="241">
                  <c:v>3.6373138427734405E-3</c:v>
                </c:pt>
                <c:pt idx="242">
                  <c:v>3.4859975179036507E-3</c:v>
                </c:pt>
                <c:pt idx="243">
                  <c:v>3.7120183308919203E-3</c:v>
                </c:pt>
                <c:pt idx="244">
                  <c:v>1.1336008707682299E-3</c:v>
                </c:pt>
                <c:pt idx="245">
                  <c:v>2.6257832845052111E-3</c:v>
                </c:pt>
                <c:pt idx="246">
                  <c:v>3.0333201090494803E-3</c:v>
                </c:pt>
                <c:pt idx="247">
                  <c:v>3.1353632609049504E-3</c:v>
                </c:pt>
                <c:pt idx="248">
                  <c:v>3.691037495930991E-3</c:v>
                </c:pt>
                <c:pt idx="249">
                  <c:v>2.6766459147135407E-3</c:v>
                </c:pt>
                <c:pt idx="250">
                  <c:v>4.4043858846028712E-3</c:v>
                </c:pt>
                <c:pt idx="251">
                  <c:v>2.9554367065429701E-3</c:v>
                </c:pt>
                <c:pt idx="252">
                  <c:v>2.9500325520833304E-3</c:v>
                </c:pt>
                <c:pt idx="253">
                  <c:v>3.3874511718750004E-3</c:v>
                </c:pt>
                <c:pt idx="254">
                  <c:v>3.0171076456705702E-3</c:v>
                </c:pt>
                <c:pt idx="255">
                  <c:v>3.1836827596028699E-3</c:v>
                </c:pt>
                <c:pt idx="256">
                  <c:v>2.7256011962890603E-3</c:v>
                </c:pt>
                <c:pt idx="257">
                  <c:v>2.6200612386067805E-3</c:v>
                </c:pt>
                <c:pt idx="258">
                  <c:v>2.6718775431315107E-3</c:v>
                </c:pt>
                <c:pt idx="259">
                  <c:v>2.3333231608072907E-3</c:v>
                </c:pt>
                <c:pt idx="260">
                  <c:v>2.0141601562500004E-3</c:v>
                </c:pt>
                <c:pt idx="261">
                  <c:v>1.85807545979818E-3</c:v>
                </c:pt>
                <c:pt idx="262">
                  <c:v>1.5837351481119805E-3</c:v>
                </c:pt>
                <c:pt idx="263">
                  <c:v>1.4820098876953105E-3</c:v>
                </c:pt>
                <c:pt idx="264">
                  <c:v>1.4998118082682301E-3</c:v>
                </c:pt>
                <c:pt idx="265">
                  <c:v>1.1336008707682299E-3</c:v>
                </c:pt>
                <c:pt idx="266">
                  <c:v>1.5490849812825505E-3</c:v>
                </c:pt>
                <c:pt idx="267">
                  <c:v>2.1305084228515603E-3</c:v>
                </c:pt>
                <c:pt idx="268">
                  <c:v>2.3209253946940103E-3</c:v>
                </c:pt>
                <c:pt idx="269">
                  <c:v>2.0036697387695404E-3</c:v>
                </c:pt>
                <c:pt idx="270">
                  <c:v>2.5911331176757804E-3</c:v>
                </c:pt>
                <c:pt idx="271">
                  <c:v>1.1177062988281204E-3</c:v>
                </c:pt>
                <c:pt idx="272">
                  <c:v>1.6654332478841104E-3</c:v>
                </c:pt>
                <c:pt idx="273">
                  <c:v>2.1419525146484405E-3</c:v>
                </c:pt>
                <c:pt idx="274">
                  <c:v>2.9153823852539106E-3</c:v>
                </c:pt>
                <c:pt idx="275">
                  <c:v>3.1131108601888001E-3</c:v>
                </c:pt>
                <c:pt idx="276">
                  <c:v>2.2703806559244803E-3</c:v>
                </c:pt>
                <c:pt idx="277">
                  <c:v>2.6003519694010407E-3</c:v>
                </c:pt>
                <c:pt idx="278">
                  <c:v>2.2179285685221413E-3</c:v>
                </c:pt>
                <c:pt idx="279">
                  <c:v>1.2286504109700501E-3</c:v>
                </c:pt>
                <c:pt idx="280">
                  <c:v>8.9295705159505114E-4</c:v>
                </c:pt>
                <c:pt idx="281">
                  <c:v>8.0108642578125108E-4</c:v>
                </c:pt>
                <c:pt idx="282">
                  <c:v>1.5290578206380203E-3</c:v>
                </c:pt>
                <c:pt idx="283">
                  <c:v>1.2966791788737002E-3</c:v>
                </c:pt>
                <c:pt idx="284">
                  <c:v>1.8539428710937504E-3</c:v>
                </c:pt>
                <c:pt idx="285">
                  <c:v>1.7614364624023401E-3</c:v>
                </c:pt>
                <c:pt idx="286">
                  <c:v>1.5697479248046903E-3</c:v>
                </c:pt>
                <c:pt idx="287">
                  <c:v>1.7722447713216104E-3</c:v>
                </c:pt>
                <c:pt idx="288">
                  <c:v>8.5449218750000022E-4</c:v>
                </c:pt>
                <c:pt idx="289">
                  <c:v>1.5538533528645802E-3</c:v>
                </c:pt>
                <c:pt idx="290">
                  <c:v>1.3891855875651001E-3</c:v>
                </c:pt>
                <c:pt idx="291">
                  <c:v>1.5484491984049506E-3</c:v>
                </c:pt>
                <c:pt idx="292">
                  <c:v>1.6158421834309904E-3</c:v>
                </c:pt>
                <c:pt idx="293">
                  <c:v>1.0836919148763001E-3</c:v>
                </c:pt>
                <c:pt idx="294">
                  <c:v>6.6617329915364615E-3</c:v>
                </c:pt>
                <c:pt idx="295">
                  <c:v>4.9800872802734418E-3</c:v>
                </c:pt>
                <c:pt idx="296">
                  <c:v>5.1848093668619701E-4</c:v>
                </c:pt>
                <c:pt idx="297">
                  <c:v>1.4788309733072904E-3</c:v>
                </c:pt>
                <c:pt idx="298">
                  <c:v>1.92769368489583E-3</c:v>
                </c:pt>
                <c:pt idx="299">
                  <c:v>1.8676122029622399E-3</c:v>
                </c:pt>
                <c:pt idx="300">
                  <c:v>1.6574859619140703E-3</c:v>
                </c:pt>
                <c:pt idx="301">
                  <c:v>1.2283325195312504E-3</c:v>
                </c:pt>
                <c:pt idx="302">
                  <c:v>1.4422734578450503E-3</c:v>
                </c:pt>
                <c:pt idx="303">
                  <c:v>1.4216105143229102E-3</c:v>
                </c:pt>
                <c:pt idx="304">
                  <c:v>1.0236104329427098E-3</c:v>
                </c:pt>
                <c:pt idx="305">
                  <c:v>1.5462239583333304E-3</c:v>
                </c:pt>
                <c:pt idx="306">
                  <c:v>1.6215642293294305E-3</c:v>
                </c:pt>
                <c:pt idx="307">
                  <c:v>1.3392766316731807E-3</c:v>
                </c:pt>
                <c:pt idx="308">
                  <c:v>1.7156600952148403E-3</c:v>
                </c:pt>
                <c:pt idx="309">
                  <c:v>9.4985961914062912E-4</c:v>
                </c:pt>
                <c:pt idx="310">
                  <c:v>1.2915929158528602E-3</c:v>
                </c:pt>
                <c:pt idx="311">
                  <c:v>1.3853708902994805E-3</c:v>
                </c:pt>
                <c:pt idx="312">
                  <c:v>1.4950434366862004E-3</c:v>
                </c:pt>
                <c:pt idx="313">
                  <c:v>1.2394587198893204E-3</c:v>
                </c:pt>
                <c:pt idx="314">
                  <c:v>1.5834172566731703E-3</c:v>
                </c:pt>
                <c:pt idx="315">
                  <c:v>1.1692047119140603E-3</c:v>
                </c:pt>
                <c:pt idx="316">
                  <c:v>6.4595540364583326E-4</c:v>
                </c:pt>
                <c:pt idx="317">
                  <c:v>9.984970092773431E-4</c:v>
                </c:pt>
                <c:pt idx="318">
                  <c:v>7.2924296061197718E-4</c:v>
                </c:pt>
                <c:pt idx="319">
                  <c:v>9.6480051676432299E-4</c:v>
                </c:pt>
                <c:pt idx="320">
                  <c:v>1.3653437296549504E-3</c:v>
                </c:pt>
                <c:pt idx="321">
                  <c:v>1.2493133544921903E-3</c:v>
                </c:pt>
                <c:pt idx="322">
                  <c:v>1.1730194091796801E-3</c:v>
                </c:pt>
                <c:pt idx="323">
                  <c:v>9.8546346028645826E-4</c:v>
                </c:pt>
                <c:pt idx="324">
                  <c:v>6.9777170817057418E-4</c:v>
                </c:pt>
                <c:pt idx="325">
                  <c:v>6.2847137451171821E-4</c:v>
                </c:pt>
                <c:pt idx="326">
                  <c:v>6.7392985026041891E-4</c:v>
                </c:pt>
                <c:pt idx="327">
                  <c:v>6.640752156575532E-4</c:v>
                </c:pt>
                <c:pt idx="328">
                  <c:v>1.0337829589843704E-3</c:v>
                </c:pt>
                <c:pt idx="329">
                  <c:v>8.0808003743489598E-4</c:v>
                </c:pt>
                <c:pt idx="330">
                  <c:v>6.2688191731770729E-4</c:v>
                </c:pt>
                <c:pt idx="331">
                  <c:v>5.5503845214843728E-4</c:v>
                </c:pt>
                <c:pt idx="332">
                  <c:v>4.9368540445963712E-4</c:v>
                </c:pt>
                <c:pt idx="333">
                  <c:v>5.1657358805338321E-4</c:v>
                </c:pt>
                <c:pt idx="334">
                  <c:v>4.4759114583333001E-4</c:v>
                </c:pt>
                <c:pt idx="335">
                  <c:v>5.3405761718749707E-4</c:v>
                </c:pt>
                <c:pt idx="336">
                  <c:v>6.1384836832682006E-4</c:v>
                </c:pt>
                <c:pt idx="337">
                  <c:v>4.822413126627561E-4</c:v>
                </c:pt>
                <c:pt idx="338">
                  <c:v>5.3310394287109397E-4</c:v>
                </c:pt>
                <c:pt idx="339">
                  <c:v>4.9082438151041804E-4</c:v>
                </c:pt>
                <c:pt idx="340">
                  <c:v>4.6475728352864305E-4</c:v>
                </c:pt>
                <c:pt idx="341">
                  <c:v>5.3564707438151016E-4</c:v>
                </c:pt>
                <c:pt idx="342">
                  <c:v>5.6107838948567734E-4</c:v>
                </c:pt>
                <c:pt idx="343">
                  <c:v>5.5885314941406109E-4</c:v>
                </c:pt>
                <c:pt idx="344">
                  <c:v>6.1289469401041717E-4</c:v>
                </c:pt>
                <c:pt idx="345">
                  <c:v>5.3596496582031489E-4</c:v>
                </c:pt>
                <c:pt idx="346">
                  <c:v>4.2088826497395707E-4</c:v>
                </c:pt>
                <c:pt idx="347">
                  <c:v>5.8269500732421712E-4</c:v>
                </c:pt>
                <c:pt idx="348">
                  <c:v>6.1353047688801729E-4</c:v>
                </c:pt>
                <c:pt idx="349">
                  <c:v>3.8846333821614712E-4</c:v>
                </c:pt>
                <c:pt idx="350">
                  <c:v>5.3946177164713722E-4</c:v>
                </c:pt>
                <c:pt idx="351">
                  <c:v>6.2878926595051913E-4</c:v>
                </c:pt>
                <c:pt idx="352">
                  <c:v>4.9527486165364305E-4</c:v>
                </c:pt>
                <c:pt idx="353">
                  <c:v>4.8033396402994707E-4</c:v>
                </c:pt>
                <c:pt idx="354">
                  <c:v>3.8687388102213413E-4</c:v>
                </c:pt>
                <c:pt idx="355">
                  <c:v>3.1375885009765311E-4</c:v>
                </c:pt>
                <c:pt idx="356">
                  <c:v>5.7983398437500119E-4</c:v>
                </c:pt>
                <c:pt idx="357">
                  <c:v>8.083979288736981E-4</c:v>
                </c:pt>
                <c:pt idx="358">
                  <c:v>5.2356719970703006E-4</c:v>
                </c:pt>
                <c:pt idx="359">
                  <c:v>4.5617421468098816E-4</c:v>
                </c:pt>
                <c:pt idx="360">
                  <c:v>2.2633870442708004E-4</c:v>
                </c:pt>
                <c:pt idx="361">
                  <c:v>3.6366780598958315E-4</c:v>
                </c:pt>
                <c:pt idx="362">
                  <c:v>3.34739685058595E-4</c:v>
                </c:pt>
                <c:pt idx="363">
                  <c:v>2.6607513427734099E-4</c:v>
                </c:pt>
                <c:pt idx="364">
                  <c:v>4.2502085367838408E-4</c:v>
                </c:pt>
                <c:pt idx="365">
                  <c:v>4.8128763834635413E-4</c:v>
                </c:pt>
                <c:pt idx="366">
                  <c:v>2.5018056233723696E-4</c:v>
                </c:pt>
                <c:pt idx="367">
                  <c:v>2.6957194010416305E-4</c:v>
                </c:pt>
                <c:pt idx="368">
                  <c:v>6.2306722005205632E-5</c:v>
                </c:pt>
                <c:pt idx="369">
                  <c:v>3.0644734700520907E-4</c:v>
                </c:pt>
                <c:pt idx="370">
                  <c:v>2.7879079182942712E-4</c:v>
                </c:pt>
                <c:pt idx="371">
                  <c:v>1.6657511393229304E-4</c:v>
                </c:pt>
                <c:pt idx="372">
                  <c:v>2.0885467529296704E-4</c:v>
                </c:pt>
                <c:pt idx="373">
                  <c:v>2.0027160644531001E-4</c:v>
                </c:pt>
                <c:pt idx="374">
                  <c:v>2.2570292154946508E-5</c:v>
                </c:pt>
                <c:pt idx="375">
                  <c:v>-2.2602081298828599E-4</c:v>
                </c:pt>
                <c:pt idx="376">
                  <c:v>8.9963277180986936E-5</c:v>
                </c:pt>
                <c:pt idx="377">
                  <c:v>-1.1857350667318003E-4</c:v>
                </c:pt>
                <c:pt idx="378">
                  <c:v>2.6480356852213001E-4</c:v>
                </c:pt>
                <c:pt idx="379">
                  <c:v>6.170272827148431E-4</c:v>
                </c:pt>
                <c:pt idx="380">
                  <c:v>8.1316630045573011E-4</c:v>
                </c:pt>
                <c:pt idx="381">
                  <c:v>1.2985865275065103E-3</c:v>
                </c:pt>
                <c:pt idx="382">
                  <c:v>1.2305577596028604E-3</c:v>
                </c:pt>
                <c:pt idx="383">
                  <c:v>1.2083053588867203E-3</c:v>
                </c:pt>
                <c:pt idx="384">
                  <c:v>1.1304219563802005E-3</c:v>
                </c:pt>
                <c:pt idx="385">
                  <c:v>2.2366841634114602E-3</c:v>
                </c:pt>
                <c:pt idx="386">
                  <c:v>1.2070337931315107E-3</c:v>
                </c:pt>
                <c:pt idx="387">
                  <c:v>1.7817815144856798E-3</c:v>
                </c:pt>
                <c:pt idx="388">
                  <c:v>9.2347462972005407E-4</c:v>
                </c:pt>
                <c:pt idx="389">
                  <c:v>2.0955403645833313E-3</c:v>
                </c:pt>
                <c:pt idx="390">
                  <c:v>1.2884140014648401E-3</c:v>
                </c:pt>
                <c:pt idx="391">
                  <c:v>2.3450851440429701E-3</c:v>
                </c:pt>
                <c:pt idx="392">
                  <c:v>-1.0147094726562502E-3</c:v>
                </c:pt>
                <c:pt idx="393">
                  <c:v>4.0880839029947815E-4</c:v>
                </c:pt>
                <c:pt idx="394">
                  <c:v>1.9210179646809906E-3</c:v>
                </c:pt>
                <c:pt idx="395">
                  <c:v>5.1466623942057407E-4</c:v>
                </c:pt>
                <c:pt idx="396">
                  <c:v>6.1003367106119723E-4</c:v>
                </c:pt>
                <c:pt idx="397">
                  <c:v>2.3047129313151E-4</c:v>
                </c:pt>
                <c:pt idx="398">
                  <c:v>-2.5876363118489403E-4</c:v>
                </c:pt>
                <c:pt idx="399">
                  <c:v>3.1153361002602809E-5</c:v>
                </c:pt>
                <c:pt idx="400">
                  <c:v>-4.3487548828125016E-4</c:v>
                </c:pt>
                <c:pt idx="401">
                  <c:v>6.5358479817708402E-4</c:v>
                </c:pt>
                <c:pt idx="402">
                  <c:v>1.4327367146809908E-3</c:v>
                </c:pt>
                <c:pt idx="403">
                  <c:v>3.4014383951820705E-5</c:v>
                </c:pt>
                <c:pt idx="404">
                  <c:v>3.8846333821614413E-4</c:v>
                </c:pt>
                <c:pt idx="405">
                  <c:v>-1.3542175292969097E-4</c:v>
                </c:pt>
                <c:pt idx="406">
                  <c:v>3.0072530110677103E-4</c:v>
                </c:pt>
                <c:pt idx="407">
                  <c:v>6.9999694824218902E-4</c:v>
                </c:pt>
                <c:pt idx="408">
                  <c:v>1.2518564860025999E-3</c:v>
                </c:pt>
                <c:pt idx="409">
                  <c:v>6.0240427652994712E-4</c:v>
                </c:pt>
                <c:pt idx="410">
                  <c:v>1.0916392008463503E-3</c:v>
                </c:pt>
                <c:pt idx="411">
                  <c:v>5.7029724121093999E-4</c:v>
                </c:pt>
                <c:pt idx="412">
                  <c:v>3.3601125081380006E-4</c:v>
                </c:pt>
                <c:pt idx="413">
                  <c:v>-1.1221567789713703E-4</c:v>
                </c:pt>
                <c:pt idx="414">
                  <c:v>2.6384989420572707E-4</c:v>
                </c:pt>
                <c:pt idx="415">
                  <c:v>4.4695536295572707E-4</c:v>
                </c:pt>
                <c:pt idx="416">
                  <c:v>4.3900807698567712E-4</c:v>
                </c:pt>
                <c:pt idx="417">
                  <c:v>5.8301289876301989E-4</c:v>
                </c:pt>
                <c:pt idx="418">
                  <c:v>1.2906392415364305E-4</c:v>
                </c:pt>
                <c:pt idx="419">
                  <c:v>5.8333079020181995E-4</c:v>
                </c:pt>
                <c:pt idx="420">
                  <c:v>-1.6943613688151109E-4</c:v>
                </c:pt>
                <c:pt idx="421">
                  <c:v>9.3460083007810128E-5</c:v>
                </c:pt>
                <c:pt idx="422">
                  <c:v>1.6848246256506403E-5</c:v>
                </c:pt>
                <c:pt idx="423">
                  <c:v>1.8183390299479E-4</c:v>
                </c:pt>
                <c:pt idx="424">
                  <c:v>4.4663747151692696E-4</c:v>
                </c:pt>
                <c:pt idx="425">
                  <c:v>3.1185150146484017E-4</c:v>
                </c:pt>
                <c:pt idx="426">
                  <c:v>-9.4095865885420859E-5</c:v>
                </c:pt>
                <c:pt idx="427">
                  <c:v>-4.0531158447265706E-4</c:v>
                </c:pt>
                <c:pt idx="428">
                  <c:v>-4.132588704427101E-4</c:v>
                </c:pt>
                <c:pt idx="429">
                  <c:v>2.12987263997393E-4</c:v>
                </c:pt>
                <c:pt idx="430">
                  <c:v>-7.2415669759114793E-4</c:v>
                </c:pt>
                <c:pt idx="431">
                  <c:v>6.9936116536456526E-5</c:v>
                </c:pt>
                <c:pt idx="432">
                  <c:v>2.60353088378903E-4</c:v>
                </c:pt>
                <c:pt idx="433">
                  <c:v>1.2079874674478903E-4</c:v>
                </c:pt>
                <c:pt idx="434">
                  <c:v>-3.6907196044922412E-4</c:v>
                </c:pt>
                <c:pt idx="435">
                  <c:v>-8.6561838785807635E-4</c:v>
                </c:pt>
                <c:pt idx="436">
                  <c:v>-6.7392985026041891E-4</c:v>
                </c:pt>
                <c:pt idx="437">
                  <c:v>-5.8778127034505407E-4</c:v>
                </c:pt>
                <c:pt idx="438">
                  <c:v>-5.6521097819010413E-4</c:v>
                </c:pt>
                <c:pt idx="439">
                  <c:v>-3.6080678304036711E-4</c:v>
                </c:pt>
                <c:pt idx="440">
                  <c:v>-6.4023335774740021E-4</c:v>
                </c:pt>
                <c:pt idx="441">
                  <c:v>-7.1493784586588809E-4</c:v>
                </c:pt>
                <c:pt idx="442">
                  <c:v>-8.455912272135451E-4</c:v>
                </c:pt>
                <c:pt idx="443">
                  <c:v>-6.8759918212890712E-4</c:v>
                </c:pt>
                <c:pt idx="444">
                  <c:v>-6.4468383789062706E-4</c:v>
                </c:pt>
                <c:pt idx="445">
                  <c:v>-3.7193298339843707E-4</c:v>
                </c:pt>
                <c:pt idx="446">
                  <c:v>-3.6970774332682407E-4</c:v>
                </c:pt>
                <c:pt idx="447">
                  <c:v>-3.8401285807292108E-4</c:v>
                </c:pt>
                <c:pt idx="448">
                  <c:v>-4.6062469482422103E-4</c:v>
                </c:pt>
                <c:pt idx="449">
                  <c:v>-7.3846181233724406E-4</c:v>
                </c:pt>
                <c:pt idx="450">
                  <c:v>-6.2433878580729337E-4</c:v>
                </c:pt>
                <c:pt idx="451">
                  <c:v>-7.4768066406250401E-4</c:v>
                </c:pt>
                <c:pt idx="452">
                  <c:v>-7.6452891031901201E-4</c:v>
                </c:pt>
                <c:pt idx="453">
                  <c:v>-8.3382924397786711E-4</c:v>
                </c:pt>
                <c:pt idx="454">
                  <c:v>-8.8087717692057331E-4</c:v>
                </c:pt>
                <c:pt idx="455">
                  <c:v>-7.3560078938802412E-4</c:v>
                </c:pt>
                <c:pt idx="456">
                  <c:v>-8.4368387858073108E-4</c:v>
                </c:pt>
                <c:pt idx="457">
                  <c:v>-7.4100494384765809E-4</c:v>
                </c:pt>
                <c:pt idx="458">
                  <c:v>-6.7075093587239815E-4</c:v>
                </c:pt>
                <c:pt idx="459">
                  <c:v>-5.8905283610026407E-4</c:v>
                </c:pt>
                <c:pt idx="460">
                  <c:v>-7.0222218831380526E-4</c:v>
                </c:pt>
                <c:pt idx="461">
                  <c:v>-5.9763590494792205E-4</c:v>
                </c:pt>
                <c:pt idx="462">
                  <c:v>-6.7297617594401515E-4</c:v>
                </c:pt>
                <c:pt idx="463">
                  <c:v>-7.6039632161458814E-4</c:v>
                </c:pt>
                <c:pt idx="464">
                  <c:v>-2.5399525960286711E-4</c:v>
                </c:pt>
                <c:pt idx="465">
                  <c:v>7.6042811075846418E-3</c:v>
                </c:pt>
                <c:pt idx="466">
                  <c:v>-8.8408788045247315E-3</c:v>
                </c:pt>
                <c:pt idx="467">
                  <c:v>-3.5603841145833409E-3</c:v>
                </c:pt>
                <c:pt idx="468">
                  <c:v>-4.0690104166667005E-4</c:v>
                </c:pt>
                <c:pt idx="469">
                  <c:v>-7.3655446370443091E-4</c:v>
                </c:pt>
                <c:pt idx="470">
                  <c:v>-7.3750813802083803E-4</c:v>
                </c:pt>
                <c:pt idx="471">
                  <c:v>-7.4609120686849005E-4</c:v>
                </c:pt>
                <c:pt idx="472">
                  <c:v>-7.6929728190104315E-4</c:v>
                </c:pt>
                <c:pt idx="473">
                  <c:v>-6.8219502766927011E-4</c:v>
                </c:pt>
                <c:pt idx="474">
                  <c:v>-5.165735880533882E-4</c:v>
                </c:pt>
                <c:pt idx="475">
                  <c:v>-6.4309438069662091E-4</c:v>
                </c:pt>
                <c:pt idx="476">
                  <c:v>-8.2715352376302705E-4</c:v>
                </c:pt>
                <c:pt idx="477">
                  <c:v>-7.1652730305989815E-4</c:v>
                </c:pt>
                <c:pt idx="478">
                  <c:v>-8.3351135253906705E-4</c:v>
                </c:pt>
                <c:pt idx="479">
                  <c:v>-7.4863433837890907E-4</c:v>
                </c:pt>
                <c:pt idx="480">
                  <c:v>-7.4259440104167108E-4</c:v>
                </c:pt>
                <c:pt idx="481">
                  <c:v>-5.2960713704427423E-4</c:v>
                </c:pt>
                <c:pt idx="482">
                  <c:v>-7.3846181233724103E-4</c:v>
                </c:pt>
                <c:pt idx="483">
                  <c:v>-8.8437398274739912E-4</c:v>
                </c:pt>
                <c:pt idx="484">
                  <c:v>-8.5258483886718598E-4</c:v>
                </c:pt>
                <c:pt idx="485">
                  <c:v>-8.4654490152995189E-4</c:v>
                </c:pt>
                <c:pt idx="486">
                  <c:v>-8.8183085123698108E-4</c:v>
                </c:pt>
                <c:pt idx="487">
                  <c:v>-8.7134043375651201E-4</c:v>
                </c:pt>
                <c:pt idx="488">
                  <c:v>-9.6607208251953537E-4</c:v>
                </c:pt>
                <c:pt idx="489">
                  <c:v>-8.0680847167969216E-4</c:v>
                </c:pt>
                <c:pt idx="490">
                  <c:v>-9.4254811604818211E-4</c:v>
                </c:pt>
                <c:pt idx="491">
                  <c:v>-8.8691711425781423E-4</c:v>
                </c:pt>
                <c:pt idx="492">
                  <c:v>-9.9531809488932516E-4</c:v>
                </c:pt>
                <c:pt idx="493">
                  <c:v>-1.0143915812174502E-3</c:v>
                </c:pt>
                <c:pt idx="494">
                  <c:v>-6.3387552897135803E-4</c:v>
                </c:pt>
                <c:pt idx="495">
                  <c:v>-3.4046173095703412E-4</c:v>
                </c:pt>
                <c:pt idx="496">
                  <c:v>-6.7806243896484505E-4</c:v>
                </c:pt>
                <c:pt idx="497">
                  <c:v>-6.1575571695963722E-4</c:v>
                </c:pt>
                <c:pt idx="498">
                  <c:v>-7.1144104003906402E-4</c:v>
                </c:pt>
                <c:pt idx="499">
                  <c:v>-5.1784515380859614E-4</c:v>
                </c:pt>
                <c:pt idx="500">
                  <c:v>-3.2138824462891107E-4</c:v>
                </c:pt>
                <c:pt idx="501">
                  <c:v>-1.2111663818359402E-4</c:v>
                </c:pt>
                <c:pt idx="502">
                  <c:v>-7.4386596679690332E-5</c:v>
                </c:pt>
                <c:pt idx="503">
                  <c:v>-6.1035156250000014E-5</c:v>
                </c:pt>
                <c:pt idx="504">
                  <c:v>-1.7611185709635405E-4</c:v>
                </c:pt>
                <c:pt idx="505">
                  <c:v>2.4159749348956303E-5</c:v>
                </c:pt>
                <c:pt idx="506">
                  <c:v>1.0585784912109405E-4</c:v>
                </c:pt>
                <c:pt idx="507">
                  <c:v>4.634857177734362E-4</c:v>
                </c:pt>
                <c:pt idx="508">
                  <c:v>9.4095865885413175E-5</c:v>
                </c:pt>
                <c:pt idx="509">
                  <c:v>4.132588704426801E-6</c:v>
                </c:pt>
                <c:pt idx="510">
                  <c:v>0</c:v>
                </c:pt>
                <c:pt idx="511">
                  <c:v>-1.4082590738932302E-4</c:v>
                </c:pt>
                <c:pt idx="512">
                  <c:v>-6.3578287760705914E-7</c:v>
                </c:pt>
                <c:pt idx="513">
                  <c:v>-2.5749206542968707E-4</c:v>
                </c:pt>
                <c:pt idx="514">
                  <c:v>-3.5476684570312711E-4</c:v>
                </c:pt>
                <c:pt idx="515">
                  <c:v>-5.2865346272786614E-4</c:v>
                </c:pt>
                <c:pt idx="516">
                  <c:v>-2.8800964355468999E-4</c:v>
                </c:pt>
                <c:pt idx="517">
                  <c:v>-3.8242340087890907E-4</c:v>
                </c:pt>
                <c:pt idx="518">
                  <c:v>-7.082621256510451E-4</c:v>
                </c:pt>
                <c:pt idx="519">
                  <c:v>-1.0093053181966204E-3</c:v>
                </c:pt>
                <c:pt idx="520">
                  <c:v>-1.07828776041667E-3</c:v>
                </c:pt>
                <c:pt idx="521">
                  <c:v>-1.2702941894531298E-3</c:v>
                </c:pt>
                <c:pt idx="522">
                  <c:v>-1.1841456095377705E-3</c:v>
                </c:pt>
                <c:pt idx="523">
                  <c:v>-1.07574462890625E-3</c:v>
                </c:pt>
                <c:pt idx="524">
                  <c:v>-1.2477238972981805E-3</c:v>
                </c:pt>
                <c:pt idx="525">
                  <c:v>-1.3122558593750102E-3</c:v>
                </c:pt>
                <c:pt idx="526">
                  <c:v>-1.5185674031575605E-3</c:v>
                </c:pt>
                <c:pt idx="527">
                  <c:v>-1.4088948567708402E-3</c:v>
                </c:pt>
                <c:pt idx="528">
                  <c:v>-1.1609395345052102E-3</c:v>
                </c:pt>
                <c:pt idx="529">
                  <c:v>-1.2906392415364606E-3</c:v>
                </c:pt>
                <c:pt idx="530">
                  <c:v>-1.3198852539062504E-3</c:v>
                </c:pt>
                <c:pt idx="531">
                  <c:v>-1.2194315592447902E-3</c:v>
                </c:pt>
                <c:pt idx="532">
                  <c:v>-1.1599858601888003E-3</c:v>
                </c:pt>
                <c:pt idx="533">
                  <c:v>-1.0436375935872402E-3</c:v>
                </c:pt>
                <c:pt idx="534">
                  <c:v>-9.4922383626301903E-4</c:v>
                </c:pt>
                <c:pt idx="535">
                  <c:v>-6.6566467285156825E-4</c:v>
                </c:pt>
                <c:pt idx="536">
                  <c:v>-6.8505605061849114E-4</c:v>
                </c:pt>
                <c:pt idx="537">
                  <c:v>-5.7220458984375401E-4</c:v>
                </c:pt>
                <c:pt idx="538">
                  <c:v>-4.3551127115885706E-4</c:v>
                </c:pt>
                <c:pt idx="539">
                  <c:v>-3.566741943359401E-4</c:v>
                </c:pt>
                <c:pt idx="540">
                  <c:v>-5.9763590494793026E-5</c:v>
                </c:pt>
                <c:pt idx="541">
                  <c:v>5.308787027994662E-5</c:v>
                </c:pt>
                <c:pt idx="542">
                  <c:v>-1.0395050048828401E-4</c:v>
                </c:pt>
                <c:pt idx="543">
                  <c:v>-1.1126200358073202E-5</c:v>
                </c:pt>
                <c:pt idx="544">
                  <c:v>-2.3523966471360605E-5</c:v>
                </c:pt>
                <c:pt idx="545">
                  <c:v>-1.3351440429690102E-5</c:v>
                </c:pt>
                <c:pt idx="546">
                  <c:v>1.0808308919269704E-5</c:v>
                </c:pt>
                <c:pt idx="547">
                  <c:v>-2.2697448730469102E-4</c:v>
                </c:pt>
                <c:pt idx="548">
                  <c:v>-2.4731953938802304E-4</c:v>
                </c:pt>
                <c:pt idx="549">
                  <c:v>-5.5948893229167003E-5</c:v>
                </c:pt>
                <c:pt idx="550">
                  <c:v>-3.8592020670573114E-4</c:v>
                </c:pt>
                <c:pt idx="551">
                  <c:v>-5.8682759602864598E-4</c:v>
                </c:pt>
                <c:pt idx="552">
                  <c:v>-4.3582916259765701E-4</c:v>
                </c:pt>
                <c:pt idx="553">
                  <c:v>-7.2161356608073021E-4</c:v>
                </c:pt>
                <c:pt idx="554">
                  <c:v>-7.7788035074870092E-4</c:v>
                </c:pt>
                <c:pt idx="555">
                  <c:v>-8.57353210449222E-4</c:v>
                </c:pt>
                <c:pt idx="556">
                  <c:v>-8.6021423339843815E-4</c:v>
                </c:pt>
                <c:pt idx="557">
                  <c:v>-9.1552734375000108E-4</c:v>
                </c:pt>
                <c:pt idx="558">
                  <c:v>-1.0519027709961E-3</c:v>
                </c:pt>
                <c:pt idx="559">
                  <c:v>-9.7815195719401526E-4</c:v>
                </c:pt>
                <c:pt idx="560">
                  <c:v>-9.8387400309245536E-4</c:v>
                </c:pt>
                <c:pt idx="561">
                  <c:v>-1.0652542114257799E-3</c:v>
                </c:pt>
                <c:pt idx="562">
                  <c:v>-1.0064442952474003E-3</c:v>
                </c:pt>
                <c:pt idx="563">
                  <c:v>-7.39097595214847E-4</c:v>
                </c:pt>
                <c:pt idx="564">
                  <c:v>-9.8673502604166804E-4</c:v>
                </c:pt>
                <c:pt idx="565">
                  <c:v>-9.8355611165364706E-4</c:v>
                </c:pt>
                <c:pt idx="566">
                  <c:v>-4.8255920410156608E-4</c:v>
                </c:pt>
                <c:pt idx="567">
                  <c:v>-7.7247619628906426E-5</c:v>
                </c:pt>
                <c:pt idx="568">
                  <c:v>-4.542668660481781E-4</c:v>
                </c:pt>
                <c:pt idx="569">
                  <c:v>-5.3215026855468804E-4</c:v>
                </c:pt>
                <c:pt idx="570">
                  <c:v>-3.4904479980469411E-4</c:v>
                </c:pt>
                <c:pt idx="571">
                  <c:v>-3.2647450764974417E-4</c:v>
                </c:pt>
                <c:pt idx="572">
                  <c:v>-3.7161509195964021E-4</c:v>
                </c:pt>
                <c:pt idx="573">
                  <c:v>-1.5799204508463706E-4</c:v>
                </c:pt>
                <c:pt idx="574">
                  <c:v>1.9709269205729E-4</c:v>
                </c:pt>
                <c:pt idx="575">
                  <c:v>-1.0426839192708803E-4</c:v>
                </c:pt>
                <c:pt idx="576">
                  <c:v>-4.8383076985677412E-4</c:v>
                </c:pt>
                <c:pt idx="577">
                  <c:v>-2.6321411132812706E-4</c:v>
                </c:pt>
                <c:pt idx="578">
                  <c:v>3.3791859944661419E-4</c:v>
                </c:pt>
                <c:pt idx="579">
                  <c:v>1.6053517659504906E-4</c:v>
                </c:pt>
                <c:pt idx="580">
                  <c:v>3.4650166829426008E-5</c:v>
                </c:pt>
                <c:pt idx="581">
                  <c:v>-1.8914540608724406E-4</c:v>
                </c:pt>
                <c:pt idx="582">
                  <c:v>-2.3174285888672103E-4</c:v>
                </c:pt>
                <c:pt idx="583">
                  <c:v>-1.9073486328125407E-4</c:v>
                </c:pt>
                <c:pt idx="584">
                  <c:v>-1.9359588623047108E-4</c:v>
                </c:pt>
                <c:pt idx="585">
                  <c:v>-2.40643819173181E-4</c:v>
                </c:pt>
                <c:pt idx="586">
                  <c:v>-2.0949045817057407E-4</c:v>
                </c:pt>
                <c:pt idx="587">
                  <c:v>-1.6339619954427309E-4</c:v>
                </c:pt>
                <c:pt idx="588">
                  <c:v>-1.4114379882812703E-4</c:v>
                </c:pt>
                <c:pt idx="589">
                  <c:v>-2.4573008219401098E-4</c:v>
                </c:pt>
                <c:pt idx="590">
                  <c:v>-3.2520294189453098E-4</c:v>
                </c:pt>
                <c:pt idx="591">
                  <c:v>-2.5081634521484402E-4</c:v>
                </c:pt>
                <c:pt idx="592">
                  <c:v>-4.3932596842448217E-4</c:v>
                </c:pt>
                <c:pt idx="593">
                  <c:v>-4.58399454752607E-4</c:v>
                </c:pt>
                <c:pt idx="594">
                  <c:v>-7.7692667643229412E-4</c:v>
                </c:pt>
                <c:pt idx="595">
                  <c:v>-7.5403849283854326E-4</c:v>
                </c:pt>
                <c:pt idx="596">
                  <c:v>-8.0426534016927499E-4</c:v>
                </c:pt>
                <c:pt idx="597">
                  <c:v>-9.7529093424479705E-4</c:v>
                </c:pt>
                <c:pt idx="598">
                  <c:v>-7.8646341959635803E-4</c:v>
                </c:pt>
                <c:pt idx="599">
                  <c:v>-9.1679890950521119E-4</c:v>
                </c:pt>
                <c:pt idx="600">
                  <c:v>-1.1196136474609401E-3</c:v>
                </c:pt>
                <c:pt idx="601">
                  <c:v>-9.64164733886722E-4</c:v>
                </c:pt>
                <c:pt idx="602">
                  <c:v>-1.0890960693359403E-3</c:v>
                </c:pt>
                <c:pt idx="603">
                  <c:v>-1.0433197021484401E-3</c:v>
                </c:pt>
                <c:pt idx="604">
                  <c:v>-7.5531005859375401E-4</c:v>
                </c:pt>
                <c:pt idx="605">
                  <c:v>-1.0878245035807303E-3</c:v>
                </c:pt>
                <c:pt idx="606">
                  <c:v>-1.2652079264323002E-3</c:v>
                </c:pt>
                <c:pt idx="607">
                  <c:v>-1.10785166422527E-3</c:v>
                </c:pt>
                <c:pt idx="608">
                  <c:v>-1.0506312052408898E-3</c:v>
                </c:pt>
                <c:pt idx="609">
                  <c:v>-1.2111663818359405E-3</c:v>
                </c:pt>
                <c:pt idx="610">
                  <c:v>-1.1870066324869805E-3</c:v>
                </c:pt>
                <c:pt idx="611">
                  <c:v>-1.1196136474609401E-3</c:v>
                </c:pt>
                <c:pt idx="612">
                  <c:v>-1.1323293050130205E-3</c:v>
                </c:pt>
                <c:pt idx="613">
                  <c:v>-1.0712941487630199E-3</c:v>
                </c:pt>
                <c:pt idx="614">
                  <c:v>-1.1094411214192801E-3</c:v>
                </c:pt>
                <c:pt idx="615">
                  <c:v>-1.0258356730143204E-3</c:v>
                </c:pt>
                <c:pt idx="616">
                  <c:v>-7.3305765787761009E-4</c:v>
                </c:pt>
                <c:pt idx="617">
                  <c:v>-8.7928771972656489E-4</c:v>
                </c:pt>
                <c:pt idx="618">
                  <c:v>-1.0232925415039102E-3</c:v>
                </c:pt>
                <c:pt idx="619">
                  <c:v>-1.1034011840820299E-3</c:v>
                </c:pt>
                <c:pt idx="620">
                  <c:v>-1.0658899943033905E-3</c:v>
                </c:pt>
                <c:pt idx="621">
                  <c:v>-9.9913279215495471E-4</c:v>
                </c:pt>
                <c:pt idx="622">
                  <c:v>-1.0709762573242205E-3</c:v>
                </c:pt>
                <c:pt idx="623">
                  <c:v>-1.0404586791992201E-3</c:v>
                </c:pt>
                <c:pt idx="624">
                  <c:v>-1.0814666748046903E-3</c:v>
                </c:pt>
                <c:pt idx="625">
                  <c:v>-1.1301040649414104E-3</c:v>
                </c:pt>
                <c:pt idx="626">
                  <c:v>-1.0620752970377605E-3</c:v>
                </c:pt>
                <c:pt idx="627">
                  <c:v>-1.1110305786132802E-3</c:v>
                </c:pt>
                <c:pt idx="628">
                  <c:v>-1.1908213297526101E-3</c:v>
                </c:pt>
                <c:pt idx="629">
                  <c:v>-1.3618469238281302E-3</c:v>
                </c:pt>
                <c:pt idx="630">
                  <c:v>-1.09640757242839E-3</c:v>
                </c:pt>
                <c:pt idx="631">
                  <c:v>-1.3103485107421899E-3</c:v>
                </c:pt>
                <c:pt idx="632">
                  <c:v>-1.3856887817382899E-3</c:v>
                </c:pt>
                <c:pt idx="633">
                  <c:v>-1.3748804728190103E-3</c:v>
                </c:pt>
                <c:pt idx="634">
                  <c:v>-1.4177958170572902E-3</c:v>
                </c:pt>
                <c:pt idx="635">
                  <c:v>-1.4807383219401101E-3</c:v>
                </c:pt>
                <c:pt idx="636">
                  <c:v>-1.5036265055338603E-3</c:v>
                </c:pt>
                <c:pt idx="637">
                  <c:v>-1.4333724975585903E-3</c:v>
                </c:pt>
                <c:pt idx="638">
                  <c:v>-1.5366872151692701E-3</c:v>
                </c:pt>
                <c:pt idx="639">
                  <c:v>-1.6015370686849005E-3</c:v>
                </c:pt>
                <c:pt idx="640">
                  <c:v>-1.7026265462239606E-3</c:v>
                </c:pt>
                <c:pt idx="641">
                  <c:v>-1.7344156901041706E-3</c:v>
                </c:pt>
                <c:pt idx="642">
                  <c:v>-1.5805562337239606E-3</c:v>
                </c:pt>
                <c:pt idx="643">
                  <c:v>-1.4600753784179705E-3</c:v>
                </c:pt>
                <c:pt idx="644">
                  <c:v>-1.4336903889974003E-3</c:v>
                </c:pt>
                <c:pt idx="645">
                  <c:v>-1.4098485310872404E-3</c:v>
                </c:pt>
                <c:pt idx="646">
                  <c:v>-1.4257431030273507E-3</c:v>
                </c:pt>
                <c:pt idx="647">
                  <c:v>-1.3780593872070302E-3</c:v>
                </c:pt>
                <c:pt idx="648">
                  <c:v>-1.3748804728190202E-3</c:v>
                </c:pt>
                <c:pt idx="649">
                  <c:v>-1.22610727945964E-3</c:v>
                </c:pt>
                <c:pt idx="650">
                  <c:v>-1.0751088460286503E-3</c:v>
                </c:pt>
                <c:pt idx="651">
                  <c:v>-1.0986328125000002E-3</c:v>
                </c:pt>
                <c:pt idx="652">
                  <c:v>-9.6257527669271108E-4</c:v>
                </c:pt>
                <c:pt idx="653">
                  <c:v>-8.0553690592448195E-4</c:v>
                </c:pt>
                <c:pt idx="654">
                  <c:v>-7.8455607096354716E-4</c:v>
                </c:pt>
                <c:pt idx="655">
                  <c:v>-6.8759918212891004E-4</c:v>
                </c:pt>
                <c:pt idx="656">
                  <c:v>-5.8587392171224428E-4</c:v>
                </c:pt>
                <c:pt idx="657">
                  <c:v>-4.4155120849609814E-4</c:v>
                </c:pt>
                <c:pt idx="658">
                  <c:v>-3.9800008138021005E-4</c:v>
                </c:pt>
                <c:pt idx="659">
                  <c:v>-2.8991699218750304E-4</c:v>
                </c:pt>
                <c:pt idx="660">
                  <c:v>-2.8832753499349103E-4</c:v>
                </c:pt>
                <c:pt idx="661">
                  <c:v>-2.1394093831380301E-4</c:v>
                </c:pt>
                <c:pt idx="662">
                  <c:v>-2.0027160644533005E-5</c:v>
                </c:pt>
                <c:pt idx="663">
                  <c:v>1.2238820393879898E-4</c:v>
                </c:pt>
                <c:pt idx="664">
                  <c:v>-2.1298726399740998E-5</c:v>
                </c:pt>
                <c:pt idx="665">
                  <c:v>-4.1325887044276717E-6</c:v>
                </c:pt>
                <c:pt idx="666">
                  <c:v>-2.2252400716149908E-5</c:v>
                </c:pt>
                <c:pt idx="667">
                  <c:v>-5.4359436035157226E-5</c:v>
                </c:pt>
                <c:pt idx="668">
                  <c:v>-9.8228454589846745E-5</c:v>
                </c:pt>
                <c:pt idx="669">
                  <c:v>-6.8346659342449222E-5</c:v>
                </c:pt>
                <c:pt idx="670">
                  <c:v>-1.2365976969401304E-4</c:v>
                </c:pt>
                <c:pt idx="671">
                  <c:v>-1.4305114746096403E-5</c:v>
                </c:pt>
                <c:pt idx="672">
                  <c:v>-1.1920928955078304E-4</c:v>
                </c:pt>
                <c:pt idx="673">
                  <c:v>-1.4813741048177404E-4</c:v>
                </c:pt>
                <c:pt idx="674">
                  <c:v>-3.124872843424501E-4</c:v>
                </c:pt>
                <c:pt idx="675">
                  <c:v>-3.458658854166701E-4</c:v>
                </c:pt>
                <c:pt idx="676">
                  <c:v>-3.6589304606120211E-4</c:v>
                </c:pt>
                <c:pt idx="677">
                  <c:v>-4.2470296223958803E-4</c:v>
                </c:pt>
                <c:pt idx="678">
                  <c:v>-5.6425730387369918E-4</c:v>
                </c:pt>
                <c:pt idx="679">
                  <c:v>-6.0749053955078407E-4</c:v>
                </c:pt>
                <c:pt idx="680">
                  <c:v>-6.2274932861328526E-4</c:v>
                </c:pt>
                <c:pt idx="681">
                  <c:v>-7.8964233398437912E-4</c:v>
                </c:pt>
                <c:pt idx="682">
                  <c:v>-7.8709920247396097E-4</c:v>
                </c:pt>
                <c:pt idx="683">
                  <c:v>-9.8005930582683014E-4</c:v>
                </c:pt>
                <c:pt idx="684">
                  <c:v>-1.0118484497070299E-3</c:v>
                </c:pt>
                <c:pt idx="685">
                  <c:v>-1.07606252034506E-3</c:v>
                </c:pt>
                <c:pt idx="686">
                  <c:v>-1.2105305989583302E-3</c:v>
                </c:pt>
                <c:pt idx="687">
                  <c:v>-1.1844635009765703E-3</c:v>
                </c:pt>
                <c:pt idx="688">
                  <c:v>-1.2086232503255303E-3</c:v>
                </c:pt>
                <c:pt idx="689">
                  <c:v>-1.1949539184570302E-3</c:v>
                </c:pt>
                <c:pt idx="690">
                  <c:v>-1.3825098673502605E-3</c:v>
                </c:pt>
                <c:pt idx="691">
                  <c:v>-1.4499028523763009E-3</c:v>
                </c:pt>
                <c:pt idx="692">
                  <c:v>-1.3888676961263007E-3</c:v>
                </c:pt>
                <c:pt idx="693">
                  <c:v>-1.3561248779296903E-3</c:v>
                </c:pt>
                <c:pt idx="694">
                  <c:v>-1.3643900553385504E-3</c:v>
                </c:pt>
                <c:pt idx="695">
                  <c:v>-1.3122558593750102E-3</c:v>
                </c:pt>
                <c:pt idx="696">
                  <c:v>-1.3930002848307303E-3</c:v>
                </c:pt>
                <c:pt idx="697">
                  <c:v>-1.3399124145507804E-3</c:v>
                </c:pt>
                <c:pt idx="698">
                  <c:v>-1.3767878214518299E-3</c:v>
                </c:pt>
                <c:pt idx="699">
                  <c:v>-1.3211568196614606E-3</c:v>
                </c:pt>
                <c:pt idx="700">
                  <c:v>-1.2496312459309906E-3</c:v>
                </c:pt>
                <c:pt idx="701">
                  <c:v>-1.2826919555664102E-3</c:v>
                </c:pt>
                <c:pt idx="702">
                  <c:v>-1.1297861735026103E-3</c:v>
                </c:pt>
                <c:pt idx="703">
                  <c:v>-1.00739796956381E-3</c:v>
                </c:pt>
                <c:pt idx="704">
                  <c:v>-9.1520945231120341E-4</c:v>
                </c:pt>
                <c:pt idx="705">
                  <c:v>-7.7215830485026114E-4</c:v>
                </c:pt>
                <c:pt idx="706">
                  <c:v>-6.9077809651693113E-4</c:v>
                </c:pt>
                <c:pt idx="707">
                  <c:v>-7.0730845133464004E-4</c:v>
                </c:pt>
                <c:pt idx="708">
                  <c:v>-6.6630045572916706E-4</c:v>
                </c:pt>
                <c:pt idx="709">
                  <c:v>-5.9000651041666804E-4</c:v>
                </c:pt>
                <c:pt idx="710">
                  <c:v>-5.2642822265625022E-4</c:v>
                </c:pt>
                <c:pt idx="711">
                  <c:v>-4.6730041503906705E-4</c:v>
                </c:pt>
                <c:pt idx="712">
                  <c:v>-4.9781799316406391E-4</c:v>
                </c:pt>
                <c:pt idx="713">
                  <c:v>-3.2456715901693102E-4</c:v>
                </c:pt>
                <c:pt idx="714">
                  <c:v>-2.9150644938151407E-4</c:v>
                </c:pt>
                <c:pt idx="715">
                  <c:v>-2.5971730550130407E-4</c:v>
                </c:pt>
                <c:pt idx="716">
                  <c:v>-2.7306874593099108E-4</c:v>
                </c:pt>
                <c:pt idx="717">
                  <c:v>-2.3746490478515606E-4</c:v>
                </c:pt>
                <c:pt idx="718">
                  <c:v>-3.0708312988281602E-4</c:v>
                </c:pt>
                <c:pt idx="719">
                  <c:v>-1.63078308105471E-4</c:v>
                </c:pt>
                <c:pt idx="720">
                  <c:v>-1.7388661702474003E-4</c:v>
                </c:pt>
                <c:pt idx="721">
                  <c:v>-1.8342336018880404E-4</c:v>
                </c:pt>
                <c:pt idx="722">
                  <c:v>-2.8006235758463712E-4</c:v>
                </c:pt>
                <c:pt idx="723">
                  <c:v>-2.9500325520833407E-4</c:v>
                </c:pt>
                <c:pt idx="724">
                  <c:v>-3.5985310872396108E-4</c:v>
                </c:pt>
                <c:pt idx="725">
                  <c:v>-3.7860870361328407E-4</c:v>
                </c:pt>
                <c:pt idx="726">
                  <c:v>-3.0549367268880407E-4</c:v>
                </c:pt>
                <c:pt idx="727">
                  <c:v>-4.9304962158203418E-4</c:v>
                </c:pt>
                <c:pt idx="728">
                  <c:v>-4.4536590576172114E-4</c:v>
                </c:pt>
                <c:pt idx="729">
                  <c:v>-7.9059600830078407E-4</c:v>
                </c:pt>
                <c:pt idx="730">
                  <c:v>-7.3273976643880418E-4</c:v>
                </c:pt>
                <c:pt idx="731">
                  <c:v>-7.9218546549479293E-4</c:v>
                </c:pt>
                <c:pt idx="732">
                  <c:v>-8.93274943033855E-4</c:v>
                </c:pt>
                <c:pt idx="733">
                  <c:v>-1.0309219360351606E-3</c:v>
                </c:pt>
                <c:pt idx="734">
                  <c:v>-1.1692047119140603E-3</c:v>
                </c:pt>
                <c:pt idx="735">
                  <c:v>-1.3504028320312507E-3</c:v>
                </c:pt>
                <c:pt idx="736">
                  <c:v>-1.4556248982747404E-3</c:v>
                </c:pt>
                <c:pt idx="737">
                  <c:v>-1.5494028727213607E-3</c:v>
                </c:pt>
                <c:pt idx="738">
                  <c:v>-1.6330083211263105E-3</c:v>
                </c:pt>
                <c:pt idx="739">
                  <c:v>-1.8774668375651006E-3</c:v>
                </c:pt>
                <c:pt idx="740">
                  <c:v>-1.9687016805013113E-3</c:v>
                </c:pt>
                <c:pt idx="741">
                  <c:v>-2.0112991333007804E-3</c:v>
                </c:pt>
                <c:pt idx="742">
                  <c:v>-2.0046234130859401E-3</c:v>
                </c:pt>
                <c:pt idx="743">
                  <c:v>-2.2023518880208404E-3</c:v>
                </c:pt>
                <c:pt idx="744">
                  <c:v>-2.2401809692382804E-3</c:v>
                </c:pt>
                <c:pt idx="745">
                  <c:v>-2.4016698201497406E-3</c:v>
                </c:pt>
                <c:pt idx="746">
                  <c:v>-2.4677912394205806E-3</c:v>
                </c:pt>
                <c:pt idx="747">
                  <c:v>-2.5164286295573006E-3</c:v>
                </c:pt>
                <c:pt idx="748">
                  <c:v>-2.5828679402669303E-3</c:v>
                </c:pt>
                <c:pt idx="749">
                  <c:v>-2.7507146199544307E-3</c:v>
                </c:pt>
                <c:pt idx="750">
                  <c:v>-2.6982625325520917E-3</c:v>
                </c:pt>
                <c:pt idx="751">
                  <c:v>-2.7783711751302106E-3</c:v>
                </c:pt>
                <c:pt idx="752">
                  <c:v>-2.7144749959310006E-3</c:v>
                </c:pt>
                <c:pt idx="753">
                  <c:v>-2.7885437011718811E-3</c:v>
                </c:pt>
                <c:pt idx="754">
                  <c:v>-2.841631571451831E-3</c:v>
                </c:pt>
                <c:pt idx="755">
                  <c:v>-2.963701883951831E-3</c:v>
                </c:pt>
                <c:pt idx="756">
                  <c:v>-2.9910405476888113E-3</c:v>
                </c:pt>
                <c:pt idx="757">
                  <c:v>-2.9726028442382799E-3</c:v>
                </c:pt>
                <c:pt idx="758">
                  <c:v>-2.9592514038085911E-3</c:v>
                </c:pt>
                <c:pt idx="759">
                  <c:v>-3.0482610066731811E-3</c:v>
                </c:pt>
                <c:pt idx="760">
                  <c:v>-3.0082066853841208E-3</c:v>
                </c:pt>
                <c:pt idx="761">
                  <c:v>-3.1035741170247402E-3</c:v>
                </c:pt>
                <c:pt idx="762">
                  <c:v>-3.0870437622070412E-3</c:v>
                </c:pt>
                <c:pt idx="763">
                  <c:v>-3.1557083129882804E-3</c:v>
                </c:pt>
                <c:pt idx="764">
                  <c:v>-3.3241907755533909E-3</c:v>
                </c:pt>
                <c:pt idx="765">
                  <c:v>-3.1681060791015703E-3</c:v>
                </c:pt>
                <c:pt idx="766">
                  <c:v>-3.1143824259440103E-3</c:v>
                </c:pt>
                <c:pt idx="767">
                  <c:v>-3.0975341796875009E-3</c:v>
                </c:pt>
                <c:pt idx="768">
                  <c:v>-2.8282801310221413E-3</c:v>
                </c:pt>
                <c:pt idx="769">
                  <c:v>-2.8384526570638014E-3</c:v>
                </c:pt>
                <c:pt idx="770">
                  <c:v>-2.6334126790364602E-3</c:v>
                </c:pt>
                <c:pt idx="771">
                  <c:v>-2.4283727010091208E-3</c:v>
                </c:pt>
                <c:pt idx="772">
                  <c:v>-2.3943583170572911E-3</c:v>
                </c:pt>
                <c:pt idx="773">
                  <c:v>-2.1454493204752598E-3</c:v>
                </c:pt>
                <c:pt idx="774">
                  <c:v>-2.0424524943033909E-3</c:v>
                </c:pt>
                <c:pt idx="775">
                  <c:v>-1.9137064615885504E-3</c:v>
                </c:pt>
                <c:pt idx="776">
                  <c:v>-1.8030802408854204E-3</c:v>
                </c:pt>
                <c:pt idx="777">
                  <c:v>-1.7518997192382799E-3</c:v>
                </c:pt>
                <c:pt idx="778">
                  <c:v>-1.7633438110351602E-3</c:v>
                </c:pt>
                <c:pt idx="779">
                  <c:v>-1.6412734985351602E-3</c:v>
                </c:pt>
                <c:pt idx="780">
                  <c:v>-1.4947255452474005E-3</c:v>
                </c:pt>
                <c:pt idx="781">
                  <c:v>-1.5417734781901101E-3</c:v>
                </c:pt>
                <c:pt idx="782">
                  <c:v>-1.5633900960286501E-3</c:v>
                </c:pt>
                <c:pt idx="783">
                  <c:v>-1.6727447509765703E-3</c:v>
                </c:pt>
                <c:pt idx="784">
                  <c:v>-1.2880961100260504E-3</c:v>
                </c:pt>
                <c:pt idx="785">
                  <c:v>-1.54749552408854E-3</c:v>
                </c:pt>
                <c:pt idx="786">
                  <c:v>-1.4820098876953105E-3</c:v>
                </c:pt>
                <c:pt idx="787">
                  <c:v>-1.4521280924479204E-3</c:v>
                </c:pt>
                <c:pt idx="788">
                  <c:v>-1.5112559000651099E-3</c:v>
                </c:pt>
                <c:pt idx="789">
                  <c:v>-1.6078948974609403E-3</c:v>
                </c:pt>
                <c:pt idx="790">
                  <c:v>-1.7706553141276103E-3</c:v>
                </c:pt>
                <c:pt idx="791">
                  <c:v>-1.7226537068684902E-3</c:v>
                </c:pt>
                <c:pt idx="792">
                  <c:v>-1.8777847290039104E-3</c:v>
                </c:pt>
                <c:pt idx="793">
                  <c:v>-1.7471313476562507E-3</c:v>
                </c:pt>
                <c:pt idx="794">
                  <c:v>-2.2274653116862004E-3</c:v>
                </c:pt>
                <c:pt idx="795">
                  <c:v>-2.2818247477213705E-3</c:v>
                </c:pt>
                <c:pt idx="796">
                  <c:v>-2.0186106363932308E-3</c:v>
                </c:pt>
                <c:pt idx="797">
                  <c:v>-2.5011698404948002E-3</c:v>
                </c:pt>
                <c:pt idx="798">
                  <c:v>-2.6235580444336011E-3</c:v>
                </c:pt>
                <c:pt idx="799">
                  <c:v>-2.5558471679687509E-3</c:v>
                </c:pt>
                <c:pt idx="800">
                  <c:v>-2.7303695678711011E-3</c:v>
                </c:pt>
                <c:pt idx="801">
                  <c:v>-2.7322769165039106E-3</c:v>
                </c:pt>
                <c:pt idx="802">
                  <c:v>-2.8460820515950605E-3</c:v>
                </c:pt>
                <c:pt idx="803">
                  <c:v>-2.7036666870117305E-3</c:v>
                </c:pt>
                <c:pt idx="804">
                  <c:v>-3.1846364339192701E-3</c:v>
                </c:pt>
                <c:pt idx="805">
                  <c:v>-3.2577514648437613E-3</c:v>
                </c:pt>
                <c:pt idx="806">
                  <c:v>-3.4252802530924504E-3</c:v>
                </c:pt>
                <c:pt idx="807">
                  <c:v>-3.6131540934244907E-3</c:v>
                </c:pt>
                <c:pt idx="808">
                  <c:v>-3.9119720458984392E-3</c:v>
                </c:pt>
                <c:pt idx="809">
                  <c:v>-4.008928934733081E-3</c:v>
                </c:pt>
                <c:pt idx="810">
                  <c:v>-4.0032068888346522E-3</c:v>
                </c:pt>
                <c:pt idx="811">
                  <c:v>-4.0165583292643301E-3</c:v>
                </c:pt>
                <c:pt idx="812">
                  <c:v>-4.4269561767578099E-3</c:v>
                </c:pt>
                <c:pt idx="813">
                  <c:v>-4.6017964680989615E-3</c:v>
                </c:pt>
                <c:pt idx="814">
                  <c:v>-4.3834050496419329E-3</c:v>
                </c:pt>
                <c:pt idx="815">
                  <c:v>-4.5582453409830801E-3</c:v>
                </c:pt>
                <c:pt idx="816">
                  <c:v>-4.4953028361002607E-3</c:v>
                </c:pt>
                <c:pt idx="817">
                  <c:v>-4.6844482421875E-3</c:v>
                </c:pt>
                <c:pt idx="818">
                  <c:v>-4.9355824788411507E-3</c:v>
                </c:pt>
                <c:pt idx="819">
                  <c:v>-4.8859914143880318E-3</c:v>
                </c:pt>
                <c:pt idx="820">
                  <c:v>-4.9823125203450518E-3</c:v>
                </c:pt>
                <c:pt idx="821">
                  <c:v>-5.4537455240885506E-3</c:v>
                </c:pt>
                <c:pt idx="822">
                  <c:v>-5.2140553792317697E-3</c:v>
                </c:pt>
                <c:pt idx="823">
                  <c:v>-5.7182312011718811E-3</c:v>
                </c:pt>
                <c:pt idx="824">
                  <c:v>-5.6753158569336007E-3</c:v>
                </c:pt>
                <c:pt idx="825">
                  <c:v>-5.8994293212890807E-3</c:v>
                </c:pt>
                <c:pt idx="826">
                  <c:v>-6.0806274414062821E-3</c:v>
                </c:pt>
                <c:pt idx="827">
                  <c:v>-5.9782663981119803E-3</c:v>
                </c:pt>
                <c:pt idx="828">
                  <c:v>-5.8291753133138113E-3</c:v>
                </c:pt>
                <c:pt idx="829">
                  <c:v>-5.9296290079752425E-3</c:v>
                </c:pt>
                <c:pt idx="830">
                  <c:v>-6.2548319498697694E-3</c:v>
                </c:pt>
                <c:pt idx="831">
                  <c:v>-6.6798528035481803E-3</c:v>
                </c:pt>
                <c:pt idx="832">
                  <c:v>-6.6051483154297109E-3</c:v>
                </c:pt>
                <c:pt idx="833">
                  <c:v>-6.4725875854492118E-3</c:v>
                </c:pt>
                <c:pt idx="834">
                  <c:v>-6.73484802246098E-3</c:v>
                </c:pt>
                <c:pt idx="835">
                  <c:v>-7.1690877278645813E-3</c:v>
                </c:pt>
                <c:pt idx="836">
                  <c:v>-7.0718129475911403E-3</c:v>
                </c:pt>
                <c:pt idx="837">
                  <c:v>-7.0800781250000208E-3</c:v>
                </c:pt>
                <c:pt idx="838">
                  <c:v>-7.1217219034830827E-3</c:v>
                </c:pt>
                <c:pt idx="839">
                  <c:v>-7.3353449503581088E-3</c:v>
                </c:pt>
                <c:pt idx="840">
                  <c:v>-7.3242187500000104E-3</c:v>
                </c:pt>
                <c:pt idx="841">
                  <c:v>-7.3270797729492101E-3</c:v>
                </c:pt>
                <c:pt idx="842">
                  <c:v>-8.1583658854166713E-3</c:v>
                </c:pt>
                <c:pt idx="843">
                  <c:v>-7.4335734049479109E-3</c:v>
                </c:pt>
                <c:pt idx="844">
                  <c:v>-8.4638595581055295E-3</c:v>
                </c:pt>
                <c:pt idx="845">
                  <c:v>-8.3707173665364728E-3</c:v>
                </c:pt>
                <c:pt idx="846">
                  <c:v>-8.669535319010456E-3</c:v>
                </c:pt>
                <c:pt idx="847">
                  <c:v>-8.8930130004883125E-3</c:v>
                </c:pt>
                <c:pt idx="848">
                  <c:v>-9.3533198038737511E-3</c:v>
                </c:pt>
                <c:pt idx="849">
                  <c:v>-9.0723037719726545E-3</c:v>
                </c:pt>
                <c:pt idx="850">
                  <c:v>-9.6549987792968698E-3</c:v>
                </c:pt>
                <c:pt idx="851">
                  <c:v>-9.790102640787772E-3</c:v>
                </c:pt>
                <c:pt idx="852">
                  <c:v>-1.03505452473959E-2</c:v>
                </c:pt>
                <c:pt idx="853">
                  <c:v>-1.0473569234212303E-2</c:v>
                </c:pt>
                <c:pt idx="854">
                  <c:v>-1.0659535725911504E-2</c:v>
                </c:pt>
                <c:pt idx="855">
                  <c:v>-1.0905583699544301E-2</c:v>
                </c:pt>
                <c:pt idx="856">
                  <c:v>-1.1348088582356801E-2</c:v>
                </c:pt>
                <c:pt idx="857">
                  <c:v>-1.1810620625813803E-2</c:v>
                </c:pt>
                <c:pt idx="858">
                  <c:v>-1.2221972147623699E-2</c:v>
                </c:pt>
                <c:pt idx="859">
                  <c:v>-1.1962572733561203E-2</c:v>
                </c:pt>
                <c:pt idx="860">
                  <c:v>-1.2232780456543002E-2</c:v>
                </c:pt>
                <c:pt idx="861">
                  <c:v>-1.3091405232747403E-2</c:v>
                </c:pt>
                <c:pt idx="862">
                  <c:v>-1.2638727823893199E-2</c:v>
                </c:pt>
                <c:pt idx="863">
                  <c:v>-1.29235585530599E-2</c:v>
                </c:pt>
                <c:pt idx="864">
                  <c:v>-1.3328870137532601E-2</c:v>
                </c:pt>
                <c:pt idx="865">
                  <c:v>-1.4245669047037801E-2</c:v>
                </c:pt>
                <c:pt idx="866">
                  <c:v>-1.41814549763997E-2</c:v>
                </c:pt>
                <c:pt idx="867">
                  <c:v>-1.5729586283365897E-2</c:v>
                </c:pt>
                <c:pt idx="868">
                  <c:v>-1.6035397847493509E-2</c:v>
                </c:pt>
                <c:pt idx="869">
                  <c:v>-1.67131423950195E-2</c:v>
                </c:pt>
                <c:pt idx="870">
                  <c:v>-1.7066001892089806E-2</c:v>
                </c:pt>
                <c:pt idx="871">
                  <c:v>-1.8326759338378899E-2</c:v>
                </c:pt>
                <c:pt idx="872">
                  <c:v>-1.7704963684082003E-2</c:v>
                </c:pt>
                <c:pt idx="873">
                  <c:v>-1.8180211385091103E-2</c:v>
                </c:pt>
                <c:pt idx="874">
                  <c:v>-1.8313725789387999E-2</c:v>
                </c:pt>
                <c:pt idx="875">
                  <c:v>-1.7341295878092505E-2</c:v>
                </c:pt>
                <c:pt idx="876">
                  <c:v>-1.7813682556152299E-2</c:v>
                </c:pt>
                <c:pt idx="877">
                  <c:v>-1.9011179606119803E-2</c:v>
                </c:pt>
                <c:pt idx="878">
                  <c:v>-1.7924308776855403E-2</c:v>
                </c:pt>
                <c:pt idx="879">
                  <c:v>-1.82978312174479E-2</c:v>
                </c:pt>
                <c:pt idx="880">
                  <c:v>-1.7518997192382809E-2</c:v>
                </c:pt>
                <c:pt idx="881">
                  <c:v>-1.7779668172200502E-2</c:v>
                </c:pt>
                <c:pt idx="882">
                  <c:v>-1.7686525980631505E-2</c:v>
                </c:pt>
                <c:pt idx="883">
                  <c:v>-1.845709482828781E-2</c:v>
                </c:pt>
                <c:pt idx="884">
                  <c:v>-1.8433888753255297E-2</c:v>
                </c:pt>
                <c:pt idx="885">
                  <c:v>-1.8072446187337207E-2</c:v>
                </c:pt>
                <c:pt idx="886">
                  <c:v>-1.8747011820475203E-2</c:v>
                </c:pt>
                <c:pt idx="887">
                  <c:v>-1.9124348958333304E-2</c:v>
                </c:pt>
                <c:pt idx="888">
                  <c:v>-1.9947687784830803E-2</c:v>
                </c:pt>
                <c:pt idx="889">
                  <c:v>-1.8142382303873699E-2</c:v>
                </c:pt>
                <c:pt idx="890">
                  <c:v>-2.0500500996907606E-2</c:v>
                </c:pt>
                <c:pt idx="891">
                  <c:v>-1.9598642985026005E-2</c:v>
                </c:pt>
                <c:pt idx="892">
                  <c:v>-2.125549316406251E-2</c:v>
                </c:pt>
                <c:pt idx="893">
                  <c:v>-1.9901911417643307E-2</c:v>
                </c:pt>
                <c:pt idx="894">
                  <c:v>-2.1041870117187507E-2</c:v>
                </c:pt>
                <c:pt idx="895">
                  <c:v>-2.1972338358561209E-2</c:v>
                </c:pt>
                <c:pt idx="896">
                  <c:v>-1.9344647725423207E-2</c:v>
                </c:pt>
                <c:pt idx="897">
                  <c:v>-2.2736549377441399E-2</c:v>
                </c:pt>
                <c:pt idx="898">
                  <c:v>-2.1257400512695306E-2</c:v>
                </c:pt>
                <c:pt idx="899">
                  <c:v>-2.131748199462891E-2</c:v>
                </c:pt>
                <c:pt idx="900">
                  <c:v>-2.2710164388020808E-2</c:v>
                </c:pt>
                <c:pt idx="901">
                  <c:v>-2.3196220397949201E-2</c:v>
                </c:pt>
                <c:pt idx="902">
                  <c:v>-2.5358517964681013E-2</c:v>
                </c:pt>
                <c:pt idx="903">
                  <c:v>-2.6755015055338512E-2</c:v>
                </c:pt>
                <c:pt idx="904">
                  <c:v>-2.5495211283366005E-2</c:v>
                </c:pt>
                <c:pt idx="905">
                  <c:v>-2.499135335286461E-2</c:v>
                </c:pt>
                <c:pt idx="906">
                  <c:v>-2.5808970133463609E-2</c:v>
                </c:pt>
                <c:pt idx="907">
                  <c:v>-2.7902285257975303E-2</c:v>
                </c:pt>
                <c:pt idx="908">
                  <c:v>-2.7743339538574302E-2</c:v>
                </c:pt>
                <c:pt idx="909">
                  <c:v>-2.8977076212565109E-2</c:v>
                </c:pt>
                <c:pt idx="910">
                  <c:v>-2.8395970662434912E-2</c:v>
                </c:pt>
              </c:numCache>
            </c:numRef>
          </c:yVal>
          <c:smooth val="1"/>
        </c:ser>
        <c:ser>
          <c:idx val="1"/>
          <c:order val="1"/>
          <c:tx>
            <c:strRef>
              <c:f>'example sample11'!$E$1</c:f>
              <c:strCache>
                <c:ptCount val="1"/>
                <c:pt idx="0">
                  <c:v>unfiltered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sample11'!$E$2:$E$912</c:f>
              <c:numCache>
                <c:formatCode>General</c:formatCode>
                <c:ptCount val="911"/>
                <c:pt idx="0">
                  <c:v>2.6179698308308907</c:v>
                </c:pt>
                <c:pt idx="1">
                  <c:v>2.7456185022989881</c:v>
                </c:pt>
                <c:pt idx="2">
                  <c:v>2.8113107681274414</c:v>
                </c:pt>
                <c:pt idx="3">
                  <c:v>2.8151496251424137</c:v>
                </c:pt>
                <c:pt idx="4">
                  <c:v>2.8207152684529655</c:v>
                </c:pt>
                <c:pt idx="5">
                  <c:v>2.8227294286092137</c:v>
                </c:pt>
                <c:pt idx="6">
                  <c:v>2.7966149648030618</c:v>
                </c:pt>
                <c:pt idx="7">
                  <c:v>2.8124437332153271</c:v>
                </c:pt>
                <c:pt idx="8">
                  <c:v>2.800322850545248</c:v>
                </c:pt>
                <c:pt idx="9">
                  <c:v>2.7493963241577175</c:v>
                </c:pt>
                <c:pt idx="10">
                  <c:v>2.7008953094482386</c:v>
                </c:pt>
                <c:pt idx="11">
                  <c:v>2.645409584045411</c:v>
                </c:pt>
                <c:pt idx="12">
                  <c:v>2.5762570699055978</c:v>
                </c:pt>
                <c:pt idx="13">
                  <c:v>2.3935887018839543</c:v>
                </c:pt>
                <c:pt idx="14">
                  <c:v>2.1234594980875623</c:v>
                </c:pt>
                <c:pt idx="15">
                  <c:v>1.8482850392659502</c:v>
                </c:pt>
                <c:pt idx="16">
                  <c:v>1.5884151458740261</c:v>
                </c:pt>
                <c:pt idx="17">
                  <c:v>1.3591451644897503</c:v>
                </c:pt>
                <c:pt idx="18">
                  <c:v>1.1612447102864549</c:v>
                </c:pt>
                <c:pt idx="19">
                  <c:v>0.99503898620605491</c:v>
                </c:pt>
                <c:pt idx="20">
                  <c:v>0.85220305124918716</c:v>
                </c:pt>
                <c:pt idx="21">
                  <c:v>0.73265838623046908</c:v>
                </c:pt>
                <c:pt idx="22">
                  <c:v>0.63348452250162801</c:v>
                </c:pt>
                <c:pt idx="23">
                  <c:v>0.55202229817708304</c:v>
                </c:pt>
                <c:pt idx="24">
                  <c:v>0.48674901326497405</c:v>
                </c:pt>
                <c:pt idx="25">
                  <c:v>0.43314329783121702</c:v>
                </c:pt>
                <c:pt idx="26">
                  <c:v>0.38999430338541713</c:v>
                </c:pt>
                <c:pt idx="27">
                  <c:v>0.35583877563476612</c:v>
                </c:pt>
                <c:pt idx="28">
                  <c:v>0.32860024770100904</c:v>
                </c:pt>
                <c:pt idx="29">
                  <c:v>0.30703830718994213</c:v>
                </c:pt>
                <c:pt idx="30">
                  <c:v>0.28991794586181707</c:v>
                </c:pt>
                <c:pt idx="31">
                  <c:v>0.27596759796142606</c:v>
                </c:pt>
                <c:pt idx="32">
                  <c:v>0.26461601257324202</c:v>
                </c:pt>
                <c:pt idx="33">
                  <c:v>0.25521469116210904</c:v>
                </c:pt>
                <c:pt idx="34">
                  <c:v>0.24740759531656903</c:v>
                </c:pt>
                <c:pt idx="35">
                  <c:v>0.24060630798339802</c:v>
                </c:pt>
                <c:pt idx="36">
                  <c:v>0.23460737864176501</c:v>
                </c:pt>
                <c:pt idx="37">
                  <c:v>0.229270935058594</c:v>
                </c:pt>
                <c:pt idx="38">
                  <c:v>0.22432899475097601</c:v>
                </c:pt>
                <c:pt idx="39">
                  <c:v>0.21987024943033803</c:v>
                </c:pt>
                <c:pt idx="40">
                  <c:v>0.21560001373291002</c:v>
                </c:pt>
                <c:pt idx="41">
                  <c:v>0.21144421895345103</c:v>
                </c:pt>
                <c:pt idx="42">
                  <c:v>0.207527160644531</c:v>
                </c:pt>
                <c:pt idx="43">
                  <c:v>0.20375855763753301</c:v>
                </c:pt>
                <c:pt idx="44">
                  <c:v>0.20021088918050103</c:v>
                </c:pt>
                <c:pt idx="45">
                  <c:v>0.19672298431396501</c:v>
                </c:pt>
                <c:pt idx="46">
                  <c:v>0.19340387980143203</c:v>
                </c:pt>
                <c:pt idx="47">
                  <c:v>0.19022496541341199</c:v>
                </c:pt>
                <c:pt idx="48">
                  <c:v>0.18726539611816506</c:v>
                </c:pt>
                <c:pt idx="49">
                  <c:v>0.18440564473470103</c:v>
                </c:pt>
                <c:pt idx="50">
                  <c:v>0.181775093078613</c:v>
                </c:pt>
                <c:pt idx="51">
                  <c:v>0.17926661173502603</c:v>
                </c:pt>
                <c:pt idx="52">
                  <c:v>0.17696094512939506</c:v>
                </c:pt>
                <c:pt idx="53">
                  <c:v>0.174879391988119</c:v>
                </c:pt>
                <c:pt idx="54">
                  <c:v>0.17294883728027405</c:v>
                </c:pt>
                <c:pt idx="55">
                  <c:v>0.171053886413574</c:v>
                </c:pt>
                <c:pt idx="56">
                  <c:v>0.16936524709065801</c:v>
                </c:pt>
                <c:pt idx="57">
                  <c:v>0.16781361897786501</c:v>
                </c:pt>
                <c:pt idx="58">
                  <c:v>0.16631348927815801</c:v>
                </c:pt>
                <c:pt idx="59">
                  <c:v>0.16486390431722003</c:v>
                </c:pt>
                <c:pt idx="60">
                  <c:v>0.16341018676757804</c:v>
                </c:pt>
                <c:pt idx="61">
                  <c:v>0.16209793090820301</c:v>
                </c:pt>
                <c:pt idx="62">
                  <c:v>0.160740534464519</c:v>
                </c:pt>
                <c:pt idx="63">
                  <c:v>0.15936470031738303</c:v>
                </c:pt>
                <c:pt idx="64">
                  <c:v>0.15798282623291002</c:v>
                </c:pt>
                <c:pt idx="65">
                  <c:v>0.15653165181477902</c:v>
                </c:pt>
                <c:pt idx="66">
                  <c:v>0.15506172180175801</c:v>
                </c:pt>
                <c:pt idx="67">
                  <c:v>0.15359306335449205</c:v>
                </c:pt>
                <c:pt idx="68">
                  <c:v>0.15205351511637402</c:v>
                </c:pt>
                <c:pt idx="69">
                  <c:v>0.15048885345459004</c:v>
                </c:pt>
                <c:pt idx="70">
                  <c:v>0.14881865183512405</c:v>
                </c:pt>
                <c:pt idx="71">
                  <c:v>0.14706261952718103</c:v>
                </c:pt>
                <c:pt idx="72">
                  <c:v>0.14525222778320301</c:v>
                </c:pt>
                <c:pt idx="73">
                  <c:v>0.14336903889974004</c:v>
                </c:pt>
                <c:pt idx="74">
                  <c:v>0.14145978291829503</c:v>
                </c:pt>
                <c:pt idx="75">
                  <c:v>0.13947137196858697</c:v>
                </c:pt>
                <c:pt idx="76">
                  <c:v>0.13752651214599601</c:v>
                </c:pt>
                <c:pt idx="77">
                  <c:v>0.13547039031982402</c:v>
                </c:pt>
                <c:pt idx="78">
                  <c:v>0.13331953684488901</c:v>
                </c:pt>
                <c:pt idx="79">
                  <c:v>0.13117949167887399</c:v>
                </c:pt>
                <c:pt idx="80">
                  <c:v>0.12907600402832001</c:v>
                </c:pt>
                <c:pt idx="81">
                  <c:v>0.12693405151367201</c:v>
                </c:pt>
                <c:pt idx="82">
                  <c:v>0.12472025553385403</c:v>
                </c:pt>
                <c:pt idx="83">
                  <c:v>0.12252744038899802</c:v>
                </c:pt>
                <c:pt idx="84">
                  <c:v>0.12040201822916699</c:v>
                </c:pt>
                <c:pt idx="85">
                  <c:v>0.11823081970214799</c:v>
                </c:pt>
                <c:pt idx="86">
                  <c:v>0.11605389912923199</c:v>
                </c:pt>
                <c:pt idx="87">
                  <c:v>0.113954226175944</c:v>
                </c:pt>
                <c:pt idx="88">
                  <c:v>0.11187648773193401</c:v>
                </c:pt>
                <c:pt idx="89">
                  <c:v>0.10975964864095102</c:v>
                </c:pt>
                <c:pt idx="90">
                  <c:v>0.10774517059326202</c:v>
                </c:pt>
                <c:pt idx="91">
                  <c:v>0.10569159189860002</c:v>
                </c:pt>
                <c:pt idx="92">
                  <c:v>0.10372734069824201</c:v>
                </c:pt>
                <c:pt idx="93">
                  <c:v>0.10166231791178401</c:v>
                </c:pt>
                <c:pt idx="94">
                  <c:v>9.973112742106123E-2</c:v>
                </c:pt>
                <c:pt idx="95">
                  <c:v>9.7742080688476521E-2</c:v>
                </c:pt>
                <c:pt idx="96">
                  <c:v>9.5714886983235728E-2</c:v>
                </c:pt>
                <c:pt idx="97">
                  <c:v>9.3828837076823102E-2</c:v>
                </c:pt>
                <c:pt idx="98">
                  <c:v>9.1928482055664201E-2</c:v>
                </c:pt>
                <c:pt idx="99">
                  <c:v>9.0063412984212429E-2</c:v>
                </c:pt>
                <c:pt idx="100">
                  <c:v>8.8226954142252845E-2</c:v>
                </c:pt>
                <c:pt idx="101">
                  <c:v>8.6337725321451828E-2</c:v>
                </c:pt>
                <c:pt idx="102">
                  <c:v>8.4555943806966322E-2</c:v>
                </c:pt>
                <c:pt idx="103">
                  <c:v>8.2786877950032631E-2</c:v>
                </c:pt>
                <c:pt idx="104">
                  <c:v>8.105150858561222E-2</c:v>
                </c:pt>
                <c:pt idx="105">
                  <c:v>7.9303741455078333E-2</c:v>
                </c:pt>
                <c:pt idx="106">
                  <c:v>7.7621142069498716E-2</c:v>
                </c:pt>
                <c:pt idx="107">
                  <c:v>7.5959841410319112E-2</c:v>
                </c:pt>
                <c:pt idx="108">
                  <c:v>7.4330965677897182E-2</c:v>
                </c:pt>
                <c:pt idx="109">
                  <c:v>7.2751681009928598E-2</c:v>
                </c:pt>
                <c:pt idx="110">
                  <c:v>7.1241696675618513E-2</c:v>
                </c:pt>
                <c:pt idx="111">
                  <c:v>6.9753011067708495E-2</c:v>
                </c:pt>
                <c:pt idx="112">
                  <c:v>6.8298975626627706E-2</c:v>
                </c:pt>
                <c:pt idx="113">
                  <c:v>6.6943168640136691E-2</c:v>
                </c:pt>
                <c:pt idx="114">
                  <c:v>6.5445264180501311E-2</c:v>
                </c:pt>
                <c:pt idx="115">
                  <c:v>6.4197858174641992E-2</c:v>
                </c:pt>
                <c:pt idx="116">
                  <c:v>6.299781799316409E-2</c:v>
                </c:pt>
                <c:pt idx="117">
                  <c:v>6.1810811360677106E-2</c:v>
                </c:pt>
                <c:pt idx="118">
                  <c:v>6.0631434122721505E-2</c:v>
                </c:pt>
                <c:pt idx="119">
                  <c:v>5.9391975402832087E-2</c:v>
                </c:pt>
                <c:pt idx="120">
                  <c:v>5.8146158854166713E-2</c:v>
                </c:pt>
                <c:pt idx="121">
                  <c:v>5.7072321573893303E-2</c:v>
                </c:pt>
                <c:pt idx="122">
                  <c:v>5.6005477905273493E-2</c:v>
                </c:pt>
                <c:pt idx="123">
                  <c:v>5.4889043172200502E-2</c:v>
                </c:pt>
                <c:pt idx="124">
                  <c:v>5.3788185119628906E-2</c:v>
                </c:pt>
                <c:pt idx="125">
                  <c:v>5.2814801534017013E-2</c:v>
                </c:pt>
                <c:pt idx="126">
                  <c:v>5.17695744832357E-2</c:v>
                </c:pt>
                <c:pt idx="127">
                  <c:v>5.0795237223307414E-2</c:v>
                </c:pt>
                <c:pt idx="128">
                  <c:v>4.9779574076334598E-2</c:v>
                </c:pt>
                <c:pt idx="129">
                  <c:v>4.8800150553385421E-2</c:v>
                </c:pt>
                <c:pt idx="130">
                  <c:v>4.7957420349121212E-2</c:v>
                </c:pt>
                <c:pt idx="131">
                  <c:v>4.7083536783854206E-2</c:v>
                </c:pt>
                <c:pt idx="132">
                  <c:v>4.6093622843424609E-2</c:v>
                </c:pt>
                <c:pt idx="133">
                  <c:v>4.5191446940104206E-2</c:v>
                </c:pt>
                <c:pt idx="134">
                  <c:v>4.4374783833821804E-2</c:v>
                </c:pt>
                <c:pt idx="135">
                  <c:v>4.3528874715169315E-2</c:v>
                </c:pt>
                <c:pt idx="136">
                  <c:v>4.2691548665364516E-2</c:v>
                </c:pt>
                <c:pt idx="137">
                  <c:v>4.1881243387858001E-2</c:v>
                </c:pt>
                <c:pt idx="138">
                  <c:v>4.1181246439615911E-2</c:v>
                </c:pt>
                <c:pt idx="139">
                  <c:v>4.0323893229166727E-2</c:v>
                </c:pt>
                <c:pt idx="140">
                  <c:v>3.9721488952636698E-2</c:v>
                </c:pt>
                <c:pt idx="141">
                  <c:v>3.8944562276204402E-2</c:v>
                </c:pt>
                <c:pt idx="142">
                  <c:v>3.8173357645670619E-2</c:v>
                </c:pt>
                <c:pt idx="143">
                  <c:v>3.7529945373535205E-2</c:v>
                </c:pt>
                <c:pt idx="144">
                  <c:v>3.6876678466797007E-2</c:v>
                </c:pt>
                <c:pt idx="145">
                  <c:v>3.6202112833658914E-2</c:v>
                </c:pt>
                <c:pt idx="146">
                  <c:v>3.5644849141438804E-2</c:v>
                </c:pt>
                <c:pt idx="147">
                  <c:v>3.4982045491536495E-2</c:v>
                </c:pt>
                <c:pt idx="148">
                  <c:v>3.4284273783365904E-2</c:v>
                </c:pt>
                <c:pt idx="149">
                  <c:v>3.3758799235026012E-2</c:v>
                </c:pt>
                <c:pt idx="150">
                  <c:v>3.3200263977050795E-2</c:v>
                </c:pt>
                <c:pt idx="151">
                  <c:v>3.2721201578776102E-2</c:v>
                </c:pt>
                <c:pt idx="152">
                  <c:v>3.2135963439941413E-2</c:v>
                </c:pt>
                <c:pt idx="153">
                  <c:v>3.1621297200520912E-2</c:v>
                </c:pt>
                <c:pt idx="154">
                  <c:v>3.1062126159668003E-2</c:v>
                </c:pt>
                <c:pt idx="155">
                  <c:v>3.0507087707519601E-2</c:v>
                </c:pt>
                <c:pt idx="156">
                  <c:v>3.0079523722330703E-2</c:v>
                </c:pt>
                <c:pt idx="157">
                  <c:v>2.96808878580729E-2</c:v>
                </c:pt>
                <c:pt idx="158">
                  <c:v>2.9054323832194008E-2</c:v>
                </c:pt>
                <c:pt idx="159">
                  <c:v>2.8518994649251308E-2</c:v>
                </c:pt>
                <c:pt idx="160">
                  <c:v>2.8056462605794304E-2</c:v>
                </c:pt>
                <c:pt idx="161">
                  <c:v>2.7557373046875108E-2</c:v>
                </c:pt>
                <c:pt idx="162">
                  <c:v>2.7118682861328108E-2</c:v>
                </c:pt>
                <c:pt idx="163">
                  <c:v>2.6675542195638009E-2</c:v>
                </c:pt>
                <c:pt idx="164">
                  <c:v>2.6215235392252609E-2</c:v>
                </c:pt>
                <c:pt idx="165">
                  <c:v>2.5797208150227905E-2</c:v>
                </c:pt>
                <c:pt idx="166">
                  <c:v>2.5452613830566403E-2</c:v>
                </c:pt>
                <c:pt idx="167">
                  <c:v>2.50562032063802E-2</c:v>
                </c:pt>
                <c:pt idx="168">
                  <c:v>2.4714152018229206E-2</c:v>
                </c:pt>
                <c:pt idx="169">
                  <c:v>2.4899164835611998E-2</c:v>
                </c:pt>
                <c:pt idx="170">
                  <c:v>2.4980862935384103E-2</c:v>
                </c:pt>
                <c:pt idx="171">
                  <c:v>2.4798075358072904E-2</c:v>
                </c:pt>
                <c:pt idx="172">
                  <c:v>2.4538993835449205E-2</c:v>
                </c:pt>
                <c:pt idx="173">
                  <c:v>2.37096150716146E-2</c:v>
                </c:pt>
                <c:pt idx="174">
                  <c:v>2.2837003072102898E-2</c:v>
                </c:pt>
                <c:pt idx="175">
                  <c:v>2.2343635559082003E-2</c:v>
                </c:pt>
                <c:pt idx="176">
                  <c:v>2.16061274210613E-2</c:v>
                </c:pt>
                <c:pt idx="177">
                  <c:v>2.1320025126139307E-2</c:v>
                </c:pt>
                <c:pt idx="178">
                  <c:v>2.1129608154296903E-2</c:v>
                </c:pt>
                <c:pt idx="179">
                  <c:v>2.0717938741048204E-2</c:v>
                </c:pt>
                <c:pt idx="180">
                  <c:v>2.0555178324381508E-2</c:v>
                </c:pt>
                <c:pt idx="181">
                  <c:v>2.0336151123046903E-2</c:v>
                </c:pt>
                <c:pt idx="182">
                  <c:v>2.0003954569498709E-2</c:v>
                </c:pt>
                <c:pt idx="183">
                  <c:v>1.9798914591471303E-2</c:v>
                </c:pt>
                <c:pt idx="184">
                  <c:v>1.9626935323079405E-2</c:v>
                </c:pt>
                <c:pt idx="185">
                  <c:v>1.9831339518229206E-2</c:v>
                </c:pt>
                <c:pt idx="186">
                  <c:v>1.9315083821614603E-2</c:v>
                </c:pt>
                <c:pt idx="187">
                  <c:v>1.9131024678548204E-2</c:v>
                </c:pt>
                <c:pt idx="188">
                  <c:v>1.9295692443847601E-2</c:v>
                </c:pt>
                <c:pt idx="189">
                  <c:v>1.9472122192382802E-2</c:v>
                </c:pt>
                <c:pt idx="190">
                  <c:v>1.8614768981933601E-2</c:v>
                </c:pt>
                <c:pt idx="191">
                  <c:v>1.80912017822265E-2</c:v>
                </c:pt>
                <c:pt idx="192">
                  <c:v>1.8162727355957003E-2</c:v>
                </c:pt>
                <c:pt idx="193">
                  <c:v>1.7802556355794304E-2</c:v>
                </c:pt>
                <c:pt idx="194">
                  <c:v>1.7497380574544304E-2</c:v>
                </c:pt>
                <c:pt idx="195">
                  <c:v>1.71368916829427E-2</c:v>
                </c:pt>
                <c:pt idx="196">
                  <c:v>1.6969680786132802E-2</c:v>
                </c:pt>
                <c:pt idx="197">
                  <c:v>1.7402013142903607E-2</c:v>
                </c:pt>
                <c:pt idx="198">
                  <c:v>1.8034617106119803E-2</c:v>
                </c:pt>
                <c:pt idx="199">
                  <c:v>1.6729036966959605E-2</c:v>
                </c:pt>
                <c:pt idx="200">
                  <c:v>1.5780448913574205E-2</c:v>
                </c:pt>
                <c:pt idx="201">
                  <c:v>1.58599217732747E-2</c:v>
                </c:pt>
                <c:pt idx="202">
                  <c:v>1.7486254374186206E-2</c:v>
                </c:pt>
                <c:pt idx="203">
                  <c:v>1.7058372497558611E-2</c:v>
                </c:pt>
                <c:pt idx="204">
                  <c:v>1.6351064046223909E-2</c:v>
                </c:pt>
                <c:pt idx="205">
                  <c:v>1.5344301859537803E-2</c:v>
                </c:pt>
                <c:pt idx="206">
                  <c:v>1.5102386474609403E-2</c:v>
                </c:pt>
                <c:pt idx="207">
                  <c:v>1.5763918558756505E-2</c:v>
                </c:pt>
                <c:pt idx="208">
                  <c:v>1.7072677612304708E-2</c:v>
                </c:pt>
                <c:pt idx="209">
                  <c:v>1.6172409057617205E-2</c:v>
                </c:pt>
                <c:pt idx="210">
                  <c:v>1.5005429585774704E-2</c:v>
                </c:pt>
                <c:pt idx="211">
                  <c:v>1.4284451802571601E-2</c:v>
                </c:pt>
                <c:pt idx="212">
                  <c:v>1.4132817586263002E-2</c:v>
                </c:pt>
                <c:pt idx="213">
                  <c:v>1.3964653015136804E-2</c:v>
                </c:pt>
                <c:pt idx="214">
                  <c:v>1.4680544535319003E-2</c:v>
                </c:pt>
                <c:pt idx="215">
                  <c:v>1.5604654947916704E-2</c:v>
                </c:pt>
                <c:pt idx="216">
                  <c:v>1.4387766520182301E-2</c:v>
                </c:pt>
                <c:pt idx="217">
                  <c:v>1.3328234354654902E-2</c:v>
                </c:pt>
                <c:pt idx="218">
                  <c:v>1.3559023539225303E-2</c:v>
                </c:pt>
                <c:pt idx="219">
                  <c:v>1.3210932413737005E-2</c:v>
                </c:pt>
                <c:pt idx="220">
                  <c:v>1.29734675089518E-2</c:v>
                </c:pt>
                <c:pt idx="221">
                  <c:v>1.3099352518717406E-2</c:v>
                </c:pt>
                <c:pt idx="222">
                  <c:v>1.3834317525227903E-2</c:v>
                </c:pt>
                <c:pt idx="223">
                  <c:v>1.4114061991373701E-2</c:v>
                </c:pt>
                <c:pt idx="224">
                  <c:v>1.3281504313151003E-2</c:v>
                </c:pt>
                <c:pt idx="225">
                  <c:v>1.2537320454915304E-2</c:v>
                </c:pt>
                <c:pt idx="226">
                  <c:v>1.2523333231608102E-2</c:v>
                </c:pt>
                <c:pt idx="227">
                  <c:v>1.2604077657063801E-2</c:v>
                </c:pt>
                <c:pt idx="228">
                  <c:v>1.2134552001953104E-2</c:v>
                </c:pt>
                <c:pt idx="229">
                  <c:v>1.2228965759277302E-2</c:v>
                </c:pt>
                <c:pt idx="230">
                  <c:v>1.3264338175455703E-2</c:v>
                </c:pt>
                <c:pt idx="231">
                  <c:v>1.4256159464518303E-2</c:v>
                </c:pt>
                <c:pt idx="232">
                  <c:v>1.4520645141601601E-2</c:v>
                </c:pt>
                <c:pt idx="233">
                  <c:v>1.3616561889648403E-2</c:v>
                </c:pt>
                <c:pt idx="234">
                  <c:v>1.2764294942220103E-2</c:v>
                </c:pt>
                <c:pt idx="235">
                  <c:v>1.1790911356608105E-2</c:v>
                </c:pt>
                <c:pt idx="236">
                  <c:v>1.1699676513671901E-2</c:v>
                </c:pt>
                <c:pt idx="237">
                  <c:v>1.2462298075358001E-2</c:v>
                </c:pt>
                <c:pt idx="238">
                  <c:v>1.2335141499837303E-2</c:v>
                </c:pt>
                <c:pt idx="239">
                  <c:v>1.3473510742187503E-2</c:v>
                </c:pt>
                <c:pt idx="240">
                  <c:v>1.4299392700195302E-2</c:v>
                </c:pt>
                <c:pt idx="241">
                  <c:v>1.2946128845214903E-2</c:v>
                </c:pt>
                <c:pt idx="242">
                  <c:v>1.1888821919759204E-2</c:v>
                </c:pt>
                <c:pt idx="243">
                  <c:v>1.1684099833170604E-2</c:v>
                </c:pt>
                <c:pt idx="244">
                  <c:v>1.0753631591796903E-2</c:v>
                </c:pt>
                <c:pt idx="245">
                  <c:v>1.0913530985514302E-2</c:v>
                </c:pt>
                <c:pt idx="246">
                  <c:v>1.1635462443033902E-2</c:v>
                </c:pt>
                <c:pt idx="247">
                  <c:v>1.1830329895019606E-2</c:v>
                </c:pt>
                <c:pt idx="248">
                  <c:v>1.2137730916341101E-2</c:v>
                </c:pt>
                <c:pt idx="249">
                  <c:v>1.1467297871907603E-2</c:v>
                </c:pt>
                <c:pt idx="250">
                  <c:v>1.1898040771484404E-2</c:v>
                </c:pt>
                <c:pt idx="251">
                  <c:v>1.1321385701497402E-2</c:v>
                </c:pt>
                <c:pt idx="252">
                  <c:v>1.1157035827636703E-2</c:v>
                </c:pt>
                <c:pt idx="253">
                  <c:v>1.1519114176432303E-2</c:v>
                </c:pt>
                <c:pt idx="254">
                  <c:v>1.11230214436849E-2</c:v>
                </c:pt>
                <c:pt idx="255">
                  <c:v>1.1173884073893201E-2</c:v>
                </c:pt>
                <c:pt idx="256">
                  <c:v>1.0933876037597701E-2</c:v>
                </c:pt>
                <c:pt idx="257">
                  <c:v>1.0769844055175802E-2</c:v>
                </c:pt>
                <c:pt idx="258">
                  <c:v>1.06534957885742E-2</c:v>
                </c:pt>
                <c:pt idx="259">
                  <c:v>1.0471979777018303E-2</c:v>
                </c:pt>
                <c:pt idx="260">
                  <c:v>1.0193824768066403E-2</c:v>
                </c:pt>
                <c:pt idx="261">
                  <c:v>9.9347432454427211E-3</c:v>
                </c:pt>
                <c:pt idx="262">
                  <c:v>9.6858342488606707E-3</c:v>
                </c:pt>
                <c:pt idx="263">
                  <c:v>9.4801584879557095E-3</c:v>
                </c:pt>
                <c:pt idx="264">
                  <c:v>9.3091328938802419E-3</c:v>
                </c:pt>
                <c:pt idx="265">
                  <c:v>9.0252558390299716E-3</c:v>
                </c:pt>
                <c:pt idx="266">
                  <c:v>9.2198053995768241E-3</c:v>
                </c:pt>
                <c:pt idx="267">
                  <c:v>9.6079508463541713E-3</c:v>
                </c:pt>
                <c:pt idx="268">
                  <c:v>9.7614924112955689E-3</c:v>
                </c:pt>
                <c:pt idx="269">
                  <c:v>9.5869700113932216E-3</c:v>
                </c:pt>
                <c:pt idx="270">
                  <c:v>9.8005930582682425E-3</c:v>
                </c:pt>
                <c:pt idx="271">
                  <c:v>8.9508692423502616E-3</c:v>
                </c:pt>
                <c:pt idx="272">
                  <c:v>8.7327957153320555E-3</c:v>
                </c:pt>
                <c:pt idx="273">
                  <c:v>9.095827738444022E-3</c:v>
                </c:pt>
                <c:pt idx="274">
                  <c:v>9.8781585693359288E-3</c:v>
                </c:pt>
                <c:pt idx="275">
                  <c:v>1.0276794433593701E-2</c:v>
                </c:pt>
                <c:pt idx="276">
                  <c:v>9.7265243530273229E-3</c:v>
                </c:pt>
                <c:pt idx="277">
                  <c:v>9.6867879231771203E-3</c:v>
                </c:pt>
                <c:pt idx="278">
                  <c:v>9.6915562947591221E-3</c:v>
                </c:pt>
                <c:pt idx="279">
                  <c:v>8.637110392252614E-3</c:v>
                </c:pt>
                <c:pt idx="280">
                  <c:v>8.1990559895833218E-3</c:v>
                </c:pt>
                <c:pt idx="281">
                  <c:v>8.023897806803423E-3</c:v>
                </c:pt>
                <c:pt idx="282">
                  <c:v>8.5245768229166956E-3</c:v>
                </c:pt>
                <c:pt idx="283">
                  <c:v>8.6100896199544329E-3</c:v>
                </c:pt>
                <c:pt idx="284">
                  <c:v>8.5878372192383333E-3</c:v>
                </c:pt>
                <c:pt idx="285">
                  <c:v>8.7604522705078298E-3</c:v>
                </c:pt>
                <c:pt idx="286">
                  <c:v>8.6857477823893223E-3</c:v>
                </c:pt>
                <c:pt idx="287">
                  <c:v>8.3735783894856915E-3</c:v>
                </c:pt>
                <c:pt idx="288">
                  <c:v>7.8544616699218785E-3</c:v>
                </c:pt>
                <c:pt idx="289">
                  <c:v>8.0324808756510619E-3</c:v>
                </c:pt>
                <c:pt idx="290">
                  <c:v>8.1036885579427297E-3</c:v>
                </c:pt>
                <c:pt idx="291">
                  <c:v>8.1071853637695521E-3</c:v>
                </c:pt>
                <c:pt idx="292">
                  <c:v>8.1249872843424092E-3</c:v>
                </c:pt>
                <c:pt idx="293">
                  <c:v>8.0788930257161447E-3</c:v>
                </c:pt>
                <c:pt idx="294">
                  <c:v>9.345372517903662E-3</c:v>
                </c:pt>
                <c:pt idx="295">
                  <c:v>9.4203948974609601E-3</c:v>
                </c:pt>
                <c:pt idx="296">
                  <c:v>7.9816182454426881E-3</c:v>
                </c:pt>
                <c:pt idx="297">
                  <c:v>7.3830286661784117E-3</c:v>
                </c:pt>
                <c:pt idx="298">
                  <c:v>7.8652699788411516E-3</c:v>
                </c:pt>
                <c:pt idx="299">
                  <c:v>8.1459681193033796E-3</c:v>
                </c:pt>
                <c:pt idx="300">
                  <c:v>8.0108642578125226E-3</c:v>
                </c:pt>
                <c:pt idx="301">
                  <c:v>7.6077779134114806E-3</c:v>
                </c:pt>
                <c:pt idx="302">
                  <c:v>7.7521006266276114E-3</c:v>
                </c:pt>
                <c:pt idx="303">
                  <c:v>7.759730021158851E-3</c:v>
                </c:pt>
                <c:pt idx="304">
                  <c:v>7.3451995849609505E-3</c:v>
                </c:pt>
                <c:pt idx="305">
                  <c:v>7.5197219848632917E-3</c:v>
                </c:pt>
                <c:pt idx="306">
                  <c:v>7.8643163045247419E-3</c:v>
                </c:pt>
                <c:pt idx="307">
                  <c:v>7.4869791666666904E-3</c:v>
                </c:pt>
                <c:pt idx="308">
                  <c:v>7.4844360351562422E-3</c:v>
                </c:pt>
                <c:pt idx="309">
                  <c:v>7.0912043253580897E-3</c:v>
                </c:pt>
                <c:pt idx="310">
                  <c:v>7.0377985636393215E-3</c:v>
                </c:pt>
                <c:pt idx="311">
                  <c:v>7.2546005249023099E-3</c:v>
                </c:pt>
                <c:pt idx="312">
                  <c:v>7.3541005452474103E-3</c:v>
                </c:pt>
                <c:pt idx="313">
                  <c:v>7.1554183959960807E-3</c:v>
                </c:pt>
                <c:pt idx="314">
                  <c:v>7.2631835937500217E-3</c:v>
                </c:pt>
                <c:pt idx="315">
                  <c:v>6.9007873535156224E-3</c:v>
                </c:pt>
                <c:pt idx="316">
                  <c:v>6.4684549967447807E-3</c:v>
                </c:pt>
                <c:pt idx="317">
                  <c:v>6.558736165364551E-3</c:v>
                </c:pt>
                <c:pt idx="318">
                  <c:v>6.43412272135416E-3</c:v>
                </c:pt>
                <c:pt idx="319">
                  <c:v>6.5552393595377798E-3</c:v>
                </c:pt>
                <c:pt idx="320">
                  <c:v>6.8349838256835816E-3</c:v>
                </c:pt>
                <c:pt idx="321">
                  <c:v>6.7164103190104109E-3</c:v>
                </c:pt>
                <c:pt idx="322">
                  <c:v>6.613095601399741E-3</c:v>
                </c:pt>
                <c:pt idx="323">
                  <c:v>6.4007441202799508E-3</c:v>
                </c:pt>
                <c:pt idx="324">
                  <c:v>6.1222712198893119E-3</c:v>
                </c:pt>
                <c:pt idx="325">
                  <c:v>5.8720906575521021E-3</c:v>
                </c:pt>
                <c:pt idx="326">
                  <c:v>5.9922536214192922E-3</c:v>
                </c:pt>
                <c:pt idx="327">
                  <c:v>5.9245427449544303E-3</c:v>
                </c:pt>
                <c:pt idx="328">
                  <c:v>6.099383036295581E-3</c:v>
                </c:pt>
                <c:pt idx="329">
                  <c:v>6.0078303019206105E-3</c:v>
                </c:pt>
                <c:pt idx="330">
                  <c:v>5.7004292805989806E-3</c:v>
                </c:pt>
                <c:pt idx="331">
                  <c:v>5.61777750651043E-3</c:v>
                </c:pt>
                <c:pt idx="332">
                  <c:v>5.4642359415690107E-3</c:v>
                </c:pt>
                <c:pt idx="333">
                  <c:v>5.450884501139331E-3</c:v>
                </c:pt>
                <c:pt idx="334">
                  <c:v>5.3606033325195399E-3</c:v>
                </c:pt>
                <c:pt idx="335">
                  <c:v>5.3408940633138105E-3</c:v>
                </c:pt>
                <c:pt idx="336">
                  <c:v>5.3892135620117309E-3</c:v>
                </c:pt>
                <c:pt idx="337">
                  <c:v>5.2337646484375E-3</c:v>
                </c:pt>
                <c:pt idx="338">
                  <c:v>5.2111943562825596E-3</c:v>
                </c:pt>
                <c:pt idx="339">
                  <c:v>5.1819483439127711E-3</c:v>
                </c:pt>
                <c:pt idx="340">
                  <c:v>5.1272710164388113E-3</c:v>
                </c:pt>
                <c:pt idx="341">
                  <c:v>5.0776799519856907E-3</c:v>
                </c:pt>
                <c:pt idx="342">
                  <c:v>4.9587885538737025E-3</c:v>
                </c:pt>
                <c:pt idx="343">
                  <c:v>5.0471623738606803E-3</c:v>
                </c:pt>
                <c:pt idx="344">
                  <c:v>4.9524307250976615E-3</c:v>
                </c:pt>
                <c:pt idx="345">
                  <c:v>4.8996607462565107E-3</c:v>
                </c:pt>
                <c:pt idx="346">
                  <c:v>4.7044754028320408E-3</c:v>
                </c:pt>
                <c:pt idx="347">
                  <c:v>4.7639211018880318E-3</c:v>
                </c:pt>
                <c:pt idx="348">
                  <c:v>4.8268636067708409E-3</c:v>
                </c:pt>
                <c:pt idx="349">
                  <c:v>4.685084025065101E-3</c:v>
                </c:pt>
                <c:pt idx="350">
                  <c:v>4.6621958414713536E-3</c:v>
                </c:pt>
                <c:pt idx="351">
                  <c:v>4.6714146931966212E-3</c:v>
                </c:pt>
                <c:pt idx="352">
                  <c:v>4.6135584513346409E-3</c:v>
                </c:pt>
                <c:pt idx="353">
                  <c:v>4.4263203938802211E-3</c:v>
                </c:pt>
                <c:pt idx="354">
                  <c:v>4.3881734212239719E-3</c:v>
                </c:pt>
                <c:pt idx="355">
                  <c:v>4.3849945068359314E-3</c:v>
                </c:pt>
                <c:pt idx="356">
                  <c:v>4.358291625976572E-3</c:v>
                </c:pt>
                <c:pt idx="357">
                  <c:v>4.5665105183919311E-3</c:v>
                </c:pt>
                <c:pt idx="358">
                  <c:v>4.4689178466796918E-3</c:v>
                </c:pt>
                <c:pt idx="359">
                  <c:v>4.2349497477213588E-3</c:v>
                </c:pt>
                <c:pt idx="360">
                  <c:v>4.047711690266932E-3</c:v>
                </c:pt>
                <c:pt idx="361">
                  <c:v>4.0690104166666722E-3</c:v>
                </c:pt>
                <c:pt idx="362">
                  <c:v>4.0521621704101701E-3</c:v>
                </c:pt>
                <c:pt idx="363">
                  <c:v>4.0098826090494812E-3</c:v>
                </c:pt>
                <c:pt idx="364">
                  <c:v>4.0076573689778695E-3</c:v>
                </c:pt>
                <c:pt idx="365">
                  <c:v>4.082679748535171E-3</c:v>
                </c:pt>
                <c:pt idx="366">
                  <c:v>3.8957595825195317E-3</c:v>
                </c:pt>
                <c:pt idx="367">
                  <c:v>3.7644704182942805E-3</c:v>
                </c:pt>
                <c:pt idx="368">
                  <c:v>3.6026636759440211E-3</c:v>
                </c:pt>
                <c:pt idx="369">
                  <c:v>3.6792755126953212E-3</c:v>
                </c:pt>
                <c:pt idx="370">
                  <c:v>3.7066141764323006E-3</c:v>
                </c:pt>
                <c:pt idx="371">
                  <c:v>3.5924911499023503E-3</c:v>
                </c:pt>
                <c:pt idx="372">
                  <c:v>3.5219192504882799E-3</c:v>
                </c:pt>
                <c:pt idx="373">
                  <c:v>3.4732818603515707E-3</c:v>
                </c:pt>
                <c:pt idx="374">
                  <c:v>3.3111572265625009E-3</c:v>
                </c:pt>
                <c:pt idx="375">
                  <c:v>3.0517578125000009E-3</c:v>
                </c:pt>
                <c:pt idx="376">
                  <c:v>2.9830932617187509E-3</c:v>
                </c:pt>
                <c:pt idx="377">
                  <c:v>2.9770533243815111E-3</c:v>
                </c:pt>
                <c:pt idx="378">
                  <c:v>3.0155181884765703E-3</c:v>
                </c:pt>
                <c:pt idx="379">
                  <c:v>3.1414031982421914E-3</c:v>
                </c:pt>
                <c:pt idx="380">
                  <c:v>3.3149719238281302E-3</c:v>
                </c:pt>
                <c:pt idx="381">
                  <c:v>3.8754145304362004E-3</c:v>
                </c:pt>
                <c:pt idx="382">
                  <c:v>3.8067499796549508E-3</c:v>
                </c:pt>
                <c:pt idx="383">
                  <c:v>3.3073425292968806E-3</c:v>
                </c:pt>
                <c:pt idx="384">
                  <c:v>3.9809544881184893E-3</c:v>
                </c:pt>
                <c:pt idx="385">
                  <c:v>4.6354929606119803E-3</c:v>
                </c:pt>
                <c:pt idx="386">
                  <c:v>3.3524831136067801E-3</c:v>
                </c:pt>
                <c:pt idx="387">
                  <c:v>3.9021174112955801E-3</c:v>
                </c:pt>
                <c:pt idx="388">
                  <c:v>4.0969848632812517E-3</c:v>
                </c:pt>
                <c:pt idx="389">
                  <c:v>3.9119720458984392E-3</c:v>
                </c:pt>
                <c:pt idx="390">
                  <c:v>3.5454432169596409E-3</c:v>
                </c:pt>
                <c:pt idx="391">
                  <c:v>4.1697820027669329E-3</c:v>
                </c:pt>
                <c:pt idx="392">
                  <c:v>2.4998982747395809E-3</c:v>
                </c:pt>
                <c:pt idx="393">
                  <c:v>2.2252400716145909E-3</c:v>
                </c:pt>
                <c:pt idx="394">
                  <c:v>3.632545471191411E-3</c:v>
                </c:pt>
                <c:pt idx="395">
                  <c:v>3.3988952636718811E-3</c:v>
                </c:pt>
                <c:pt idx="396">
                  <c:v>2.5224685668945304E-3</c:v>
                </c:pt>
                <c:pt idx="397">
                  <c:v>2.4770100911458309E-3</c:v>
                </c:pt>
                <c:pt idx="398">
                  <c:v>2.3959477742513105E-3</c:v>
                </c:pt>
                <c:pt idx="399">
                  <c:v>2.1940867106119903E-3</c:v>
                </c:pt>
                <c:pt idx="400">
                  <c:v>2.1076202392578203E-3</c:v>
                </c:pt>
                <c:pt idx="401">
                  <c:v>2.706845601399741E-3</c:v>
                </c:pt>
                <c:pt idx="402">
                  <c:v>3.1108856201171905E-3</c:v>
                </c:pt>
                <c:pt idx="403">
                  <c:v>2.7503967285156302E-3</c:v>
                </c:pt>
                <c:pt idx="404">
                  <c:v>2.3164749145507799E-3</c:v>
                </c:pt>
                <c:pt idx="405">
                  <c:v>2.2249221801757799E-3</c:v>
                </c:pt>
                <c:pt idx="406">
                  <c:v>2.2780100504557403E-3</c:v>
                </c:pt>
                <c:pt idx="407">
                  <c:v>2.856890360514331E-3</c:v>
                </c:pt>
                <c:pt idx="408">
                  <c:v>3.0221939086914201E-3</c:v>
                </c:pt>
                <c:pt idx="409">
                  <c:v>2.8082529703776114E-3</c:v>
                </c:pt>
                <c:pt idx="410">
                  <c:v>3.0034383138020904E-3</c:v>
                </c:pt>
                <c:pt idx="411">
                  <c:v>2.6334126790364602E-3</c:v>
                </c:pt>
                <c:pt idx="412">
                  <c:v>2.0805994669596413E-3</c:v>
                </c:pt>
                <c:pt idx="413">
                  <c:v>2.0376841227213605E-3</c:v>
                </c:pt>
                <c:pt idx="414">
                  <c:v>2.3384094238281207E-3</c:v>
                </c:pt>
                <c:pt idx="415">
                  <c:v>2.3136138916015603E-3</c:v>
                </c:pt>
                <c:pt idx="416">
                  <c:v>2.4518966674804705E-3</c:v>
                </c:pt>
                <c:pt idx="417">
                  <c:v>2.5253295898437604E-3</c:v>
                </c:pt>
                <c:pt idx="418">
                  <c:v>2.1988550821940107E-3</c:v>
                </c:pt>
                <c:pt idx="419">
                  <c:v>2.1918614705403712E-3</c:v>
                </c:pt>
                <c:pt idx="420">
                  <c:v>1.9992192586263105E-3</c:v>
                </c:pt>
                <c:pt idx="421">
                  <c:v>1.9658406575520909E-3</c:v>
                </c:pt>
                <c:pt idx="422">
                  <c:v>1.8641153971354206E-3</c:v>
                </c:pt>
                <c:pt idx="423">
                  <c:v>2.0240147908528704E-3</c:v>
                </c:pt>
                <c:pt idx="424">
                  <c:v>2.291997273763031E-3</c:v>
                </c:pt>
                <c:pt idx="425">
                  <c:v>2.2668838500976606E-3</c:v>
                </c:pt>
                <c:pt idx="426">
                  <c:v>1.8742879231770904E-3</c:v>
                </c:pt>
                <c:pt idx="427">
                  <c:v>1.4390945434570304E-3</c:v>
                </c:pt>
                <c:pt idx="428">
                  <c:v>1.6009012858072902E-3</c:v>
                </c:pt>
                <c:pt idx="429">
                  <c:v>1.9172032674153704E-3</c:v>
                </c:pt>
                <c:pt idx="430">
                  <c:v>1.6148885091145904E-3</c:v>
                </c:pt>
                <c:pt idx="431">
                  <c:v>1.8145243326822909E-3</c:v>
                </c:pt>
                <c:pt idx="432">
                  <c:v>2.3368199666341204E-3</c:v>
                </c:pt>
                <c:pt idx="433">
                  <c:v>2.3870468139648407E-3</c:v>
                </c:pt>
                <c:pt idx="434">
                  <c:v>1.7538070678711003E-3</c:v>
                </c:pt>
                <c:pt idx="435">
                  <c:v>1.0979970296224003E-3</c:v>
                </c:pt>
                <c:pt idx="436">
                  <c:v>1.0039011637369803E-3</c:v>
                </c:pt>
                <c:pt idx="437">
                  <c:v>1.1895497639974005E-3</c:v>
                </c:pt>
                <c:pt idx="438">
                  <c:v>1.235326131184901E-3</c:v>
                </c:pt>
                <c:pt idx="439">
                  <c:v>1.0471343994140608E-3</c:v>
                </c:pt>
                <c:pt idx="440">
                  <c:v>7.8264872233073423E-4</c:v>
                </c:pt>
                <c:pt idx="441">
                  <c:v>7.8105926513672395E-4</c:v>
                </c:pt>
                <c:pt idx="442">
                  <c:v>8.0680847167969617E-4</c:v>
                </c:pt>
                <c:pt idx="443">
                  <c:v>1.0709762573242205E-3</c:v>
                </c:pt>
                <c:pt idx="444">
                  <c:v>1.0779698689778704E-3</c:v>
                </c:pt>
                <c:pt idx="445">
                  <c:v>1.2232462565104204E-3</c:v>
                </c:pt>
                <c:pt idx="446">
                  <c:v>1.3507207234700603E-3</c:v>
                </c:pt>
                <c:pt idx="447">
                  <c:v>1.4085769653320306E-3</c:v>
                </c:pt>
                <c:pt idx="448">
                  <c:v>1.2966791788737002E-3</c:v>
                </c:pt>
                <c:pt idx="449">
                  <c:v>9.8164876302083977E-4</c:v>
                </c:pt>
                <c:pt idx="450">
                  <c:v>1.0223388671875004E-3</c:v>
                </c:pt>
                <c:pt idx="451">
                  <c:v>9.2538197835286928E-4</c:v>
                </c:pt>
                <c:pt idx="452">
                  <c:v>9.1902414957682711E-4</c:v>
                </c:pt>
                <c:pt idx="453">
                  <c:v>8.3287556966146184E-4</c:v>
                </c:pt>
                <c:pt idx="454">
                  <c:v>7.9059600830078602E-4</c:v>
                </c:pt>
                <c:pt idx="455">
                  <c:v>8.4590911865234722E-4</c:v>
                </c:pt>
                <c:pt idx="456">
                  <c:v>7.8773498535156402E-4</c:v>
                </c:pt>
                <c:pt idx="457">
                  <c:v>7.82330830891932E-4</c:v>
                </c:pt>
                <c:pt idx="458">
                  <c:v>8.843739827474001E-4</c:v>
                </c:pt>
                <c:pt idx="459">
                  <c:v>9.6638997395834031E-4</c:v>
                </c:pt>
                <c:pt idx="460">
                  <c:v>7.4799855550130494E-4</c:v>
                </c:pt>
                <c:pt idx="461">
                  <c:v>8.112589518229252E-4</c:v>
                </c:pt>
                <c:pt idx="462">
                  <c:v>6.7520141601562717E-4</c:v>
                </c:pt>
                <c:pt idx="463">
                  <c:v>6.4436594645182494E-4</c:v>
                </c:pt>
                <c:pt idx="464">
                  <c:v>7.1303049723307505E-4</c:v>
                </c:pt>
                <c:pt idx="465">
                  <c:v>2.317746480305991E-3</c:v>
                </c:pt>
                <c:pt idx="466">
                  <c:v>-1.3910929361979206E-3</c:v>
                </c:pt>
                <c:pt idx="467">
                  <c:v>-2.0078023274739602E-3</c:v>
                </c:pt>
                <c:pt idx="468">
                  <c:v>4.8828125000000412E-4</c:v>
                </c:pt>
                <c:pt idx="469">
                  <c:v>5.0258636474609397E-4</c:v>
                </c:pt>
                <c:pt idx="470">
                  <c:v>5.0354003906250401E-4</c:v>
                </c:pt>
                <c:pt idx="471">
                  <c:v>4.1739145914714015E-4</c:v>
                </c:pt>
                <c:pt idx="472">
                  <c:v>4.1770935058594113E-4</c:v>
                </c:pt>
                <c:pt idx="473">
                  <c:v>4.6284993489583695E-4</c:v>
                </c:pt>
                <c:pt idx="474">
                  <c:v>5.8841705322266102E-4</c:v>
                </c:pt>
                <c:pt idx="475">
                  <c:v>5.1911671956380906E-4</c:v>
                </c:pt>
                <c:pt idx="476">
                  <c:v>3.4109751383463809E-4</c:v>
                </c:pt>
                <c:pt idx="477">
                  <c:v>3.4491221110026504E-4</c:v>
                </c:pt>
                <c:pt idx="478">
                  <c:v>3.6430358886719108E-4</c:v>
                </c:pt>
                <c:pt idx="479">
                  <c:v>4.0817260742187706E-4</c:v>
                </c:pt>
                <c:pt idx="480">
                  <c:v>4.5522054036458711E-4</c:v>
                </c:pt>
                <c:pt idx="481">
                  <c:v>5.6266784667969097E-4</c:v>
                </c:pt>
                <c:pt idx="482">
                  <c:v>5.0195058186849406E-4</c:v>
                </c:pt>
                <c:pt idx="483">
                  <c:v>3.4713745117188102E-4</c:v>
                </c:pt>
                <c:pt idx="484">
                  <c:v>3.8782755533854412E-4</c:v>
                </c:pt>
                <c:pt idx="485">
                  <c:v>4.0753682454427499E-4</c:v>
                </c:pt>
                <c:pt idx="486">
                  <c:v>4.339218139648482E-4</c:v>
                </c:pt>
                <c:pt idx="487">
                  <c:v>3.8242340087890809E-4</c:v>
                </c:pt>
                <c:pt idx="488">
                  <c:v>3.6780039469401504E-4</c:v>
                </c:pt>
                <c:pt idx="489">
                  <c:v>4.650751749674501E-4</c:v>
                </c:pt>
                <c:pt idx="490">
                  <c:v>4.1166941324870016E-4</c:v>
                </c:pt>
                <c:pt idx="491">
                  <c:v>3.8878122965495108E-4</c:v>
                </c:pt>
                <c:pt idx="492">
                  <c:v>3.1026204427083809E-4</c:v>
                </c:pt>
                <c:pt idx="493">
                  <c:v>1.9645690917969005E-4</c:v>
                </c:pt>
                <c:pt idx="494">
                  <c:v>4.1103363037109505E-4</c:v>
                </c:pt>
                <c:pt idx="495">
                  <c:v>7.1684519449870102E-4</c:v>
                </c:pt>
                <c:pt idx="496">
                  <c:v>4.3169657389323406E-4</c:v>
                </c:pt>
                <c:pt idx="497">
                  <c:v>2.8610229492187706E-4</c:v>
                </c:pt>
                <c:pt idx="498">
                  <c:v>1.76747639973961E-4</c:v>
                </c:pt>
                <c:pt idx="499">
                  <c:v>1.9741058349609803E-4</c:v>
                </c:pt>
                <c:pt idx="500">
                  <c:v>2.3587544759115002E-4</c:v>
                </c:pt>
                <c:pt idx="501">
                  <c:v>3.7765502929687706E-4</c:v>
                </c:pt>
                <c:pt idx="502">
                  <c:v>3.1407674153646108E-4</c:v>
                </c:pt>
                <c:pt idx="503">
                  <c:v>2.4827321370443108E-4</c:v>
                </c:pt>
                <c:pt idx="504">
                  <c:v>1.0808308919271105E-4</c:v>
                </c:pt>
                <c:pt idx="505">
                  <c:v>1.6593933105469102E-4</c:v>
                </c:pt>
                <c:pt idx="506">
                  <c:v>1.5226999918620005E-4</c:v>
                </c:pt>
                <c:pt idx="507">
                  <c:v>4.3710072835286809E-4</c:v>
                </c:pt>
                <c:pt idx="508">
                  <c:v>1.6752878824869804E-4</c:v>
                </c:pt>
                <c:pt idx="509">
                  <c:v>3.5921732584640117E-5</c:v>
                </c:pt>
                <c:pt idx="510">
                  <c:v>0</c:v>
                </c:pt>
                <c:pt idx="511">
                  <c:v>-1.1157989501953003E-4</c:v>
                </c:pt>
                <c:pt idx="512">
                  <c:v>1.7166137695313405E-5</c:v>
                </c:pt>
                <c:pt idx="513">
                  <c:v>-8.4559122721353954E-5</c:v>
                </c:pt>
                <c:pt idx="514">
                  <c:v>-1.8151601155598699E-4</c:v>
                </c:pt>
                <c:pt idx="515">
                  <c:v>-2.5463104248046414E-4</c:v>
                </c:pt>
                <c:pt idx="516">
                  <c:v>-8.4559122721350458E-5</c:v>
                </c:pt>
                <c:pt idx="517">
                  <c:v>-3.1789143880196811E-6</c:v>
                </c:pt>
                <c:pt idx="518">
                  <c:v>-1.9296010335286001E-4</c:v>
                </c:pt>
                <c:pt idx="519">
                  <c:v>-3.8560231526692614E-4</c:v>
                </c:pt>
                <c:pt idx="520">
                  <c:v>-4.374186197916662E-4</c:v>
                </c:pt>
                <c:pt idx="521">
                  <c:v>-5.2324930826822805E-4</c:v>
                </c:pt>
                <c:pt idx="522">
                  <c:v>-4.4282277425130104E-4</c:v>
                </c:pt>
                <c:pt idx="523">
                  <c:v>-3.232955932617162E-4</c:v>
                </c:pt>
                <c:pt idx="524">
                  <c:v>-4.6761830647786007E-4</c:v>
                </c:pt>
                <c:pt idx="525">
                  <c:v>-4.8478444417317707E-4</c:v>
                </c:pt>
                <c:pt idx="526">
                  <c:v>-7.1271260579427011E-4</c:v>
                </c:pt>
                <c:pt idx="527">
                  <c:v>-6.6947937011718837E-4</c:v>
                </c:pt>
                <c:pt idx="528">
                  <c:v>-4.8160552978515321E-4</c:v>
                </c:pt>
                <c:pt idx="529">
                  <c:v>-6.5072377522786017E-4</c:v>
                </c:pt>
                <c:pt idx="530">
                  <c:v>-7.7788035074869398E-4</c:v>
                </c:pt>
                <c:pt idx="531">
                  <c:v>-7.3432922363281402E-4</c:v>
                </c:pt>
                <c:pt idx="532">
                  <c:v>-7.2924296061198011E-4</c:v>
                </c:pt>
                <c:pt idx="533">
                  <c:v>-7.6516469319660985E-4</c:v>
                </c:pt>
                <c:pt idx="534">
                  <c:v>-7.5213114420573011E-4</c:v>
                </c:pt>
                <c:pt idx="535">
                  <c:v>-6.3705444335937413E-4</c:v>
                </c:pt>
                <c:pt idx="536">
                  <c:v>-6.6089630126953418E-4</c:v>
                </c:pt>
                <c:pt idx="537">
                  <c:v>-7.0794423421224092E-4</c:v>
                </c:pt>
                <c:pt idx="538">
                  <c:v>-7.1907043457031011E-4</c:v>
                </c:pt>
                <c:pt idx="539">
                  <c:v>-7.4418385823567799E-4</c:v>
                </c:pt>
                <c:pt idx="540">
                  <c:v>-6.1289469401041717E-4</c:v>
                </c:pt>
                <c:pt idx="541">
                  <c:v>-5.2833557128906402E-4</c:v>
                </c:pt>
                <c:pt idx="542">
                  <c:v>-7.1303049723307407E-4</c:v>
                </c:pt>
                <c:pt idx="543">
                  <c:v>-7.7692667643229109E-4</c:v>
                </c:pt>
                <c:pt idx="544">
                  <c:v>-8.4082285563150908E-4</c:v>
                </c:pt>
                <c:pt idx="545">
                  <c:v>-8.0235799153645707E-4</c:v>
                </c:pt>
                <c:pt idx="546">
                  <c:v>-8.3160400390625206E-4</c:v>
                </c:pt>
                <c:pt idx="547">
                  <c:v>-9.7974141438801903E-4</c:v>
                </c:pt>
                <c:pt idx="548">
                  <c:v>-1.0248819986979107E-3</c:v>
                </c:pt>
                <c:pt idx="549">
                  <c:v>-8.7928771972656391E-4</c:v>
                </c:pt>
                <c:pt idx="550">
                  <c:v>-1.0379155476888003E-3</c:v>
                </c:pt>
                <c:pt idx="551">
                  <c:v>-1.2076695760091102E-3</c:v>
                </c:pt>
                <c:pt idx="552">
                  <c:v>-1.1034011840820299E-3</c:v>
                </c:pt>
                <c:pt idx="553">
                  <c:v>-1.2245178222656202E-3</c:v>
                </c:pt>
                <c:pt idx="554">
                  <c:v>-1.3173421223958302E-3</c:v>
                </c:pt>
                <c:pt idx="555">
                  <c:v>-1.3360977172851602E-3</c:v>
                </c:pt>
                <c:pt idx="556">
                  <c:v>-1.2744267781575507E-3</c:v>
                </c:pt>
                <c:pt idx="557">
                  <c:v>-1.2893676757812504E-3</c:v>
                </c:pt>
                <c:pt idx="558">
                  <c:v>-1.30875905354818E-3</c:v>
                </c:pt>
                <c:pt idx="559">
                  <c:v>-1.2585322062174506E-3</c:v>
                </c:pt>
                <c:pt idx="560">
                  <c:v>-1.2776056925455702E-3</c:v>
                </c:pt>
                <c:pt idx="561">
                  <c:v>-1.2426376342773405E-3</c:v>
                </c:pt>
                <c:pt idx="562">
                  <c:v>-1.2340545654296903E-3</c:v>
                </c:pt>
                <c:pt idx="563">
                  <c:v>-1.0331471761067703E-3</c:v>
                </c:pt>
                <c:pt idx="564">
                  <c:v>-1.2432734171549504E-3</c:v>
                </c:pt>
                <c:pt idx="565">
                  <c:v>-1.3345082600911406E-3</c:v>
                </c:pt>
                <c:pt idx="566">
                  <c:v>-8.9804331461588213E-4</c:v>
                </c:pt>
                <c:pt idx="567">
                  <c:v>-5.9096018473307006E-4</c:v>
                </c:pt>
                <c:pt idx="568">
                  <c:v>-8.6402893066406098E-4</c:v>
                </c:pt>
                <c:pt idx="569">
                  <c:v>-1.0830561319987002E-3</c:v>
                </c:pt>
                <c:pt idx="570">
                  <c:v>-1.0499954223632802E-3</c:v>
                </c:pt>
                <c:pt idx="571">
                  <c:v>-9.75926717122395E-4</c:v>
                </c:pt>
                <c:pt idx="572">
                  <c:v>-1.0808308919270804E-3</c:v>
                </c:pt>
                <c:pt idx="573">
                  <c:v>-1.0967254638671901E-3</c:v>
                </c:pt>
                <c:pt idx="574">
                  <c:v>-8.4590911865234418E-4</c:v>
                </c:pt>
                <c:pt idx="575">
                  <c:v>-1.0420481363932303E-3</c:v>
                </c:pt>
                <c:pt idx="576">
                  <c:v>-1.3958613077799506E-3</c:v>
                </c:pt>
                <c:pt idx="577">
                  <c:v>-1.3599395751953105E-3</c:v>
                </c:pt>
                <c:pt idx="578">
                  <c:v>-1.0159810384114604E-3</c:v>
                </c:pt>
                <c:pt idx="579">
                  <c:v>-1.1142094930013005E-3</c:v>
                </c:pt>
                <c:pt idx="580">
                  <c:v>-1.2985865275065103E-3</c:v>
                </c:pt>
                <c:pt idx="581">
                  <c:v>-1.4578501383463506E-3</c:v>
                </c:pt>
                <c:pt idx="582">
                  <c:v>-1.4944076538085905E-3</c:v>
                </c:pt>
                <c:pt idx="583">
                  <c:v>-1.4975865681966206E-3</c:v>
                </c:pt>
                <c:pt idx="584">
                  <c:v>-1.4899571736653606E-3</c:v>
                </c:pt>
                <c:pt idx="585">
                  <c:v>-1.5141169230143206E-3</c:v>
                </c:pt>
                <c:pt idx="586">
                  <c:v>-1.5659332275390603E-3</c:v>
                </c:pt>
                <c:pt idx="587">
                  <c:v>-1.4352798461914008E-3</c:v>
                </c:pt>
                <c:pt idx="588">
                  <c:v>-1.4835993448893206E-3</c:v>
                </c:pt>
                <c:pt idx="589">
                  <c:v>-1.5204747517903606E-3</c:v>
                </c:pt>
                <c:pt idx="590">
                  <c:v>-1.4603932698567701E-3</c:v>
                </c:pt>
                <c:pt idx="591">
                  <c:v>-1.4200210571289106E-3</c:v>
                </c:pt>
                <c:pt idx="592">
                  <c:v>-1.4607111612955702E-3</c:v>
                </c:pt>
                <c:pt idx="593">
                  <c:v>-1.4810562133789104E-3</c:v>
                </c:pt>
                <c:pt idx="594">
                  <c:v>-1.6431808471679707E-3</c:v>
                </c:pt>
                <c:pt idx="595">
                  <c:v>-1.6139348347981805E-3</c:v>
                </c:pt>
                <c:pt idx="596">
                  <c:v>-1.6247431437174404E-3</c:v>
                </c:pt>
                <c:pt idx="597">
                  <c:v>-1.7989476521809906E-3</c:v>
                </c:pt>
                <c:pt idx="598">
                  <c:v>-1.5729268391927106E-3</c:v>
                </c:pt>
                <c:pt idx="599">
                  <c:v>-1.5894571940104204E-3</c:v>
                </c:pt>
                <c:pt idx="600">
                  <c:v>-1.7388661702474005E-3</c:v>
                </c:pt>
                <c:pt idx="601">
                  <c:v>-1.6393661499023405E-3</c:v>
                </c:pt>
                <c:pt idx="602">
                  <c:v>-1.7089843750000004E-3</c:v>
                </c:pt>
                <c:pt idx="603">
                  <c:v>-1.7531712849934902E-3</c:v>
                </c:pt>
                <c:pt idx="604">
                  <c:v>-1.5176137288411399E-3</c:v>
                </c:pt>
                <c:pt idx="605">
                  <c:v>-1.7045338948567705E-3</c:v>
                </c:pt>
                <c:pt idx="606">
                  <c:v>-1.8456776936848906E-3</c:v>
                </c:pt>
                <c:pt idx="607">
                  <c:v>-1.8246968587239606E-3</c:v>
                </c:pt>
                <c:pt idx="608">
                  <c:v>-1.7808278401692705E-3</c:v>
                </c:pt>
                <c:pt idx="609">
                  <c:v>-1.9267400105794303E-3</c:v>
                </c:pt>
                <c:pt idx="610">
                  <c:v>-1.9264221191406204E-3</c:v>
                </c:pt>
                <c:pt idx="611">
                  <c:v>-1.9092559814453101E-3</c:v>
                </c:pt>
                <c:pt idx="612">
                  <c:v>-1.9830067952473908E-3</c:v>
                </c:pt>
                <c:pt idx="613">
                  <c:v>-1.9540786743164106E-3</c:v>
                </c:pt>
                <c:pt idx="614">
                  <c:v>-2.0055770874023503E-3</c:v>
                </c:pt>
                <c:pt idx="615">
                  <c:v>-1.98109944661458E-3</c:v>
                </c:pt>
                <c:pt idx="616">
                  <c:v>-1.7957687377929705E-3</c:v>
                </c:pt>
                <c:pt idx="617">
                  <c:v>-1.8704732259114604E-3</c:v>
                </c:pt>
                <c:pt idx="618">
                  <c:v>-2.0564397176106798E-3</c:v>
                </c:pt>
                <c:pt idx="619">
                  <c:v>-2.1343231201171905E-3</c:v>
                </c:pt>
                <c:pt idx="620">
                  <c:v>-2.1575291951497406E-3</c:v>
                </c:pt>
                <c:pt idx="621">
                  <c:v>-2.1073023478190098E-3</c:v>
                </c:pt>
                <c:pt idx="622">
                  <c:v>-2.1394093831380201E-3</c:v>
                </c:pt>
                <c:pt idx="623">
                  <c:v>-2.20775604248048E-3</c:v>
                </c:pt>
                <c:pt idx="624">
                  <c:v>-2.1826426188151001E-3</c:v>
                </c:pt>
                <c:pt idx="625">
                  <c:v>-2.1845499674479209E-3</c:v>
                </c:pt>
                <c:pt idx="626">
                  <c:v>-2.1594365437825496E-3</c:v>
                </c:pt>
                <c:pt idx="627">
                  <c:v>-2.2036234537760402E-3</c:v>
                </c:pt>
                <c:pt idx="628">
                  <c:v>-2.27610270182292E-3</c:v>
                </c:pt>
                <c:pt idx="629">
                  <c:v>-2.3482640584309906E-3</c:v>
                </c:pt>
                <c:pt idx="630">
                  <c:v>-2.2220611572265603E-3</c:v>
                </c:pt>
                <c:pt idx="631">
                  <c:v>-2.3034413655599007E-3</c:v>
                </c:pt>
                <c:pt idx="632">
                  <c:v>-2.3336410522461007E-3</c:v>
                </c:pt>
                <c:pt idx="633">
                  <c:v>-2.3447672526041704E-3</c:v>
                </c:pt>
                <c:pt idx="634">
                  <c:v>-2.4191538492838506E-3</c:v>
                </c:pt>
                <c:pt idx="635">
                  <c:v>-2.4503072102864602E-3</c:v>
                </c:pt>
                <c:pt idx="636">
                  <c:v>-2.4325052897135407E-3</c:v>
                </c:pt>
                <c:pt idx="637">
                  <c:v>-2.3628870646158801E-3</c:v>
                </c:pt>
                <c:pt idx="638">
                  <c:v>-2.5043487548828103E-3</c:v>
                </c:pt>
                <c:pt idx="639">
                  <c:v>-2.5860468546549499E-3</c:v>
                </c:pt>
                <c:pt idx="640">
                  <c:v>-2.6960372924804701E-3</c:v>
                </c:pt>
                <c:pt idx="641">
                  <c:v>-2.7389526367187504E-3</c:v>
                </c:pt>
                <c:pt idx="642">
                  <c:v>-2.6820500691731811E-3</c:v>
                </c:pt>
                <c:pt idx="643">
                  <c:v>-2.6594797770182303E-3</c:v>
                </c:pt>
                <c:pt idx="644">
                  <c:v>-2.6454925537109397E-3</c:v>
                </c:pt>
                <c:pt idx="645">
                  <c:v>-2.6346842447916709E-3</c:v>
                </c:pt>
                <c:pt idx="646">
                  <c:v>-2.6791890462239606E-3</c:v>
                </c:pt>
                <c:pt idx="647">
                  <c:v>-2.7462641398112004E-3</c:v>
                </c:pt>
                <c:pt idx="648">
                  <c:v>-2.7643839518229204E-3</c:v>
                </c:pt>
                <c:pt idx="649">
                  <c:v>-2.7443567911783909E-3</c:v>
                </c:pt>
                <c:pt idx="650">
                  <c:v>-2.6623407999674508E-3</c:v>
                </c:pt>
                <c:pt idx="651">
                  <c:v>-2.7710596720377611E-3</c:v>
                </c:pt>
                <c:pt idx="652">
                  <c:v>-2.7071634928385506E-3</c:v>
                </c:pt>
                <c:pt idx="653">
                  <c:v>-2.7062098185221409E-3</c:v>
                </c:pt>
                <c:pt idx="654">
                  <c:v>-2.7100245157877603E-3</c:v>
                </c:pt>
                <c:pt idx="655">
                  <c:v>-2.6375452677408918E-3</c:v>
                </c:pt>
                <c:pt idx="656">
                  <c:v>-2.6362737019856807E-3</c:v>
                </c:pt>
                <c:pt idx="657">
                  <c:v>-2.5787353515625113E-3</c:v>
                </c:pt>
                <c:pt idx="658">
                  <c:v>-2.6308695475260411E-3</c:v>
                </c:pt>
                <c:pt idx="659">
                  <c:v>-2.6168823242187504E-3</c:v>
                </c:pt>
                <c:pt idx="660">
                  <c:v>-2.6289621988932308E-3</c:v>
                </c:pt>
                <c:pt idx="661">
                  <c:v>-2.6515324910481811E-3</c:v>
                </c:pt>
                <c:pt idx="662">
                  <c:v>-2.587000528971361E-3</c:v>
                </c:pt>
                <c:pt idx="663">
                  <c:v>-2.4617513020833413E-3</c:v>
                </c:pt>
                <c:pt idx="664">
                  <c:v>-2.6057561238606807E-3</c:v>
                </c:pt>
                <c:pt idx="665">
                  <c:v>-2.5520324707031207E-3</c:v>
                </c:pt>
                <c:pt idx="666">
                  <c:v>-2.5599797566731803E-3</c:v>
                </c:pt>
                <c:pt idx="667">
                  <c:v>-2.6280085245768215E-3</c:v>
                </c:pt>
                <c:pt idx="668">
                  <c:v>-2.6575724283854204E-3</c:v>
                </c:pt>
                <c:pt idx="669">
                  <c:v>-2.6369094848632808E-3</c:v>
                </c:pt>
                <c:pt idx="670">
                  <c:v>-2.6569366455078207E-3</c:v>
                </c:pt>
                <c:pt idx="671">
                  <c:v>-2.5599797566731803E-3</c:v>
                </c:pt>
                <c:pt idx="672">
                  <c:v>-2.6365915934244803E-3</c:v>
                </c:pt>
                <c:pt idx="673">
                  <c:v>-2.6178359985351606E-3</c:v>
                </c:pt>
                <c:pt idx="674">
                  <c:v>-2.7008056640625013E-3</c:v>
                </c:pt>
                <c:pt idx="675">
                  <c:v>-2.7170181274414106E-3</c:v>
                </c:pt>
                <c:pt idx="676">
                  <c:v>-2.757708231608081E-3</c:v>
                </c:pt>
                <c:pt idx="677">
                  <c:v>-2.7399063110351602E-3</c:v>
                </c:pt>
                <c:pt idx="678">
                  <c:v>-2.7357737223307303E-3</c:v>
                </c:pt>
                <c:pt idx="679">
                  <c:v>-2.7052561442057303E-3</c:v>
                </c:pt>
                <c:pt idx="680">
                  <c:v>-2.7325948079427106E-3</c:v>
                </c:pt>
                <c:pt idx="681">
                  <c:v>-2.7961730957031211E-3</c:v>
                </c:pt>
                <c:pt idx="682">
                  <c:v>-2.8079350789388009E-3</c:v>
                </c:pt>
                <c:pt idx="683">
                  <c:v>-2.9067993164062504E-3</c:v>
                </c:pt>
                <c:pt idx="684">
                  <c:v>-2.8785069783528613E-3</c:v>
                </c:pt>
                <c:pt idx="685">
                  <c:v>-2.8718312581380205E-3</c:v>
                </c:pt>
                <c:pt idx="686">
                  <c:v>-2.943038940429691E-3</c:v>
                </c:pt>
                <c:pt idx="687">
                  <c:v>-2.9624303181966204E-3</c:v>
                </c:pt>
                <c:pt idx="688">
                  <c:v>-2.8886795043945313E-3</c:v>
                </c:pt>
                <c:pt idx="689">
                  <c:v>-2.9198328653971405E-3</c:v>
                </c:pt>
                <c:pt idx="690">
                  <c:v>-3.0285517374674504E-3</c:v>
                </c:pt>
                <c:pt idx="691">
                  <c:v>-3.0403137207031207E-3</c:v>
                </c:pt>
                <c:pt idx="692">
                  <c:v>-3.0396779378255197E-3</c:v>
                </c:pt>
                <c:pt idx="693">
                  <c:v>-2.9754638671875004E-3</c:v>
                </c:pt>
                <c:pt idx="694">
                  <c:v>-3.0072530110677111E-3</c:v>
                </c:pt>
                <c:pt idx="695">
                  <c:v>-3.0384063720703108E-3</c:v>
                </c:pt>
                <c:pt idx="696">
                  <c:v>-3.0736923217773503E-3</c:v>
                </c:pt>
                <c:pt idx="697">
                  <c:v>-3.0762354532877603E-3</c:v>
                </c:pt>
                <c:pt idx="698">
                  <c:v>-3.1944910685221409E-3</c:v>
                </c:pt>
                <c:pt idx="699">
                  <c:v>-3.1468073527018202E-3</c:v>
                </c:pt>
                <c:pt idx="700">
                  <c:v>-3.1137466430664006E-3</c:v>
                </c:pt>
                <c:pt idx="701">
                  <c:v>-3.1696955362955702E-3</c:v>
                </c:pt>
                <c:pt idx="702">
                  <c:v>-3.1385421752929709E-3</c:v>
                </c:pt>
                <c:pt idx="703">
                  <c:v>-3.1042098999023407E-3</c:v>
                </c:pt>
                <c:pt idx="704">
                  <c:v>-3.1194686889648407E-3</c:v>
                </c:pt>
                <c:pt idx="705">
                  <c:v>-3.0800501505533913E-3</c:v>
                </c:pt>
                <c:pt idx="706">
                  <c:v>-3.1137466430664106E-3</c:v>
                </c:pt>
                <c:pt idx="707">
                  <c:v>-3.1474431355794307E-3</c:v>
                </c:pt>
                <c:pt idx="708">
                  <c:v>-3.1544367472330797E-3</c:v>
                </c:pt>
                <c:pt idx="709">
                  <c:v>-3.1143824259440103E-3</c:v>
                </c:pt>
                <c:pt idx="710">
                  <c:v>-3.1369527180989598E-3</c:v>
                </c:pt>
                <c:pt idx="711">
                  <c:v>-3.1735102335612008E-3</c:v>
                </c:pt>
                <c:pt idx="712">
                  <c:v>-3.2151540120442701E-3</c:v>
                </c:pt>
                <c:pt idx="713">
                  <c:v>-3.1852722167968802E-3</c:v>
                </c:pt>
                <c:pt idx="714">
                  <c:v>-3.1506220499674499E-3</c:v>
                </c:pt>
                <c:pt idx="715">
                  <c:v>-3.1846364339192701E-3</c:v>
                </c:pt>
                <c:pt idx="716">
                  <c:v>-3.2580693562825609E-3</c:v>
                </c:pt>
                <c:pt idx="717">
                  <c:v>-3.2669703165690111E-3</c:v>
                </c:pt>
                <c:pt idx="718">
                  <c:v>-3.3114751180013005E-3</c:v>
                </c:pt>
                <c:pt idx="719">
                  <c:v>-3.2444000244140599E-3</c:v>
                </c:pt>
                <c:pt idx="720">
                  <c:v>-3.2574335734049504E-3</c:v>
                </c:pt>
                <c:pt idx="721">
                  <c:v>-3.3480326334635407E-3</c:v>
                </c:pt>
                <c:pt idx="722">
                  <c:v>-3.4065246582031311E-3</c:v>
                </c:pt>
                <c:pt idx="723">
                  <c:v>-3.40016682942708E-3</c:v>
                </c:pt>
                <c:pt idx="724">
                  <c:v>-3.4271876017252603E-3</c:v>
                </c:pt>
                <c:pt idx="725">
                  <c:v>-3.4224192301432303E-3</c:v>
                </c:pt>
                <c:pt idx="726">
                  <c:v>-3.41542561848958E-3</c:v>
                </c:pt>
                <c:pt idx="727">
                  <c:v>-3.4882227579752603E-3</c:v>
                </c:pt>
                <c:pt idx="728">
                  <c:v>-3.4322738647460911E-3</c:v>
                </c:pt>
                <c:pt idx="729">
                  <c:v>-3.693262736002601E-3</c:v>
                </c:pt>
                <c:pt idx="730">
                  <c:v>-3.6223729451497402E-3</c:v>
                </c:pt>
                <c:pt idx="731">
                  <c:v>-3.6722819010416609E-3</c:v>
                </c:pt>
                <c:pt idx="732">
                  <c:v>-3.7393569946289006E-3</c:v>
                </c:pt>
                <c:pt idx="733">
                  <c:v>-3.8420359293619803E-3</c:v>
                </c:pt>
                <c:pt idx="734">
                  <c:v>-3.9288202921549508E-3</c:v>
                </c:pt>
                <c:pt idx="735">
                  <c:v>-4.0451685587565107E-3</c:v>
                </c:pt>
                <c:pt idx="736">
                  <c:v>-4.1109720865885394E-3</c:v>
                </c:pt>
                <c:pt idx="737">
                  <c:v>-4.156748453776042E-3</c:v>
                </c:pt>
                <c:pt idx="738">
                  <c:v>-4.164695739746092E-3</c:v>
                </c:pt>
                <c:pt idx="739">
                  <c:v>-4.3481190999349016E-3</c:v>
                </c:pt>
                <c:pt idx="740">
                  <c:v>-4.5032501220703212E-3</c:v>
                </c:pt>
                <c:pt idx="741">
                  <c:v>-4.4809977213541808E-3</c:v>
                </c:pt>
                <c:pt idx="742">
                  <c:v>-4.5096079508463614E-3</c:v>
                </c:pt>
                <c:pt idx="743">
                  <c:v>-4.7753651936849112E-3</c:v>
                </c:pt>
                <c:pt idx="744">
                  <c:v>-4.75311279296875E-3</c:v>
                </c:pt>
                <c:pt idx="745">
                  <c:v>-4.9190521240234505E-3</c:v>
                </c:pt>
                <c:pt idx="746">
                  <c:v>-4.9492518107096522E-3</c:v>
                </c:pt>
                <c:pt idx="747">
                  <c:v>-5.0106048583984297E-3</c:v>
                </c:pt>
                <c:pt idx="748">
                  <c:v>-5.0741831461588501E-3</c:v>
                </c:pt>
                <c:pt idx="749">
                  <c:v>-5.2509307861328099E-3</c:v>
                </c:pt>
                <c:pt idx="750">
                  <c:v>-5.3230921427408909E-3</c:v>
                </c:pt>
                <c:pt idx="751">
                  <c:v>-5.4499308268229118E-3</c:v>
                </c:pt>
                <c:pt idx="752">
                  <c:v>-5.3332646687825501E-3</c:v>
                </c:pt>
                <c:pt idx="753">
                  <c:v>-5.5030186971028721E-3</c:v>
                </c:pt>
                <c:pt idx="754">
                  <c:v>-5.6390762329101597E-3</c:v>
                </c:pt>
                <c:pt idx="755">
                  <c:v>-5.8682759602864511E-3</c:v>
                </c:pt>
                <c:pt idx="756">
                  <c:v>-5.9048334757487008E-3</c:v>
                </c:pt>
                <c:pt idx="757">
                  <c:v>-6.0176849365234306E-3</c:v>
                </c:pt>
                <c:pt idx="758">
                  <c:v>-6.1086018880208409E-3</c:v>
                </c:pt>
                <c:pt idx="759">
                  <c:v>-6.2742233276367205E-3</c:v>
                </c:pt>
                <c:pt idx="760">
                  <c:v>-6.4032872517903721E-3</c:v>
                </c:pt>
                <c:pt idx="761">
                  <c:v>-6.5565109252929714E-3</c:v>
                </c:pt>
                <c:pt idx="762">
                  <c:v>-6.8044662475585911E-3</c:v>
                </c:pt>
                <c:pt idx="763">
                  <c:v>-6.9713592529296996E-3</c:v>
                </c:pt>
                <c:pt idx="764">
                  <c:v>-7.3760350545247402E-3</c:v>
                </c:pt>
                <c:pt idx="765">
                  <c:v>-7.3442459106445399E-3</c:v>
                </c:pt>
                <c:pt idx="766">
                  <c:v>-7.4971516927083409E-3</c:v>
                </c:pt>
                <c:pt idx="767">
                  <c:v>-7.6840718587239511E-3</c:v>
                </c:pt>
                <c:pt idx="768">
                  <c:v>-7.6592763264973903E-3</c:v>
                </c:pt>
                <c:pt idx="769">
                  <c:v>-7.8624089558919294E-3</c:v>
                </c:pt>
                <c:pt idx="770">
                  <c:v>-7.6106389363606699E-3</c:v>
                </c:pt>
                <c:pt idx="771">
                  <c:v>-7.6061884562174508E-3</c:v>
                </c:pt>
                <c:pt idx="772">
                  <c:v>-7.5686772664388009E-3</c:v>
                </c:pt>
                <c:pt idx="773">
                  <c:v>-7.4796676635742422E-3</c:v>
                </c:pt>
                <c:pt idx="774">
                  <c:v>-7.4501037597656319E-3</c:v>
                </c:pt>
                <c:pt idx="775">
                  <c:v>-7.3804855346679609E-3</c:v>
                </c:pt>
                <c:pt idx="776">
                  <c:v>-7.2345733642578082E-3</c:v>
                </c:pt>
                <c:pt idx="777">
                  <c:v>-7.1156819661458313E-3</c:v>
                </c:pt>
                <c:pt idx="778">
                  <c:v>-7.0498784383138105E-3</c:v>
                </c:pt>
                <c:pt idx="779">
                  <c:v>-7.0575078328450509E-3</c:v>
                </c:pt>
                <c:pt idx="780">
                  <c:v>-6.7555109659830706E-3</c:v>
                </c:pt>
                <c:pt idx="781">
                  <c:v>-6.7981084187825613E-3</c:v>
                </c:pt>
                <c:pt idx="782">
                  <c:v>-6.6839853922526114E-3</c:v>
                </c:pt>
                <c:pt idx="783">
                  <c:v>-6.64520263671875E-3</c:v>
                </c:pt>
                <c:pt idx="784">
                  <c:v>-6.2847137451171901E-3</c:v>
                </c:pt>
                <c:pt idx="785">
                  <c:v>-6.4519246419270796E-3</c:v>
                </c:pt>
                <c:pt idx="786">
                  <c:v>-6.2093734741210998E-3</c:v>
                </c:pt>
                <c:pt idx="787">
                  <c:v>-6.0049692789713501E-3</c:v>
                </c:pt>
                <c:pt idx="788">
                  <c:v>-5.9623718261718724E-3</c:v>
                </c:pt>
                <c:pt idx="789">
                  <c:v>-6.0195922851562517E-3</c:v>
                </c:pt>
                <c:pt idx="790">
                  <c:v>-6.0421625773111904E-3</c:v>
                </c:pt>
                <c:pt idx="791">
                  <c:v>-5.8654149373372315E-3</c:v>
                </c:pt>
                <c:pt idx="792">
                  <c:v>-5.7678222656250009E-3</c:v>
                </c:pt>
                <c:pt idx="793">
                  <c:v>-5.5863062540690116E-3</c:v>
                </c:pt>
                <c:pt idx="794">
                  <c:v>-5.728721618652342E-3</c:v>
                </c:pt>
                <c:pt idx="795">
                  <c:v>-5.5561065673828116E-3</c:v>
                </c:pt>
                <c:pt idx="796">
                  <c:v>-5.171140034993491E-3</c:v>
                </c:pt>
                <c:pt idx="797">
                  <c:v>-5.4833094278971409E-3</c:v>
                </c:pt>
                <c:pt idx="798">
                  <c:v>-5.43721516927084E-3</c:v>
                </c:pt>
                <c:pt idx="799">
                  <c:v>-5.1749547322591091E-3</c:v>
                </c:pt>
                <c:pt idx="800">
                  <c:v>-5.2239100138346418E-3</c:v>
                </c:pt>
                <c:pt idx="801">
                  <c:v>-5.0853093465169311E-3</c:v>
                </c:pt>
                <c:pt idx="802">
                  <c:v>-5.0465265909830801E-3</c:v>
                </c:pt>
                <c:pt idx="803">
                  <c:v>-4.6453475952148498E-3</c:v>
                </c:pt>
                <c:pt idx="804">
                  <c:v>-4.9835840861002616E-3</c:v>
                </c:pt>
                <c:pt idx="805">
                  <c:v>-4.8201878865559824E-3</c:v>
                </c:pt>
                <c:pt idx="806">
                  <c:v>-4.583994547526042E-3</c:v>
                </c:pt>
                <c:pt idx="807">
                  <c:v>-4.9467086791992222E-3</c:v>
                </c:pt>
                <c:pt idx="808">
                  <c:v>-4.9549738566080706E-3</c:v>
                </c:pt>
                <c:pt idx="809">
                  <c:v>-4.75311279296875E-3</c:v>
                </c:pt>
                <c:pt idx="810">
                  <c:v>-4.4867197672526114E-3</c:v>
                </c:pt>
                <c:pt idx="811">
                  <c:v>-4.75056966145834E-3</c:v>
                </c:pt>
                <c:pt idx="812">
                  <c:v>-4.7060648600260402E-3</c:v>
                </c:pt>
                <c:pt idx="813">
                  <c:v>-4.8198699951171996E-3</c:v>
                </c:pt>
                <c:pt idx="814">
                  <c:v>-4.6348571777343698E-3</c:v>
                </c:pt>
                <c:pt idx="815">
                  <c:v>-4.553476969401042E-3</c:v>
                </c:pt>
                <c:pt idx="816">
                  <c:v>-4.499753316243491E-3</c:v>
                </c:pt>
                <c:pt idx="817">
                  <c:v>-4.4180552164713519E-3</c:v>
                </c:pt>
                <c:pt idx="818">
                  <c:v>-4.5976638793945408E-3</c:v>
                </c:pt>
                <c:pt idx="819">
                  <c:v>-4.5445760091145804E-3</c:v>
                </c:pt>
                <c:pt idx="820">
                  <c:v>-4.3973922729492205E-3</c:v>
                </c:pt>
                <c:pt idx="821">
                  <c:v>-4.9400329589843811E-3</c:v>
                </c:pt>
                <c:pt idx="822">
                  <c:v>-4.2263666788737008E-3</c:v>
                </c:pt>
                <c:pt idx="823">
                  <c:v>-4.667599995930991E-3</c:v>
                </c:pt>
                <c:pt idx="824">
                  <c:v>-4.7353108723958304E-3</c:v>
                </c:pt>
                <c:pt idx="825">
                  <c:v>-4.7267278035481811E-3</c:v>
                </c:pt>
                <c:pt idx="826">
                  <c:v>-5.0109227498372402E-3</c:v>
                </c:pt>
                <c:pt idx="827">
                  <c:v>-4.8783620198567714E-3</c:v>
                </c:pt>
                <c:pt idx="828">
                  <c:v>-4.583994547526042E-3</c:v>
                </c:pt>
                <c:pt idx="829">
                  <c:v>-4.822413126627601E-3</c:v>
                </c:pt>
                <c:pt idx="830">
                  <c:v>-4.5941670735677106E-3</c:v>
                </c:pt>
                <c:pt idx="831">
                  <c:v>-4.8290888468424421E-3</c:v>
                </c:pt>
                <c:pt idx="832">
                  <c:v>-4.7419865926106811E-3</c:v>
                </c:pt>
                <c:pt idx="833">
                  <c:v>-4.5582453409830801E-3</c:v>
                </c:pt>
                <c:pt idx="834">
                  <c:v>-4.6962102254231803E-3</c:v>
                </c:pt>
                <c:pt idx="835">
                  <c:v>-5.0862630208333513E-3</c:v>
                </c:pt>
                <c:pt idx="836">
                  <c:v>-5.0477981567382813E-3</c:v>
                </c:pt>
                <c:pt idx="837">
                  <c:v>-5.0554275512695295E-3</c:v>
                </c:pt>
                <c:pt idx="838">
                  <c:v>-5.2992502848307399E-3</c:v>
                </c:pt>
                <c:pt idx="839">
                  <c:v>-5.0264994303385506E-3</c:v>
                </c:pt>
                <c:pt idx="840">
                  <c:v>-4.7388076782226597E-3</c:v>
                </c:pt>
                <c:pt idx="841">
                  <c:v>-4.5785903930664115E-3</c:v>
                </c:pt>
                <c:pt idx="842">
                  <c:v>-5.3895314534505214E-3</c:v>
                </c:pt>
                <c:pt idx="843">
                  <c:v>-4.5935312906901114E-3</c:v>
                </c:pt>
                <c:pt idx="844">
                  <c:v>-5.4124196370442723E-3</c:v>
                </c:pt>
                <c:pt idx="845">
                  <c:v>-5.1752726236979204E-3</c:v>
                </c:pt>
                <c:pt idx="846">
                  <c:v>-4.9928029378255205E-3</c:v>
                </c:pt>
                <c:pt idx="847">
                  <c:v>-5.4041544596354118E-3</c:v>
                </c:pt>
                <c:pt idx="848">
                  <c:v>-5.5812199910481907E-3</c:v>
                </c:pt>
                <c:pt idx="849">
                  <c:v>-5.3507486979166713E-3</c:v>
                </c:pt>
                <c:pt idx="850">
                  <c:v>-5.4000218709309919E-3</c:v>
                </c:pt>
                <c:pt idx="851">
                  <c:v>-6.0075124104817714E-3</c:v>
                </c:pt>
                <c:pt idx="852">
                  <c:v>-5.8250427246093802E-3</c:v>
                </c:pt>
                <c:pt idx="853">
                  <c:v>-6.100018819173182E-3</c:v>
                </c:pt>
                <c:pt idx="854">
                  <c:v>-5.5484771728515703E-3</c:v>
                </c:pt>
                <c:pt idx="855">
                  <c:v>-5.8555603027343802E-3</c:v>
                </c:pt>
                <c:pt idx="856">
                  <c:v>-6.0997009277343819E-3</c:v>
                </c:pt>
                <c:pt idx="857">
                  <c:v>-6.5008799235026114E-3</c:v>
                </c:pt>
                <c:pt idx="858">
                  <c:v>-6.3199996948242309E-3</c:v>
                </c:pt>
                <c:pt idx="859">
                  <c:v>-6.193796793619792E-3</c:v>
                </c:pt>
                <c:pt idx="860">
                  <c:v>-5.8937072753906319E-3</c:v>
                </c:pt>
                <c:pt idx="861">
                  <c:v>-6.5704981486002616E-3</c:v>
                </c:pt>
                <c:pt idx="862">
                  <c:v>-5.75796763102214E-3</c:v>
                </c:pt>
                <c:pt idx="863">
                  <c:v>-6.0777664184570408E-3</c:v>
                </c:pt>
                <c:pt idx="864">
                  <c:v>-5.962689717610682E-3</c:v>
                </c:pt>
                <c:pt idx="865">
                  <c:v>-6.6747665405273394E-3</c:v>
                </c:pt>
                <c:pt idx="866">
                  <c:v>-6.5078735351562517E-3</c:v>
                </c:pt>
                <c:pt idx="867">
                  <c:v>-7.1430206298828125E-3</c:v>
                </c:pt>
                <c:pt idx="868">
                  <c:v>-7.195472717285151E-3</c:v>
                </c:pt>
                <c:pt idx="869">
                  <c:v>-7.334073384602879E-3</c:v>
                </c:pt>
                <c:pt idx="870">
                  <c:v>-7.5407028198242222E-3</c:v>
                </c:pt>
                <c:pt idx="871">
                  <c:v>-8.3484649658203212E-3</c:v>
                </c:pt>
                <c:pt idx="872">
                  <c:v>-7.1169535319010402E-3</c:v>
                </c:pt>
                <c:pt idx="873">
                  <c:v>-8.2092285156250121E-3</c:v>
                </c:pt>
                <c:pt idx="874">
                  <c:v>-7.7075958251953125E-3</c:v>
                </c:pt>
                <c:pt idx="875">
                  <c:v>-6.9548288981119803E-3</c:v>
                </c:pt>
                <c:pt idx="876">
                  <c:v>-7.7397028605143319E-3</c:v>
                </c:pt>
                <c:pt idx="877">
                  <c:v>-8.4600448608398611E-3</c:v>
                </c:pt>
                <c:pt idx="878">
                  <c:v>-7.43643442789714E-3</c:v>
                </c:pt>
                <c:pt idx="879">
                  <c:v>-7.7117284138997514E-3</c:v>
                </c:pt>
                <c:pt idx="880">
                  <c:v>-7.2333017985026209E-3</c:v>
                </c:pt>
                <c:pt idx="881">
                  <c:v>-7.6643625895182303E-3</c:v>
                </c:pt>
                <c:pt idx="882">
                  <c:v>-7.4218114217122523E-3</c:v>
                </c:pt>
                <c:pt idx="883">
                  <c:v>-7.1585973103841108E-3</c:v>
                </c:pt>
                <c:pt idx="884">
                  <c:v>-6.9958368937174508E-3</c:v>
                </c:pt>
                <c:pt idx="885">
                  <c:v>-7.5467427571614606E-3</c:v>
                </c:pt>
                <c:pt idx="886">
                  <c:v>-7.2841644287109401E-3</c:v>
                </c:pt>
                <c:pt idx="887">
                  <c:v>-7.8795750935872419E-3</c:v>
                </c:pt>
                <c:pt idx="888">
                  <c:v>-6.5409342447916713E-3</c:v>
                </c:pt>
                <c:pt idx="889">
                  <c:v>-7.1115493774414002E-3</c:v>
                </c:pt>
                <c:pt idx="890">
                  <c:v>-7.88116455078125E-3</c:v>
                </c:pt>
                <c:pt idx="891">
                  <c:v>-7.6971054077148411E-3</c:v>
                </c:pt>
                <c:pt idx="892">
                  <c:v>-9.3205769856770891E-3</c:v>
                </c:pt>
                <c:pt idx="893">
                  <c:v>-7.2603225708007795E-3</c:v>
                </c:pt>
                <c:pt idx="894">
                  <c:v>-8.3010991414388009E-3</c:v>
                </c:pt>
                <c:pt idx="895">
                  <c:v>-8.3325703938802245E-3</c:v>
                </c:pt>
                <c:pt idx="896">
                  <c:v>-5.9836705525716221E-3</c:v>
                </c:pt>
                <c:pt idx="897">
                  <c:v>-8.7067286173502616E-3</c:v>
                </c:pt>
                <c:pt idx="898">
                  <c:v>-7.9472859700520822E-3</c:v>
                </c:pt>
                <c:pt idx="899">
                  <c:v>-6.45224253336589E-3</c:v>
                </c:pt>
                <c:pt idx="900">
                  <c:v>-7.1175893147786403E-3</c:v>
                </c:pt>
                <c:pt idx="901">
                  <c:v>-8.664449055989603E-3</c:v>
                </c:pt>
                <c:pt idx="902">
                  <c:v>-8.9044570922851719E-3</c:v>
                </c:pt>
                <c:pt idx="903">
                  <c:v>-1.0632514953613302E-2</c:v>
                </c:pt>
                <c:pt idx="904">
                  <c:v>-9.80408986409507E-3</c:v>
                </c:pt>
                <c:pt idx="905">
                  <c:v>-6.4798990885416808E-3</c:v>
                </c:pt>
                <c:pt idx="906">
                  <c:v>-8.7760289510091256E-3</c:v>
                </c:pt>
                <c:pt idx="907">
                  <c:v>-1.0686874389648502E-2</c:v>
                </c:pt>
                <c:pt idx="908">
                  <c:v>-9.0157190958658918E-3</c:v>
                </c:pt>
                <c:pt idx="909">
                  <c:v>-1.0087331136067704E-2</c:v>
                </c:pt>
                <c:pt idx="910">
                  <c:v>-7.8229904174804705E-3</c:v>
                </c:pt>
              </c:numCache>
            </c:numRef>
          </c:yVal>
          <c:smooth val="1"/>
        </c:ser>
        <c:axId val="41478016"/>
        <c:axId val="42037248"/>
      </c:scatterChart>
      <c:valAx>
        <c:axId val="41478016"/>
        <c:scaling>
          <c:orientation val="minMax"/>
          <c:max val="700"/>
          <c:min val="300"/>
        </c:scaling>
        <c:axPos val="b"/>
        <c:title>
          <c:tx>
            <c:rich>
              <a:bodyPr/>
              <a:lstStyle/>
              <a:p>
                <a:pPr>
                  <a:defRPr/>
                </a:pPr>
                <a:r>
                  <a:rPr lang="en-US"/>
                  <a:t>Wavelength (nm)</a:t>
                </a:r>
              </a:p>
            </c:rich>
          </c:tx>
          <c:layout/>
        </c:title>
        <c:numFmt formatCode="General" sourceLinked="1"/>
        <c:tickLblPos val="nextTo"/>
        <c:crossAx val="42037248"/>
        <c:crosses val="autoZero"/>
        <c:crossBetween val="midCat"/>
      </c:valAx>
      <c:valAx>
        <c:axId val="42037248"/>
        <c:scaling>
          <c:orientation val="minMax"/>
          <c:max val="4.0000000000000008E-2"/>
          <c:min val="-2.0000000000000004E-2"/>
        </c:scaling>
        <c:axPos val="l"/>
        <c:majorGridlines/>
        <c:title>
          <c:tx>
            <c:rich>
              <a:bodyPr rot="-5400000" vert="horz"/>
              <a:lstStyle/>
              <a:p>
                <a:pPr>
                  <a:defRPr/>
                </a:pPr>
                <a:r>
                  <a:rPr lang="en-US"/>
                  <a:t>Absorbance</a:t>
                </a:r>
              </a:p>
            </c:rich>
          </c:tx>
          <c:layout/>
        </c:title>
        <c:numFmt formatCode="General" sourceLinked="1"/>
        <c:tickLblPos val="nextTo"/>
        <c:crossAx val="41478016"/>
        <c:crosses val="autoZero"/>
        <c:crossBetween val="midCat"/>
      </c:val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 4</a:t>
            </a:r>
          </a:p>
        </c:rich>
      </c:tx>
      <c:layout/>
    </c:title>
    <c:plotArea>
      <c:layout/>
      <c:scatterChart>
        <c:scatterStyle val="smoothMarker"/>
        <c:ser>
          <c:idx val="0"/>
          <c:order val="0"/>
          <c:tx>
            <c:strRef>
              <c:f>'example sample11'!$D$1</c:f>
              <c:strCache>
                <c:ptCount val="1"/>
                <c:pt idx="0">
                  <c:v>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sample11'!$D$2:$D$912</c:f>
              <c:numCache>
                <c:formatCode>General</c:formatCode>
                <c:ptCount val="911"/>
                <c:pt idx="0">
                  <c:v>2.7353410720825253</c:v>
                </c:pt>
                <c:pt idx="1">
                  <c:v>2.8503837585449285</c:v>
                </c:pt>
                <c:pt idx="2">
                  <c:v>2.940340360005699</c:v>
                </c:pt>
                <c:pt idx="3">
                  <c:v>2.9359203974405932</c:v>
                </c:pt>
                <c:pt idx="4">
                  <c:v>2.8946396509806331</c:v>
                </c:pt>
                <c:pt idx="5">
                  <c:v>2.9010588328043618</c:v>
                </c:pt>
                <c:pt idx="6">
                  <c:v>2.8749742507934601</c:v>
                </c:pt>
                <c:pt idx="7">
                  <c:v>2.8863271077474004</c:v>
                </c:pt>
                <c:pt idx="8">
                  <c:v>2.842360178629558</c:v>
                </c:pt>
                <c:pt idx="9">
                  <c:v>2.7829453150431256</c:v>
                </c:pt>
                <c:pt idx="10">
                  <c:v>2.7315521240234357</c:v>
                </c:pt>
                <c:pt idx="11">
                  <c:v>2.6635341644287154</c:v>
                </c:pt>
                <c:pt idx="12">
                  <c:v>2.5609496434529624</c:v>
                </c:pt>
                <c:pt idx="13">
                  <c:v>2.3381106058756522</c:v>
                </c:pt>
                <c:pt idx="14">
                  <c:v>2.0507291158040388</c:v>
                </c:pt>
                <c:pt idx="15">
                  <c:v>1.7712456385294568</c:v>
                </c:pt>
                <c:pt idx="16">
                  <c:v>1.5179923375447597</c:v>
                </c:pt>
                <c:pt idx="17">
                  <c:v>1.2980569203694661</c:v>
                </c:pt>
                <c:pt idx="18">
                  <c:v>1.1105848948160801</c:v>
                </c:pt>
                <c:pt idx="19">
                  <c:v>0.95374107360840132</c:v>
                </c:pt>
                <c:pt idx="20">
                  <c:v>0.81916236877441284</c:v>
                </c:pt>
                <c:pt idx="21">
                  <c:v>0.70653692881266073</c:v>
                </c:pt>
                <c:pt idx="22">
                  <c:v>0.61289342244466216</c:v>
                </c:pt>
                <c:pt idx="23">
                  <c:v>0.53583431243896606</c:v>
                </c:pt>
                <c:pt idx="24">
                  <c:v>0.47383371988932305</c:v>
                </c:pt>
                <c:pt idx="25">
                  <c:v>0.42272408803304107</c:v>
                </c:pt>
                <c:pt idx="26">
                  <c:v>0.3815851211547851</c:v>
                </c:pt>
                <c:pt idx="27">
                  <c:v>0.34872786204020206</c:v>
                </c:pt>
                <c:pt idx="28">
                  <c:v>0.32241884867350307</c:v>
                </c:pt>
                <c:pt idx="29">
                  <c:v>0.3015286127726241</c:v>
                </c:pt>
                <c:pt idx="30">
                  <c:v>0.28484153747558599</c:v>
                </c:pt>
                <c:pt idx="31">
                  <c:v>0.27125295003255201</c:v>
                </c:pt>
                <c:pt idx="32">
                  <c:v>0.26015981038411401</c:v>
                </c:pt>
                <c:pt idx="33">
                  <c:v>0.25076961517333896</c:v>
                </c:pt>
                <c:pt idx="34">
                  <c:v>0.24303658803304001</c:v>
                </c:pt>
                <c:pt idx="35">
                  <c:v>0.23622989654541005</c:v>
                </c:pt>
                <c:pt idx="36">
                  <c:v>0.23028055826822899</c:v>
                </c:pt>
                <c:pt idx="37">
                  <c:v>0.22495047251383501</c:v>
                </c:pt>
                <c:pt idx="38">
                  <c:v>0.22002220153808599</c:v>
                </c:pt>
                <c:pt idx="39">
                  <c:v>0.21555105845133504</c:v>
                </c:pt>
                <c:pt idx="40">
                  <c:v>0.21129035949707106</c:v>
                </c:pt>
                <c:pt idx="41">
                  <c:v>0.20719941457112606</c:v>
                </c:pt>
                <c:pt idx="42">
                  <c:v>0.20330905914306702</c:v>
                </c:pt>
                <c:pt idx="43">
                  <c:v>0.19962374369303398</c:v>
                </c:pt>
                <c:pt idx="44">
                  <c:v>0.19608211517334001</c:v>
                </c:pt>
                <c:pt idx="45">
                  <c:v>0.19262631734212202</c:v>
                </c:pt>
                <c:pt idx="46">
                  <c:v>0.18926843007405605</c:v>
                </c:pt>
                <c:pt idx="47">
                  <c:v>0.18605136871337902</c:v>
                </c:pt>
                <c:pt idx="48">
                  <c:v>0.18301868438720806</c:v>
                </c:pt>
                <c:pt idx="49">
                  <c:v>0.180157661437988</c:v>
                </c:pt>
                <c:pt idx="50">
                  <c:v>0.17740186055501303</c:v>
                </c:pt>
                <c:pt idx="51">
                  <c:v>0.17482566833496099</c:v>
                </c:pt>
                <c:pt idx="52">
                  <c:v>0.17242368062337202</c:v>
                </c:pt>
                <c:pt idx="53">
                  <c:v>0.17024326324462902</c:v>
                </c:pt>
                <c:pt idx="54">
                  <c:v>0.168211619059245</c:v>
                </c:pt>
                <c:pt idx="55">
                  <c:v>0.16622956593831398</c:v>
                </c:pt>
                <c:pt idx="56">
                  <c:v>0.16440232594807999</c:v>
                </c:pt>
                <c:pt idx="57">
                  <c:v>0.16273657480875597</c:v>
                </c:pt>
                <c:pt idx="58">
                  <c:v>0.16109498341878301</c:v>
                </c:pt>
                <c:pt idx="59">
                  <c:v>0.15953858693440803</c:v>
                </c:pt>
                <c:pt idx="60">
                  <c:v>0.15802637736002603</c:v>
                </c:pt>
                <c:pt idx="61">
                  <c:v>0.15659395853678404</c:v>
                </c:pt>
                <c:pt idx="62">
                  <c:v>0.15510813395182305</c:v>
                </c:pt>
                <c:pt idx="63">
                  <c:v>0.15366840362548803</c:v>
                </c:pt>
                <c:pt idx="64">
                  <c:v>0.15220038096110106</c:v>
                </c:pt>
                <c:pt idx="65">
                  <c:v>0.15065224965413401</c:v>
                </c:pt>
                <c:pt idx="66">
                  <c:v>0.14903895060221403</c:v>
                </c:pt>
                <c:pt idx="67">
                  <c:v>0.14755344390869202</c:v>
                </c:pt>
                <c:pt idx="68">
                  <c:v>0.14593569437662804</c:v>
                </c:pt>
                <c:pt idx="69">
                  <c:v>0.14426072438557899</c:v>
                </c:pt>
                <c:pt idx="70">
                  <c:v>0.14249229431152405</c:v>
                </c:pt>
                <c:pt idx="71">
                  <c:v>0.14066123962402402</c:v>
                </c:pt>
                <c:pt idx="72">
                  <c:v>0.13878695170084601</c:v>
                </c:pt>
                <c:pt idx="73">
                  <c:v>0.136831601460775</c:v>
                </c:pt>
                <c:pt idx="74">
                  <c:v>0.13479741414388002</c:v>
                </c:pt>
                <c:pt idx="75">
                  <c:v>0.13277403513590502</c:v>
                </c:pt>
                <c:pt idx="76">
                  <c:v>0.13073380788167302</c:v>
                </c:pt>
                <c:pt idx="77">
                  <c:v>0.12858009338378898</c:v>
                </c:pt>
                <c:pt idx="78">
                  <c:v>0.12638664245605499</c:v>
                </c:pt>
                <c:pt idx="79">
                  <c:v>0.12425295511881501</c:v>
                </c:pt>
                <c:pt idx="80">
                  <c:v>0.12203534444173203</c:v>
                </c:pt>
                <c:pt idx="81">
                  <c:v>0.11990928649902299</c:v>
                </c:pt>
                <c:pt idx="82">
                  <c:v>0.11766179402669302</c:v>
                </c:pt>
                <c:pt idx="83">
                  <c:v>0.11545880635579397</c:v>
                </c:pt>
                <c:pt idx="84">
                  <c:v>0.11330604553222601</c:v>
                </c:pt>
                <c:pt idx="85">
                  <c:v>0.111103057861328</c:v>
                </c:pt>
                <c:pt idx="86">
                  <c:v>0.10893408457438102</c:v>
                </c:pt>
                <c:pt idx="87">
                  <c:v>0.10685698191324902</c:v>
                </c:pt>
                <c:pt idx="88">
                  <c:v>0.10474046071370501</c:v>
                </c:pt>
                <c:pt idx="89">
                  <c:v>0.10257593790690102</c:v>
                </c:pt>
                <c:pt idx="90">
                  <c:v>0.10051059722900399</c:v>
                </c:pt>
                <c:pt idx="91">
                  <c:v>9.8444620768229352E-2</c:v>
                </c:pt>
                <c:pt idx="92">
                  <c:v>9.6405665079752706E-2</c:v>
                </c:pt>
                <c:pt idx="93">
                  <c:v>9.4302177429199219E-2</c:v>
                </c:pt>
                <c:pt idx="94">
                  <c:v>9.2284520467122433E-2</c:v>
                </c:pt>
                <c:pt idx="95">
                  <c:v>9.0250015258789215E-2</c:v>
                </c:pt>
                <c:pt idx="96">
                  <c:v>8.8179906209309919E-2</c:v>
                </c:pt>
                <c:pt idx="97">
                  <c:v>8.6257934570312514E-2</c:v>
                </c:pt>
                <c:pt idx="98">
                  <c:v>8.4336916605631515E-2</c:v>
                </c:pt>
                <c:pt idx="99">
                  <c:v>8.2473436991373703E-2</c:v>
                </c:pt>
                <c:pt idx="100">
                  <c:v>8.0623944600423214E-2</c:v>
                </c:pt>
                <c:pt idx="101">
                  <c:v>7.8727722167968819E-2</c:v>
                </c:pt>
                <c:pt idx="102">
                  <c:v>7.6919237772623703E-2</c:v>
                </c:pt>
                <c:pt idx="103">
                  <c:v>7.5173695882161509E-2</c:v>
                </c:pt>
                <c:pt idx="104">
                  <c:v>7.3436101277669336E-2</c:v>
                </c:pt>
                <c:pt idx="105">
                  <c:v>7.1662267049153711E-2</c:v>
                </c:pt>
                <c:pt idx="106">
                  <c:v>6.9986025492350307E-2</c:v>
                </c:pt>
                <c:pt idx="107">
                  <c:v>6.8318684895833481E-2</c:v>
                </c:pt>
                <c:pt idx="108">
                  <c:v>6.6673596700032506E-2</c:v>
                </c:pt>
                <c:pt idx="109">
                  <c:v>6.5081914265950502E-2</c:v>
                </c:pt>
                <c:pt idx="110">
                  <c:v>6.3566525777181027E-2</c:v>
                </c:pt>
                <c:pt idx="111">
                  <c:v>6.2091191609700516E-2</c:v>
                </c:pt>
                <c:pt idx="112">
                  <c:v>6.0633977254231912E-2</c:v>
                </c:pt>
                <c:pt idx="113">
                  <c:v>5.9219042460123703E-2</c:v>
                </c:pt>
                <c:pt idx="114">
                  <c:v>5.7721138000488302E-2</c:v>
                </c:pt>
                <c:pt idx="115">
                  <c:v>5.6456247965494789E-2</c:v>
                </c:pt>
                <c:pt idx="116">
                  <c:v>5.5311203002929701E-2</c:v>
                </c:pt>
                <c:pt idx="117">
                  <c:v>5.4092725118001415E-2</c:v>
                </c:pt>
                <c:pt idx="118">
                  <c:v>5.2943547566731801E-2</c:v>
                </c:pt>
                <c:pt idx="119">
                  <c:v>5.169773101806651E-2</c:v>
                </c:pt>
                <c:pt idx="120">
                  <c:v>5.043951670328771E-2</c:v>
                </c:pt>
                <c:pt idx="121">
                  <c:v>4.9386660257975418E-2</c:v>
                </c:pt>
                <c:pt idx="122">
                  <c:v>4.8202832539876311E-2</c:v>
                </c:pt>
                <c:pt idx="123">
                  <c:v>4.708480834960941E-2</c:v>
                </c:pt>
                <c:pt idx="124">
                  <c:v>4.5989354451497398E-2</c:v>
                </c:pt>
                <c:pt idx="125">
                  <c:v>4.5052210489908914E-2</c:v>
                </c:pt>
                <c:pt idx="126">
                  <c:v>4.3998718261718812E-2</c:v>
                </c:pt>
                <c:pt idx="127">
                  <c:v>4.3060620625813915E-2</c:v>
                </c:pt>
                <c:pt idx="128">
                  <c:v>4.1996002197265604E-2</c:v>
                </c:pt>
                <c:pt idx="129">
                  <c:v>4.0984789530436203E-2</c:v>
                </c:pt>
                <c:pt idx="130">
                  <c:v>4.0152867635091224E-2</c:v>
                </c:pt>
                <c:pt idx="131">
                  <c:v>3.9339065551757813E-2</c:v>
                </c:pt>
                <c:pt idx="132">
                  <c:v>3.8376808166503913E-2</c:v>
                </c:pt>
                <c:pt idx="133">
                  <c:v>3.7430763244628913E-2</c:v>
                </c:pt>
                <c:pt idx="134">
                  <c:v>3.6586125691731801E-2</c:v>
                </c:pt>
                <c:pt idx="135">
                  <c:v>3.5773595174153711E-2</c:v>
                </c:pt>
                <c:pt idx="136">
                  <c:v>3.4934997558593799E-2</c:v>
                </c:pt>
                <c:pt idx="137">
                  <c:v>3.4135182698567718E-2</c:v>
                </c:pt>
                <c:pt idx="138">
                  <c:v>3.3482551574707003E-2</c:v>
                </c:pt>
                <c:pt idx="139">
                  <c:v>3.2614072163899797E-2</c:v>
                </c:pt>
                <c:pt idx="140">
                  <c:v>3.2032012939453208E-2</c:v>
                </c:pt>
                <c:pt idx="141">
                  <c:v>3.1230608622233105E-2</c:v>
                </c:pt>
                <c:pt idx="142">
                  <c:v>3.0486742655436203E-2</c:v>
                </c:pt>
                <c:pt idx="143">
                  <c:v>2.9848734537760404E-2</c:v>
                </c:pt>
                <c:pt idx="144">
                  <c:v>2.9185295104980507E-2</c:v>
                </c:pt>
                <c:pt idx="145">
                  <c:v>2.8492927551269503E-2</c:v>
                </c:pt>
                <c:pt idx="146">
                  <c:v>2.7861913045247409E-2</c:v>
                </c:pt>
                <c:pt idx="147">
                  <c:v>2.7229626973470103E-2</c:v>
                </c:pt>
                <c:pt idx="148">
                  <c:v>2.6562372843424508E-2</c:v>
                </c:pt>
                <c:pt idx="149">
                  <c:v>2.5989532470703205E-2</c:v>
                </c:pt>
                <c:pt idx="150">
                  <c:v>2.5468190511067811E-2</c:v>
                </c:pt>
                <c:pt idx="151">
                  <c:v>2.4875322977701904E-2</c:v>
                </c:pt>
                <c:pt idx="152">
                  <c:v>2.4283727010091204E-2</c:v>
                </c:pt>
                <c:pt idx="153">
                  <c:v>2.3709932963053407E-2</c:v>
                </c:pt>
                <c:pt idx="154">
                  <c:v>2.3144721984863302E-2</c:v>
                </c:pt>
                <c:pt idx="155">
                  <c:v>2.2569338480631505E-2</c:v>
                </c:pt>
                <c:pt idx="156">
                  <c:v>2.2076288859049501E-2</c:v>
                </c:pt>
                <c:pt idx="157">
                  <c:v>2.1661122639974002E-2</c:v>
                </c:pt>
                <c:pt idx="158">
                  <c:v>2.0983695983886705E-2</c:v>
                </c:pt>
                <c:pt idx="159">
                  <c:v>2.0439147949218802E-2</c:v>
                </c:pt>
                <c:pt idx="160">
                  <c:v>1.9932111104329405E-2</c:v>
                </c:pt>
                <c:pt idx="161">
                  <c:v>1.9395192464192707E-2</c:v>
                </c:pt>
                <c:pt idx="162">
                  <c:v>1.888434092203771E-2</c:v>
                </c:pt>
                <c:pt idx="163">
                  <c:v>1.8394788106282599E-2</c:v>
                </c:pt>
                <c:pt idx="164">
                  <c:v>1.7934481302897109E-2</c:v>
                </c:pt>
                <c:pt idx="165">
                  <c:v>1.7417907714843809E-2</c:v>
                </c:pt>
                <c:pt idx="166">
                  <c:v>1.7037709554036502E-2</c:v>
                </c:pt>
                <c:pt idx="167">
                  <c:v>1.6543388366699205E-2</c:v>
                </c:pt>
                <c:pt idx="168">
                  <c:v>1.6177813212076803E-2</c:v>
                </c:pt>
                <c:pt idx="169">
                  <c:v>1.6281763712565102E-2</c:v>
                </c:pt>
                <c:pt idx="170">
                  <c:v>1.6320228576660201E-2</c:v>
                </c:pt>
                <c:pt idx="171">
                  <c:v>1.6358057657877612E-2</c:v>
                </c:pt>
                <c:pt idx="172">
                  <c:v>1.637713114420581E-2</c:v>
                </c:pt>
                <c:pt idx="173">
                  <c:v>1.5831311543782499E-2</c:v>
                </c:pt>
                <c:pt idx="174">
                  <c:v>1.5264828999837304E-2</c:v>
                </c:pt>
                <c:pt idx="175">
                  <c:v>1.4516512552897105E-2</c:v>
                </c:pt>
                <c:pt idx="176">
                  <c:v>1.3804435729980505E-2</c:v>
                </c:pt>
                <c:pt idx="177">
                  <c:v>1.3312021891276104E-2</c:v>
                </c:pt>
                <c:pt idx="178">
                  <c:v>1.3247489929199201E-2</c:v>
                </c:pt>
                <c:pt idx="179">
                  <c:v>1.2744267781575502E-2</c:v>
                </c:pt>
                <c:pt idx="180">
                  <c:v>1.26136144002279E-2</c:v>
                </c:pt>
                <c:pt idx="181">
                  <c:v>1.2500445048014303E-2</c:v>
                </c:pt>
                <c:pt idx="182">
                  <c:v>1.2099901835123703E-2</c:v>
                </c:pt>
                <c:pt idx="183">
                  <c:v>1.1957486470540402E-2</c:v>
                </c:pt>
                <c:pt idx="184">
                  <c:v>1.1902809143066405E-2</c:v>
                </c:pt>
                <c:pt idx="185">
                  <c:v>1.19104385375977E-2</c:v>
                </c:pt>
                <c:pt idx="186">
                  <c:v>1.1484146118164104E-2</c:v>
                </c:pt>
                <c:pt idx="187">
                  <c:v>1.1458079020182301E-2</c:v>
                </c:pt>
                <c:pt idx="188">
                  <c:v>1.1507352193196603E-2</c:v>
                </c:pt>
                <c:pt idx="189">
                  <c:v>1.1512438456217503E-2</c:v>
                </c:pt>
                <c:pt idx="190">
                  <c:v>1.0462125142415402E-2</c:v>
                </c:pt>
                <c:pt idx="191">
                  <c:v>1.0064125061035201E-2</c:v>
                </c:pt>
                <c:pt idx="192">
                  <c:v>1.0193506876627602E-2</c:v>
                </c:pt>
                <c:pt idx="193">
                  <c:v>9.5418294270833304E-3</c:v>
                </c:pt>
                <c:pt idx="194">
                  <c:v>9.4216664632161395E-3</c:v>
                </c:pt>
                <c:pt idx="195">
                  <c:v>8.9019139607747419E-3</c:v>
                </c:pt>
                <c:pt idx="196">
                  <c:v>9.0246200561523524E-3</c:v>
                </c:pt>
                <c:pt idx="197">
                  <c:v>9.5628102620442905E-3</c:v>
                </c:pt>
                <c:pt idx="198">
                  <c:v>9.5790227254231725E-3</c:v>
                </c:pt>
                <c:pt idx="199">
                  <c:v>8.3627700805664219E-3</c:v>
                </c:pt>
                <c:pt idx="200">
                  <c:v>7.705052693684912E-3</c:v>
                </c:pt>
                <c:pt idx="201">
                  <c:v>7.9720815022786516E-3</c:v>
                </c:pt>
                <c:pt idx="202">
                  <c:v>9.7856521606445295E-3</c:v>
                </c:pt>
                <c:pt idx="203">
                  <c:v>8.3866119384765712E-3</c:v>
                </c:pt>
                <c:pt idx="204">
                  <c:v>8.2467397054036534E-3</c:v>
                </c:pt>
                <c:pt idx="205">
                  <c:v>7.0556004842122506E-3</c:v>
                </c:pt>
                <c:pt idx="206">
                  <c:v>7.2603225708007795E-3</c:v>
                </c:pt>
                <c:pt idx="207">
                  <c:v>8.1011454264322911E-3</c:v>
                </c:pt>
                <c:pt idx="208">
                  <c:v>8.960405985514331E-3</c:v>
                </c:pt>
                <c:pt idx="209">
                  <c:v>7.6847076416015608E-3</c:v>
                </c:pt>
                <c:pt idx="210">
                  <c:v>6.8629582722981803E-3</c:v>
                </c:pt>
                <c:pt idx="211">
                  <c:v>6.165186564127601E-3</c:v>
                </c:pt>
                <c:pt idx="212">
                  <c:v>6.0831705729166713E-3</c:v>
                </c:pt>
                <c:pt idx="213">
                  <c:v>6.0310363769531302E-3</c:v>
                </c:pt>
                <c:pt idx="214">
                  <c:v>7.0327123006184902E-3</c:v>
                </c:pt>
                <c:pt idx="215">
                  <c:v>7.3153177897135498E-3</c:v>
                </c:pt>
                <c:pt idx="216">
                  <c:v>5.8784484863281397E-3</c:v>
                </c:pt>
                <c:pt idx="217">
                  <c:v>5.5732727050781406E-3</c:v>
                </c:pt>
                <c:pt idx="218">
                  <c:v>5.5370330810547014E-3</c:v>
                </c:pt>
                <c:pt idx="219">
                  <c:v>5.1619211832682407E-3</c:v>
                </c:pt>
                <c:pt idx="220">
                  <c:v>4.8611958821614615E-3</c:v>
                </c:pt>
                <c:pt idx="221">
                  <c:v>5.1638285319010411E-3</c:v>
                </c:pt>
                <c:pt idx="222">
                  <c:v>6.1041514078776019E-3</c:v>
                </c:pt>
                <c:pt idx="223">
                  <c:v>5.847295125325531E-3</c:v>
                </c:pt>
                <c:pt idx="224">
                  <c:v>5.1873524983724007E-3</c:v>
                </c:pt>
                <c:pt idx="225">
                  <c:v>4.3821334838867222E-3</c:v>
                </c:pt>
                <c:pt idx="226">
                  <c:v>4.4409434000651114E-3</c:v>
                </c:pt>
                <c:pt idx="227">
                  <c:v>4.5410792032877711E-3</c:v>
                </c:pt>
                <c:pt idx="228">
                  <c:v>4.0515263875325605E-3</c:v>
                </c:pt>
                <c:pt idx="229">
                  <c:v>4.4358571370442801E-3</c:v>
                </c:pt>
                <c:pt idx="230">
                  <c:v>6.0338973999023507E-3</c:v>
                </c:pt>
                <c:pt idx="231">
                  <c:v>6.5015157063802115E-3</c:v>
                </c:pt>
                <c:pt idx="232">
                  <c:v>6.6874821980794311E-3</c:v>
                </c:pt>
                <c:pt idx="233">
                  <c:v>5.6616465250651114E-3</c:v>
                </c:pt>
                <c:pt idx="234">
                  <c:v>5.0322214762369812E-3</c:v>
                </c:pt>
                <c:pt idx="235">
                  <c:v>3.6433537801106807E-3</c:v>
                </c:pt>
                <c:pt idx="236">
                  <c:v>4.7197341918945399E-3</c:v>
                </c:pt>
                <c:pt idx="237">
                  <c:v>4.4034322102864615E-3</c:v>
                </c:pt>
                <c:pt idx="238">
                  <c:v>4.8306783040364606E-3</c:v>
                </c:pt>
                <c:pt idx="239">
                  <c:v>6.5962473551432407E-3</c:v>
                </c:pt>
                <c:pt idx="240">
                  <c:v>6.4624150594075518E-3</c:v>
                </c:pt>
                <c:pt idx="241">
                  <c:v>4.7756830851237112E-3</c:v>
                </c:pt>
                <c:pt idx="242">
                  <c:v>4.6936670939127702E-3</c:v>
                </c:pt>
                <c:pt idx="243">
                  <c:v>4.8650105794270709E-3</c:v>
                </c:pt>
                <c:pt idx="244">
                  <c:v>2.1142959594726602E-3</c:v>
                </c:pt>
                <c:pt idx="245">
                  <c:v>3.7247339884440207E-3</c:v>
                </c:pt>
                <c:pt idx="246">
                  <c:v>4.101117451985682E-3</c:v>
                </c:pt>
                <c:pt idx="247">
                  <c:v>4.1856765747070304E-3</c:v>
                </c:pt>
                <c:pt idx="248">
                  <c:v>4.6571095784505101E-3</c:v>
                </c:pt>
                <c:pt idx="249">
                  <c:v>3.604571024576821E-3</c:v>
                </c:pt>
                <c:pt idx="250">
                  <c:v>5.3863525390625E-3</c:v>
                </c:pt>
                <c:pt idx="251">
                  <c:v>3.9065678914388001E-3</c:v>
                </c:pt>
                <c:pt idx="252">
                  <c:v>3.9189656575520909E-3</c:v>
                </c:pt>
                <c:pt idx="253">
                  <c:v>4.3284098307291704E-3</c:v>
                </c:pt>
                <c:pt idx="254">
                  <c:v>3.9068857828776105E-3</c:v>
                </c:pt>
                <c:pt idx="255">
                  <c:v>4.0248235066731803E-3</c:v>
                </c:pt>
                <c:pt idx="256">
                  <c:v>3.5670598347981807E-3</c:v>
                </c:pt>
                <c:pt idx="257">
                  <c:v>3.4637451171875009E-3</c:v>
                </c:pt>
                <c:pt idx="258">
                  <c:v>3.5168329874674499E-3</c:v>
                </c:pt>
                <c:pt idx="259">
                  <c:v>3.0755996704101606E-3</c:v>
                </c:pt>
                <c:pt idx="260">
                  <c:v>2.8308232625325613E-3</c:v>
                </c:pt>
                <c:pt idx="261">
                  <c:v>2.6652018229166704E-3</c:v>
                </c:pt>
                <c:pt idx="262">
                  <c:v>2.4023056030273507E-3</c:v>
                </c:pt>
                <c:pt idx="263">
                  <c:v>2.2360483805338514E-3</c:v>
                </c:pt>
                <c:pt idx="264">
                  <c:v>2.2630691528320404E-3</c:v>
                </c:pt>
                <c:pt idx="265">
                  <c:v>1.8409093221028706E-3</c:v>
                </c:pt>
                <c:pt idx="266">
                  <c:v>2.2656122843424504E-3</c:v>
                </c:pt>
                <c:pt idx="267">
                  <c:v>2.8705596923828116E-3</c:v>
                </c:pt>
                <c:pt idx="268">
                  <c:v>3.0031204223632804E-3</c:v>
                </c:pt>
                <c:pt idx="269">
                  <c:v>2.6998519897460911E-3</c:v>
                </c:pt>
                <c:pt idx="270">
                  <c:v>3.2933553059895809E-3</c:v>
                </c:pt>
                <c:pt idx="271">
                  <c:v>1.7957687377929705E-3</c:v>
                </c:pt>
                <c:pt idx="272">
                  <c:v>2.3679733276367205E-3</c:v>
                </c:pt>
                <c:pt idx="273">
                  <c:v>2.7666091918945304E-3</c:v>
                </c:pt>
                <c:pt idx="274">
                  <c:v>3.5511652628580806E-3</c:v>
                </c:pt>
                <c:pt idx="275">
                  <c:v>3.701210021972661E-3</c:v>
                </c:pt>
                <c:pt idx="276">
                  <c:v>2.8225580851237012E-3</c:v>
                </c:pt>
                <c:pt idx="277">
                  <c:v>3.1976699829101606E-3</c:v>
                </c:pt>
                <c:pt idx="278">
                  <c:v>2.7977625528971409E-3</c:v>
                </c:pt>
                <c:pt idx="279">
                  <c:v>1.8122990926106805E-3</c:v>
                </c:pt>
                <c:pt idx="280">
                  <c:v>1.4518102010091201E-3</c:v>
                </c:pt>
                <c:pt idx="281">
                  <c:v>1.2941360473632806E-3</c:v>
                </c:pt>
                <c:pt idx="282">
                  <c:v>2.0666122436523503E-3</c:v>
                </c:pt>
                <c:pt idx="283">
                  <c:v>1.7843246459960905E-3</c:v>
                </c:pt>
                <c:pt idx="284">
                  <c:v>2.4070739746093811E-3</c:v>
                </c:pt>
                <c:pt idx="285">
                  <c:v>2.2754669189453203E-3</c:v>
                </c:pt>
                <c:pt idx="286">
                  <c:v>2.0923614501953103E-3</c:v>
                </c:pt>
                <c:pt idx="287">
                  <c:v>2.2846857706705806E-3</c:v>
                </c:pt>
                <c:pt idx="288">
                  <c:v>1.3605753580729204E-3</c:v>
                </c:pt>
                <c:pt idx="289">
                  <c:v>2.0475387573242201E-3</c:v>
                </c:pt>
                <c:pt idx="290">
                  <c:v>1.8533070882161501E-3</c:v>
                </c:pt>
                <c:pt idx="291">
                  <c:v>2.0313262939453207E-3</c:v>
                </c:pt>
                <c:pt idx="292">
                  <c:v>2.0863215128580801E-3</c:v>
                </c:pt>
                <c:pt idx="293">
                  <c:v>1.5131632486979206E-3</c:v>
                </c:pt>
                <c:pt idx="294">
                  <c:v>7.3423385620117205E-3</c:v>
                </c:pt>
                <c:pt idx="295">
                  <c:v>5.5039723714192714E-3</c:v>
                </c:pt>
                <c:pt idx="296">
                  <c:v>8.2333882649739717E-4</c:v>
                </c:pt>
                <c:pt idx="297">
                  <c:v>2.0027160644531306E-3</c:v>
                </c:pt>
                <c:pt idx="298">
                  <c:v>2.4404525756835911E-3</c:v>
                </c:pt>
                <c:pt idx="299">
                  <c:v>2.3085276285807303E-3</c:v>
                </c:pt>
                <c:pt idx="300">
                  <c:v>2.0548502604166709E-3</c:v>
                </c:pt>
                <c:pt idx="301">
                  <c:v>1.6587575276692699E-3</c:v>
                </c:pt>
                <c:pt idx="302">
                  <c:v>1.8637975056966201E-3</c:v>
                </c:pt>
                <c:pt idx="303">
                  <c:v>1.7725626627604204E-3</c:v>
                </c:pt>
                <c:pt idx="304">
                  <c:v>1.3825098673502705E-3</c:v>
                </c:pt>
                <c:pt idx="305">
                  <c:v>1.9324620564778706E-3</c:v>
                </c:pt>
                <c:pt idx="306">
                  <c:v>1.9998550415039106E-3</c:v>
                </c:pt>
                <c:pt idx="307">
                  <c:v>1.7099380493164106E-3</c:v>
                </c:pt>
                <c:pt idx="308">
                  <c:v>2.0879109700520909E-3</c:v>
                </c:pt>
                <c:pt idx="309">
                  <c:v>1.3078053792317705E-3</c:v>
                </c:pt>
                <c:pt idx="310">
                  <c:v>1.6126632690429703E-3</c:v>
                </c:pt>
                <c:pt idx="311">
                  <c:v>1.7363230387369805E-3</c:v>
                </c:pt>
                <c:pt idx="312">
                  <c:v>1.8523534138997399E-3</c:v>
                </c:pt>
                <c:pt idx="313">
                  <c:v>1.57928466796875E-3</c:v>
                </c:pt>
                <c:pt idx="314">
                  <c:v>1.95185343424479E-3</c:v>
                </c:pt>
                <c:pt idx="315">
                  <c:v>1.5109380086263005E-3</c:v>
                </c:pt>
                <c:pt idx="316">
                  <c:v>9.6511840820312814E-4</c:v>
                </c:pt>
                <c:pt idx="317">
                  <c:v>1.2826919555664102E-3</c:v>
                </c:pt>
                <c:pt idx="318">
                  <c:v>1.0178883870442701E-3</c:v>
                </c:pt>
                <c:pt idx="319">
                  <c:v>1.3100306193033805E-3</c:v>
                </c:pt>
                <c:pt idx="320">
                  <c:v>1.6508102416992203E-3</c:v>
                </c:pt>
                <c:pt idx="321">
                  <c:v>1.5150705973307303E-3</c:v>
                </c:pt>
                <c:pt idx="322">
                  <c:v>1.4559427897135402E-3</c:v>
                </c:pt>
                <c:pt idx="323">
                  <c:v>1.2912750244140601E-3</c:v>
                </c:pt>
                <c:pt idx="324">
                  <c:v>9.8387400309245233E-4</c:v>
                </c:pt>
                <c:pt idx="325">
                  <c:v>9.1648101806640311E-4</c:v>
                </c:pt>
                <c:pt idx="326">
                  <c:v>9.927749633789095E-4</c:v>
                </c:pt>
                <c:pt idx="327">
                  <c:v>9.4572703043619712E-4</c:v>
                </c:pt>
                <c:pt idx="328">
                  <c:v>1.2947718302408803E-3</c:v>
                </c:pt>
                <c:pt idx="329">
                  <c:v>1.0563532511393202E-3</c:v>
                </c:pt>
                <c:pt idx="330">
                  <c:v>8.8119506835937717E-4</c:v>
                </c:pt>
                <c:pt idx="331">
                  <c:v>8.1411997477213321E-4</c:v>
                </c:pt>
                <c:pt idx="332">
                  <c:v>7.2065989176432798E-4</c:v>
                </c:pt>
                <c:pt idx="333">
                  <c:v>7.5562795003255114E-4</c:v>
                </c:pt>
                <c:pt idx="334">
                  <c:v>7.0889790852864804E-4</c:v>
                </c:pt>
                <c:pt idx="335">
                  <c:v>7.9313913981120211E-4</c:v>
                </c:pt>
                <c:pt idx="336">
                  <c:v>8.2747141520182505E-4</c:v>
                </c:pt>
                <c:pt idx="337">
                  <c:v>7.2097778320312804E-4</c:v>
                </c:pt>
                <c:pt idx="338">
                  <c:v>7.5944264729818091E-4</c:v>
                </c:pt>
                <c:pt idx="339">
                  <c:v>6.7520141601562717E-4</c:v>
                </c:pt>
                <c:pt idx="340">
                  <c:v>6.7138671875000195E-4</c:v>
                </c:pt>
                <c:pt idx="341">
                  <c:v>7.2828928629557104E-4</c:v>
                </c:pt>
                <c:pt idx="342">
                  <c:v>7.5372060139974092E-4</c:v>
                </c:pt>
                <c:pt idx="343">
                  <c:v>7.8741709391276103E-4</c:v>
                </c:pt>
                <c:pt idx="344">
                  <c:v>7.9377492268880505E-4</c:v>
                </c:pt>
                <c:pt idx="345">
                  <c:v>7.3528289794921994E-4</c:v>
                </c:pt>
                <c:pt idx="346">
                  <c:v>6.4436594645182494E-4</c:v>
                </c:pt>
                <c:pt idx="347">
                  <c:v>8.2715352376302195E-4</c:v>
                </c:pt>
                <c:pt idx="348">
                  <c:v>7.842381795247381E-4</c:v>
                </c:pt>
                <c:pt idx="349">
                  <c:v>6.1925252278645718E-4</c:v>
                </c:pt>
                <c:pt idx="350">
                  <c:v>7.1748097737630104E-4</c:v>
                </c:pt>
                <c:pt idx="351">
                  <c:v>8.6339314778646097E-4</c:v>
                </c:pt>
                <c:pt idx="352">
                  <c:v>6.7869822184244723E-4</c:v>
                </c:pt>
                <c:pt idx="353">
                  <c:v>6.6693623860677109E-4</c:v>
                </c:pt>
                <c:pt idx="354">
                  <c:v>5.7220458984375E-4</c:v>
                </c:pt>
                <c:pt idx="355">
                  <c:v>5.0099690755208413E-4</c:v>
                </c:pt>
                <c:pt idx="356">
                  <c:v>7.6103210449218826E-4</c:v>
                </c:pt>
                <c:pt idx="357">
                  <c:v>9.9245707194010684E-4</c:v>
                </c:pt>
                <c:pt idx="358">
                  <c:v>6.9745381673177401E-4</c:v>
                </c:pt>
                <c:pt idx="359">
                  <c:v>6.5739949544270718E-4</c:v>
                </c:pt>
                <c:pt idx="360">
                  <c:v>3.6875406901041603E-4</c:v>
                </c:pt>
                <c:pt idx="361">
                  <c:v>5.4613749186198011E-4</c:v>
                </c:pt>
                <c:pt idx="362">
                  <c:v>4.9304962158203114E-4</c:v>
                </c:pt>
                <c:pt idx="363">
                  <c:v>4.1993459065755006E-4</c:v>
                </c:pt>
                <c:pt idx="364">
                  <c:v>6.3292185465494712E-4</c:v>
                </c:pt>
                <c:pt idx="365">
                  <c:v>6.1035156250000011E-4</c:v>
                </c:pt>
                <c:pt idx="366">
                  <c:v>3.6239624023437706E-4</c:v>
                </c:pt>
                <c:pt idx="367">
                  <c:v>4.1770935058593712E-4</c:v>
                </c:pt>
                <c:pt idx="368">
                  <c:v>2.0853678385416807E-4</c:v>
                </c:pt>
                <c:pt idx="369">
                  <c:v>4.8351287841797108E-4</c:v>
                </c:pt>
                <c:pt idx="370">
                  <c:v>4.3328603108724011E-4</c:v>
                </c:pt>
                <c:pt idx="371">
                  <c:v>2.8928120930989614E-4</c:v>
                </c:pt>
                <c:pt idx="372">
                  <c:v>3.5317738850911419E-4</c:v>
                </c:pt>
                <c:pt idx="373">
                  <c:v>3.5381317138672011E-4</c:v>
                </c:pt>
                <c:pt idx="374">
                  <c:v>1.9582112630208402E-4</c:v>
                </c:pt>
                <c:pt idx="375">
                  <c:v>-9.8228454589847545E-5</c:v>
                </c:pt>
                <c:pt idx="376">
                  <c:v>2.2093454996744601E-4</c:v>
                </c:pt>
                <c:pt idx="377">
                  <c:v>3.4014383951820705E-5</c:v>
                </c:pt>
                <c:pt idx="378">
                  <c:v>4.304250081380181E-4</c:v>
                </c:pt>
                <c:pt idx="379">
                  <c:v>7.4640909830729521E-4</c:v>
                </c:pt>
                <c:pt idx="380">
                  <c:v>9.504954020182313E-4</c:v>
                </c:pt>
                <c:pt idx="381">
                  <c:v>1.4047622680664106E-3</c:v>
                </c:pt>
                <c:pt idx="382">
                  <c:v>1.3469060262044305E-3</c:v>
                </c:pt>
                <c:pt idx="383">
                  <c:v>1.3758341471354206E-3</c:v>
                </c:pt>
                <c:pt idx="384">
                  <c:v>1.1981328328450605E-3</c:v>
                </c:pt>
                <c:pt idx="385">
                  <c:v>2.3539861043294303E-3</c:v>
                </c:pt>
                <c:pt idx="386">
                  <c:v>1.3300577799479202E-3</c:v>
                </c:pt>
                <c:pt idx="387">
                  <c:v>1.87555948893229E-3</c:v>
                </c:pt>
                <c:pt idx="388">
                  <c:v>9.7592671712239804E-4</c:v>
                </c:pt>
                <c:pt idx="389">
                  <c:v>2.2411346435547005E-3</c:v>
                </c:pt>
                <c:pt idx="390">
                  <c:v>1.4101664225260404E-3</c:v>
                </c:pt>
                <c:pt idx="391">
                  <c:v>2.4522145589192705E-3</c:v>
                </c:pt>
                <c:pt idx="392">
                  <c:v>-1.0048548380533805E-3</c:v>
                </c:pt>
                <c:pt idx="393">
                  <c:v>5.5440266927083413E-4</c:v>
                </c:pt>
                <c:pt idx="394">
                  <c:v>2.04722086588543E-3</c:v>
                </c:pt>
                <c:pt idx="395">
                  <c:v>5.3596496582031489E-4</c:v>
                </c:pt>
                <c:pt idx="396">
                  <c:v>7.2352091471354098E-4</c:v>
                </c:pt>
                <c:pt idx="397">
                  <c:v>3.1789143880208413E-4</c:v>
                </c:pt>
                <c:pt idx="398">
                  <c:v>-2.4191538492838703E-4</c:v>
                </c:pt>
                <c:pt idx="399">
                  <c:v>1.0967254638671604E-4</c:v>
                </c:pt>
                <c:pt idx="400">
                  <c:v>-3.1344095865885706E-4</c:v>
                </c:pt>
                <c:pt idx="401">
                  <c:v>7.3083241780599417E-4</c:v>
                </c:pt>
                <c:pt idx="402">
                  <c:v>1.5487670898437502E-3</c:v>
                </c:pt>
                <c:pt idx="403">
                  <c:v>9.6321105957029732E-5</c:v>
                </c:pt>
                <c:pt idx="404">
                  <c:v>5.0576527913411484E-4</c:v>
                </c:pt>
                <c:pt idx="405">
                  <c:v>-6.9300333658857221E-5</c:v>
                </c:pt>
                <c:pt idx="406">
                  <c:v>3.690719604492181E-4</c:v>
                </c:pt>
                <c:pt idx="407">
                  <c:v>7.6707204182942799E-4</c:v>
                </c:pt>
                <c:pt idx="408">
                  <c:v>1.3538996378580702E-3</c:v>
                </c:pt>
                <c:pt idx="409">
                  <c:v>6.9046020507812804E-4</c:v>
                </c:pt>
                <c:pt idx="410">
                  <c:v>1.1828740437825605E-3</c:v>
                </c:pt>
                <c:pt idx="411">
                  <c:v>6.2465667724609418E-4</c:v>
                </c:pt>
                <c:pt idx="412">
                  <c:v>4.180272420247381E-4</c:v>
                </c:pt>
                <c:pt idx="413">
                  <c:v>-8.710225423176969E-5</c:v>
                </c:pt>
                <c:pt idx="414">
                  <c:v>3.4014383951823097E-4</c:v>
                </c:pt>
                <c:pt idx="415">
                  <c:v>5.1371256510416696E-4</c:v>
                </c:pt>
                <c:pt idx="416">
                  <c:v>4.8542022705078418E-4</c:v>
                </c:pt>
                <c:pt idx="417">
                  <c:v>6.6439310709635717E-4</c:v>
                </c:pt>
                <c:pt idx="418">
                  <c:v>1.6371409098307402E-4</c:v>
                </c:pt>
                <c:pt idx="419">
                  <c:v>6.3355763753255407E-4</c:v>
                </c:pt>
                <c:pt idx="420">
                  <c:v>-1.3446807861328298E-4</c:v>
                </c:pt>
                <c:pt idx="421">
                  <c:v>1.1761983235676705E-4</c:v>
                </c:pt>
                <c:pt idx="422">
                  <c:v>8.710225423176969E-5</c:v>
                </c:pt>
                <c:pt idx="423">
                  <c:v>2.3428599039713302E-4</c:v>
                </c:pt>
                <c:pt idx="424">
                  <c:v>4.5267740885416815E-4</c:v>
                </c:pt>
                <c:pt idx="425">
                  <c:v>3.4077962239583402E-4</c:v>
                </c:pt>
                <c:pt idx="426">
                  <c:v>-5.9127807617186816E-5</c:v>
                </c:pt>
                <c:pt idx="427">
                  <c:v>-3.7701924641927407E-4</c:v>
                </c:pt>
                <c:pt idx="428">
                  <c:v>-3.5190582275390614E-4</c:v>
                </c:pt>
                <c:pt idx="429">
                  <c:v>2.6543935139974103E-4</c:v>
                </c:pt>
                <c:pt idx="430">
                  <c:v>-7.2987874348958521E-4</c:v>
                </c:pt>
                <c:pt idx="431">
                  <c:v>8.9327494303384229E-5</c:v>
                </c:pt>
                <c:pt idx="432">
                  <c:v>2.676645914713531E-4</c:v>
                </c:pt>
                <c:pt idx="433">
                  <c:v>1.0840098063150702E-4</c:v>
                </c:pt>
                <c:pt idx="434">
                  <c:v>-3.9132436116536413E-4</c:v>
                </c:pt>
                <c:pt idx="435">
                  <c:v>-8.5957845052083922E-4</c:v>
                </c:pt>
                <c:pt idx="436">
                  <c:v>-6.4531962076823021E-4</c:v>
                </c:pt>
                <c:pt idx="437">
                  <c:v>-5.5885314941406011E-4</c:v>
                </c:pt>
                <c:pt idx="438">
                  <c:v>-5.3532918294270718E-4</c:v>
                </c:pt>
                <c:pt idx="439">
                  <c:v>-2.7656555175781407E-4</c:v>
                </c:pt>
                <c:pt idx="440">
                  <c:v>-5.9096018473307711E-4</c:v>
                </c:pt>
                <c:pt idx="441">
                  <c:v>-6.5930684407552401E-4</c:v>
                </c:pt>
                <c:pt idx="442">
                  <c:v>-8.1253051757812402E-4</c:v>
                </c:pt>
                <c:pt idx="443">
                  <c:v>-6.7551930745443016E-4</c:v>
                </c:pt>
                <c:pt idx="444">
                  <c:v>-6.1893463134765723E-4</c:v>
                </c:pt>
                <c:pt idx="445">
                  <c:v>-3.566741943359401E-4</c:v>
                </c:pt>
                <c:pt idx="446">
                  <c:v>-3.9609273274740107E-4</c:v>
                </c:pt>
                <c:pt idx="447">
                  <c:v>-3.6271413167317804E-4</c:v>
                </c:pt>
                <c:pt idx="448">
                  <c:v>-4.5235951741536814E-4</c:v>
                </c:pt>
                <c:pt idx="449">
                  <c:v>-7.6357523600260803E-4</c:v>
                </c:pt>
                <c:pt idx="450">
                  <c:v>-6.0367584228516091E-4</c:v>
                </c:pt>
                <c:pt idx="451">
                  <c:v>-7.349650065104149E-4</c:v>
                </c:pt>
                <c:pt idx="452">
                  <c:v>-7.8360239664713809E-4</c:v>
                </c:pt>
                <c:pt idx="453">
                  <c:v>-8.4431966145833825E-4</c:v>
                </c:pt>
                <c:pt idx="454">
                  <c:v>-8.7102254231770913E-4</c:v>
                </c:pt>
                <c:pt idx="455">
                  <c:v>-7.8678131103515994E-4</c:v>
                </c:pt>
                <c:pt idx="456">
                  <c:v>-9.1171264648437327E-4</c:v>
                </c:pt>
                <c:pt idx="457">
                  <c:v>-7.2034200032552412E-4</c:v>
                </c:pt>
                <c:pt idx="458">
                  <c:v>-6.5231323242187424E-4</c:v>
                </c:pt>
                <c:pt idx="459">
                  <c:v>-6.0335795084635814E-4</c:v>
                </c:pt>
                <c:pt idx="460">
                  <c:v>-7.2002410888672005E-4</c:v>
                </c:pt>
                <c:pt idx="461">
                  <c:v>-6.275177001953151E-4</c:v>
                </c:pt>
                <c:pt idx="462">
                  <c:v>-7.1080525716145989E-4</c:v>
                </c:pt>
                <c:pt idx="463">
                  <c:v>-7.6452891031901201E-4</c:v>
                </c:pt>
                <c:pt idx="464">
                  <c:v>-2.3937225341796699E-4</c:v>
                </c:pt>
                <c:pt idx="465">
                  <c:v>7.9968770345052106E-3</c:v>
                </c:pt>
                <c:pt idx="466">
                  <c:v>-9.3933741251627702E-3</c:v>
                </c:pt>
                <c:pt idx="467">
                  <c:v>-3.5670598347981807E-3</c:v>
                </c:pt>
                <c:pt idx="468">
                  <c:v>-3.6970774332682304E-4</c:v>
                </c:pt>
                <c:pt idx="469">
                  <c:v>-7.8550974527994799E-4</c:v>
                </c:pt>
                <c:pt idx="470">
                  <c:v>-7.2065989176432396E-4</c:v>
                </c:pt>
                <c:pt idx="471">
                  <c:v>-7.238388061523482E-4</c:v>
                </c:pt>
                <c:pt idx="472">
                  <c:v>-7.5531005859375401E-4</c:v>
                </c:pt>
                <c:pt idx="473">
                  <c:v>-6.9936116536458109E-4</c:v>
                </c:pt>
                <c:pt idx="474">
                  <c:v>-5.0735473632812793E-4</c:v>
                </c:pt>
                <c:pt idx="475">
                  <c:v>-6.777445475260438E-4</c:v>
                </c:pt>
                <c:pt idx="476">
                  <c:v>-7.9027811686198011E-4</c:v>
                </c:pt>
                <c:pt idx="477">
                  <c:v>-7.4195861816406489E-4</c:v>
                </c:pt>
                <c:pt idx="478">
                  <c:v>-8.2747141520182711E-4</c:v>
                </c:pt>
                <c:pt idx="479">
                  <c:v>-7.7756245930989804E-4</c:v>
                </c:pt>
                <c:pt idx="480">
                  <c:v>-7.524490356445332E-4</c:v>
                </c:pt>
                <c:pt idx="481">
                  <c:v>-5.3183237711588625E-4</c:v>
                </c:pt>
                <c:pt idx="482">
                  <c:v>-7.6738993326822794E-4</c:v>
                </c:pt>
                <c:pt idx="483">
                  <c:v>-9.0281168619791728E-4</c:v>
                </c:pt>
                <c:pt idx="484">
                  <c:v>-8.9677174886067723E-4</c:v>
                </c:pt>
                <c:pt idx="485">
                  <c:v>-9.00586446126307E-4</c:v>
                </c:pt>
                <c:pt idx="486">
                  <c:v>-9.1171264648437728E-4</c:v>
                </c:pt>
                <c:pt idx="487">
                  <c:v>-9.2156728108724125E-4</c:v>
                </c:pt>
                <c:pt idx="488">
                  <c:v>-9.9404652913411733E-4</c:v>
                </c:pt>
                <c:pt idx="489">
                  <c:v>-8.1189473470052206E-4</c:v>
                </c:pt>
                <c:pt idx="490">
                  <c:v>-9.6925099690755732E-4</c:v>
                </c:pt>
                <c:pt idx="491">
                  <c:v>-9.5653533935547222E-4</c:v>
                </c:pt>
                <c:pt idx="492">
                  <c:v>-1.0388692220052102E-3</c:v>
                </c:pt>
                <c:pt idx="493">
                  <c:v>-1.0293324788411503E-3</c:v>
                </c:pt>
                <c:pt idx="494">
                  <c:v>-6.6248575846354326E-4</c:v>
                </c:pt>
                <c:pt idx="495">
                  <c:v>-4.0022532145182407E-4</c:v>
                </c:pt>
                <c:pt idx="496">
                  <c:v>-6.8759918212891004E-4</c:v>
                </c:pt>
                <c:pt idx="497">
                  <c:v>-6.3927968343099016E-4</c:v>
                </c:pt>
                <c:pt idx="498">
                  <c:v>-7.1779886881510402E-4</c:v>
                </c:pt>
                <c:pt idx="499">
                  <c:v>-5.1116943359375401E-4</c:v>
                </c:pt>
                <c:pt idx="500">
                  <c:v>-3.271102905273431E-4</c:v>
                </c:pt>
                <c:pt idx="501">
                  <c:v>-1.3446807861328098E-4</c:v>
                </c:pt>
                <c:pt idx="502">
                  <c:v>-8.2015991210936619E-5</c:v>
                </c:pt>
                <c:pt idx="503">
                  <c:v>-7.2479248046876816E-5</c:v>
                </c:pt>
                <c:pt idx="504">
                  <c:v>-1.5099843343099E-4</c:v>
                </c:pt>
                <c:pt idx="505">
                  <c:v>4.4186909993486821E-5</c:v>
                </c:pt>
                <c:pt idx="506">
                  <c:v>8.551279703775992E-5</c:v>
                </c:pt>
                <c:pt idx="507">
                  <c:v>4.7938028971354011E-4</c:v>
                </c:pt>
                <c:pt idx="508">
                  <c:v>9.9182128906251125E-5</c:v>
                </c:pt>
                <c:pt idx="509">
                  <c:v>3.7511189778646513E-5</c:v>
                </c:pt>
                <c:pt idx="510">
                  <c:v>0</c:v>
                </c:pt>
                <c:pt idx="511">
                  <c:v>-1.7579396565755307E-4</c:v>
                </c:pt>
                <c:pt idx="512">
                  <c:v>-4.132588704426801E-6</c:v>
                </c:pt>
                <c:pt idx="513">
                  <c:v>-2.8355916341146303E-4</c:v>
                </c:pt>
                <c:pt idx="514">
                  <c:v>-3.655751546224001E-4</c:v>
                </c:pt>
                <c:pt idx="515">
                  <c:v>-5.5154164632161397E-4</c:v>
                </c:pt>
                <c:pt idx="516">
                  <c:v>-2.8228759765624908E-4</c:v>
                </c:pt>
                <c:pt idx="517">
                  <c:v>-4.1294097900390706E-4</c:v>
                </c:pt>
                <c:pt idx="518">
                  <c:v>-7.8582763671875401E-4</c:v>
                </c:pt>
                <c:pt idx="519">
                  <c:v>-1.0347366333007806E-3</c:v>
                </c:pt>
                <c:pt idx="520">
                  <c:v>-1.1342366536458402E-3</c:v>
                </c:pt>
                <c:pt idx="521">
                  <c:v>-1.3672510782877601E-3</c:v>
                </c:pt>
                <c:pt idx="522">
                  <c:v>-1.2820561726888103E-3</c:v>
                </c:pt>
                <c:pt idx="523">
                  <c:v>-1.1536280314127601E-3</c:v>
                </c:pt>
                <c:pt idx="524">
                  <c:v>-1.3326009114583402E-3</c:v>
                </c:pt>
                <c:pt idx="525">
                  <c:v>-1.3901392618815207E-3</c:v>
                </c:pt>
                <c:pt idx="526">
                  <c:v>-1.6104380289713603E-3</c:v>
                </c:pt>
                <c:pt idx="527">
                  <c:v>-1.4807383219401101E-3</c:v>
                </c:pt>
                <c:pt idx="528">
                  <c:v>-1.2493133544921903E-3</c:v>
                </c:pt>
                <c:pt idx="529">
                  <c:v>-1.3739267985026006E-3</c:v>
                </c:pt>
                <c:pt idx="530">
                  <c:v>-1.40635172526042E-3</c:v>
                </c:pt>
                <c:pt idx="531">
                  <c:v>-1.2909571329752603E-3</c:v>
                </c:pt>
                <c:pt idx="532">
                  <c:v>-1.2149810791015605E-3</c:v>
                </c:pt>
                <c:pt idx="533">
                  <c:v>-1.1008580525716102E-3</c:v>
                </c:pt>
                <c:pt idx="534">
                  <c:v>-9.7942352294921983E-4</c:v>
                </c:pt>
                <c:pt idx="535">
                  <c:v>-6.965001424153682E-4</c:v>
                </c:pt>
                <c:pt idx="536">
                  <c:v>-7.1144104003906705E-4</c:v>
                </c:pt>
                <c:pt idx="537">
                  <c:v>-6.0081481933593815E-4</c:v>
                </c:pt>
                <c:pt idx="538">
                  <c:v>-4.2788187662760408E-4</c:v>
                </c:pt>
                <c:pt idx="539">
                  <c:v>-3.8750966389974108E-4</c:v>
                </c:pt>
                <c:pt idx="540">
                  <c:v>-7.1207682291666224E-5</c:v>
                </c:pt>
                <c:pt idx="541">
                  <c:v>5.9445699055986923E-5</c:v>
                </c:pt>
                <c:pt idx="542">
                  <c:v>-9.5367431640626816E-5</c:v>
                </c:pt>
                <c:pt idx="543">
                  <c:v>-3.1789143880222916E-6</c:v>
                </c:pt>
                <c:pt idx="544">
                  <c:v>2.2252400716146405E-5</c:v>
                </c:pt>
                <c:pt idx="545">
                  <c:v>-4.0372212727867005E-5</c:v>
                </c:pt>
                <c:pt idx="546">
                  <c:v>1.2715657552080401E-5</c:v>
                </c:pt>
                <c:pt idx="547">
                  <c:v>-2.2697448730469102E-4</c:v>
                </c:pt>
                <c:pt idx="548">
                  <c:v>-2.3873647054036606E-4</c:v>
                </c:pt>
                <c:pt idx="549">
                  <c:v>-8.2333882649743699E-5</c:v>
                </c:pt>
                <c:pt idx="550">
                  <c:v>-4.1421254475911608E-4</c:v>
                </c:pt>
                <c:pt idx="551">
                  <c:v>-5.7188669840494994E-4</c:v>
                </c:pt>
                <c:pt idx="552">
                  <c:v>-4.4377644856771108E-4</c:v>
                </c:pt>
                <c:pt idx="553">
                  <c:v>-7.0699055989583716E-4</c:v>
                </c:pt>
                <c:pt idx="554">
                  <c:v>-7.8392028808594097E-4</c:v>
                </c:pt>
                <c:pt idx="555">
                  <c:v>-9.1012318929036505E-4</c:v>
                </c:pt>
                <c:pt idx="556">
                  <c:v>-9.0471903483073119E-4</c:v>
                </c:pt>
                <c:pt idx="557">
                  <c:v>-9.8609924316406532E-4</c:v>
                </c:pt>
                <c:pt idx="558">
                  <c:v>-1.1021296183268204E-3</c:v>
                </c:pt>
                <c:pt idx="559">
                  <c:v>-9.9754333496094335E-4</c:v>
                </c:pt>
                <c:pt idx="560">
                  <c:v>-1.0499954223632802E-3</c:v>
                </c:pt>
                <c:pt idx="561">
                  <c:v>-1.1075337727864604E-3</c:v>
                </c:pt>
                <c:pt idx="562">
                  <c:v>-1.0496775309244805E-3</c:v>
                </c:pt>
                <c:pt idx="563">
                  <c:v>-7.848739624023482E-4</c:v>
                </c:pt>
                <c:pt idx="564">
                  <c:v>-1.0420481363932303E-3</c:v>
                </c:pt>
                <c:pt idx="565">
                  <c:v>-1.0493596394856803E-3</c:v>
                </c:pt>
                <c:pt idx="566">
                  <c:v>-5.3151448567708413E-4</c:v>
                </c:pt>
                <c:pt idx="567">
                  <c:v>-1.2334187825521002E-4</c:v>
                </c:pt>
                <c:pt idx="568">
                  <c:v>-5.0036112467448401E-4</c:v>
                </c:pt>
                <c:pt idx="569">
                  <c:v>-5.8555603027344097E-4</c:v>
                </c:pt>
                <c:pt idx="570">
                  <c:v>-3.6652882893880304E-4</c:v>
                </c:pt>
                <c:pt idx="571">
                  <c:v>-3.5762786865234608E-4</c:v>
                </c:pt>
                <c:pt idx="572">
                  <c:v>-3.9736429850260418E-4</c:v>
                </c:pt>
                <c:pt idx="573">
                  <c:v>-1.8469492594401306E-4</c:v>
                </c:pt>
                <c:pt idx="574">
                  <c:v>2.0949045817057106E-4</c:v>
                </c:pt>
                <c:pt idx="575">
                  <c:v>-1.0808308919271005E-4</c:v>
                </c:pt>
                <c:pt idx="576">
                  <c:v>-5.1307678222656402E-4</c:v>
                </c:pt>
                <c:pt idx="577">
                  <c:v>-2.5558471679687706E-4</c:v>
                </c:pt>
                <c:pt idx="578">
                  <c:v>3.620783487955751E-4</c:v>
                </c:pt>
                <c:pt idx="579">
                  <c:v>1.3796488444010405E-4</c:v>
                </c:pt>
                <c:pt idx="580">
                  <c:v>3.3696492513016309E-5</c:v>
                </c:pt>
                <c:pt idx="581">
                  <c:v>-1.7992655436198E-4</c:v>
                </c:pt>
                <c:pt idx="582">
                  <c:v>-2.1489461263021002E-4</c:v>
                </c:pt>
                <c:pt idx="583">
                  <c:v>-2.0058949788411706E-4</c:v>
                </c:pt>
                <c:pt idx="584">
                  <c:v>-1.9931793212890704E-4</c:v>
                </c:pt>
                <c:pt idx="585">
                  <c:v>-2.3619333902994802E-4</c:v>
                </c:pt>
                <c:pt idx="586">
                  <c:v>-2.5113423665364603E-4</c:v>
                </c:pt>
                <c:pt idx="587">
                  <c:v>-1.5703837076823406E-4</c:v>
                </c:pt>
                <c:pt idx="588">
                  <c:v>-1.5703837076822604E-4</c:v>
                </c:pt>
                <c:pt idx="589">
                  <c:v>-2.4191538492838703E-4</c:v>
                </c:pt>
                <c:pt idx="590">
                  <c:v>-3.3473968505859402E-4</c:v>
                </c:pt>
                <c:pt idx="591">
                  <c:v>-2.5177001953125011E-4</c:v>
                </c:pt>
                <c:pt idx="592">
                  <c:v>-4.615783691406231E-4</c:v>
                </c:pt>
                <c:pt idx="593">
                  <c:v>-5.1434834798177E-4</c:v>
                </c:pt>
                <c:pt idx="594">
                  <c:v>-7.9981486002604402E-4</c:v>
                </c:pt>
                <c:pt idx="595">
                  <c:v>-8.0966949462890809E-4</c:v>
                </c:pt>
                <c:pt idx="596">
                  <c:v>-8.1793467203776103E-4</c:v>
                </c:pt>
                <c:pt idx="597">
                  <c:v>-1.0039011637369803E-3</c:v>
                </c:pt>
                <c:pt idx="598">
                  <c:v>-8.2683563232421918E-4</c:v>
                </c:pt>
                <c:pt idx="599">
                  <c:v>-9.7560882568359516E-4</c:v>
                </c:pt>
                <c:pt idx="600">
                  <c:v>-1.15617116292318E-3</c:v>
                </c:pt>
                <c:pt idx="601">
                  <c:v>-1.05158487955729E-3</c:v>
                </c:pt>
                <c:pt idx="602">
                  <c:v>-1.1094411214192701E-3</c:v>
                </c:pt>
                <c:pt idx="603">
                  <c:v>-1.0776519775390701E-3</c:v>
                </c:pt>
                <c:pt idx="604">
                  <c:v>-8.1030527750651103E-4</c:v>
                </c:pt>
                <c:pt idx="605">
                  <c:v>-1.15203857421876E-3</c:v>
                </c:pt>
                <c:pt idx="606">
                  <c:v>-1.3421376546224007E-3</c:v>
                </c:pt>
                <c:pt idx="607">
                  <c:v>-1.1466344197591199E-3</c:v>
                </c:pt>
                <c:pt idx="608">
                  <c:v>-1.0954538981119805E-3</c:v>
                </c:pt>
                <c:pt idx="609">
                  <c:v>-1.2464523315429705E-3</c:v>
                </c:pt>
                <c:pt idx="610">
                  <c:v>-1.2340545654296903E-3</c:v>
                </c:pt>
                <c:pt idx="611">
                  <c:v>-1.1615753173828101E-3</c:v>
                </c:pt>
                <c:pt idx="612">
                  <c:v>-1.1790593465169305E-3</c:v>
                </c:pt>
                <c:pt idx="613">
                  <c:v>-1.0986328125000002E-3</c:v>
                </c:pt>
                <c:pt idx="614">
                  <c:v>-1.1472702026367205E-3</c:v>
                </c:pt>
                <c:pt idx="615">
                  <c:v>-1.0423660278320304E-3</c:v>
                </c:pt>
                <c:pt idx="616">
                  <c:v>-7.7724456787109386E-4</c:v>
                </c:pt>
                <c:pt idx="617">
                  <c:v>-9.142557779947951E-4</c:v>
                </c:pt>
                <c:pt idx="618">
                  <c:v>-1.0585784912109401E-3</c:v>
                </c:pt>
                <c:pt idx="619">
                  <c:v>-1.1103947957356803E-3</c:v>
                </c:pt>
                <c:pt idx="620">
                  <c:v>-1.0919570922851602E-3</c:v>
                </c:pt>
                <c:pt idx="621">
                  <c:v>-1.0093053181966204E-3</c:v>
                </c:pt>
                <c:pt idx="622">
                  <c:v>-1.1170705159505201E-3</c:v>
                </c:pt>
                <c:pt idx="623">
                  <c:v>-1.0487238566080704E-3</c:v>
                </c:pt>
                <c:pt idx="624">
                  <c:v>-1.1351903279622399E-3</c:v>
                </c:pt>
                <c:pt idx="625">
                  <c:v>-1.1545817057291702E-3</c:v>
                </c:pt>
                <c:pt idx="626">
                  <c:v>-1.0703404744466197E-3</c:v>
                </c:pt>
                <c:pt idx="627">
                  <c:v>-1.1240641276041706E-3</c:v>
                </c:pt>
                <c:pt idx="628">
                  <c:v>-1.2620290120442703E-3</c:v>
                </c:pt>
                <c:pt idx="629">
                  <c:v>-1.3669331868489602E-3</c:v>
                </c:pt>
                <c:pt idx="630">
                  <c:v>-1.1653900146484399E-3</c:v>
                </c:pt>
                <c:pt idx="631">
                  <c:v>-1.3481775919596403E-3</c:v>
                </c:pt>
                <c:pt idx="632">
                  <c:v>-1.4190673828125007E-3</c:v>
                </c:pt>
                <c:pt idx="633">
                  <c:v>-1.4108022054036505E-3</c:v>
                </c:pt>
                <c:pt idx="634">
                  <c:v>-1.4893213907877607E-3</c:v>
                </c:pt>
                <c:pt idx="635">
                  <c:v>-1.5214284261067801E-3</c:v>
                </c:pt>
                <c:pt idx="636">
                  <c:v>-1.5649795532226604E-3</c:v>
                </c:pt>
                <c:pt idx="637">
                  <c:v>-1.4731089274088501E-3</c:v>
                </c:pt>
                <c:pt idx="638">
                  <c:v>-1.5840530395507901E-3</c:v>
                </c:pt>
                <c:pt idx="639">
                  <c:v>-1.6628901163737002E-3</c:v>
                </c:pt>
                <c:pt idx="640">
                  <c:v>-1.7541249593099007E-3</c:v>
                </c:pt>
                <c:pt idx="641">
                  <c:v>-1.7566680908203103E-3</c:v>
                </c:pt>
                <c:pt idx="642">
                  <c:v>-1.6107559204101602E-3</c:v>
                </c:pt>
                <c:pt idx="643">
                  <c:v>-1.5341440836588603E-3</c:v>
                </c:pt>
                <c:pt idx="644">
                  <c:v>-1.4743804931640605E-3</c:v>
                </c:pt>
                <c:pt idx="645">
                  <c:v>-1.4499028523763109E-3</c:v>
                </c:pt>
                <c:pt idx="646">
                  <c:v>-1.4680226643880303E-3</c:v>
                </c:pt>
                <c:pt idx="647">
                  <c:v>-1.3879140218099005E-3</c:v>
                </c:pt>
                <c:pt idx="648">
                  <c:v>-1.4130274454752603E-3</c:v>
                </c:pt>
                <c:pt idx="649">
                  <c:v>-1.23341878255208E-3</c:v>
                </c:pt>
                <c:pt idx="650">
                  <c:v>-1.0719299316406204E-3</c:v>
                </c:pt>
                <c:pt idx="651">
                  <c:v>-1.0970433553059904E-3</c:v>
                </c:pt>
                <c:pt idx="652">
                  <c:v>-9.7242991129557321E-4</c:v>
                </c:pt>
                <c:pt idx="653">
                  <c:v>-8.4336598714193189E-4</c:v>
                </c:pt>
                <c:pt idx="654">
                  <c:v>-7.7915191650390798E-4</c:v>
                </c:pt>
                <c:pt idx="655">
                  <c:v>-7.0095062255859722E-4</c:v>
                </c:pt>
                <c:pt idx="656">
                  <c:v>-5.9700012207031716E-4</c:v>
                </c:pt>
                <c:pt idx="657">
                  <c:v>-4.2025248209635397E-4</c:v>
                </c:pt>
                <c:pt idx="658">
                  <c:v>-3.690719604492181E-4</c:v>
                </c:pt>
                <c:pt idx="659">
                  <c:v>-2.9341379801432711E-4</c:v>
                </c:pt>
                <c:pt idx="660">
                  <c:v>-2.7306874593099011E-4</c:v>
                </c:pt>
                <c:pt idx="661">
                  <c:v>-1.9168853759766002E-4</c:v>
                </c:pt>
                <c:pt idx="662">
                  <c:v>2.7020772298176808E-5</c:v>
                </c:pt>
                <c:pt idx="663">
                  <c:v>1.9327799479166406E-4</c:v>
                </c:pt>
                <c:pt idx="664">
                  <c:v>1.4305114746093803E-5</c:v>
                </c:pt>
                <c:pt idx="665">
                  <c:v>1.5894571940063707E-6</c:v>
                </c:pt>
                <c:pt idx="666">
                  <c:v>2.988179524739651E-5</c:v>
                </c:pt>
                <c:pt idx="667">
                  <c:v>-3.9100646972656311E-5</c:v>
                </c:pt>
                <c:pt idx="668">
                  <c:v>-4.227956136067939E-5</c:v>
                </c:pt>
                <c:pt idx="669">
                  <c:v>-3.4014383951823314E-5</c:v>
                </c:pt>
                <c:pt idx="670">
                  <c:v>-8.5512797037763308E-5</c:v>
                </c:pt>
                <c:pt idx="671">
                  <c:v>-3.1789143880231514E-6</c:v>
                </c:pt>
                <c:pt idx="672">
                  <c:v>-7.5022379557289516E-5</c:v>
                </c:pt>
                <c:pt idx="673">
                  <c:v>-1.3001759847005402E-4</c:v>
                </c:pt>
                <c:pt idx="674">
                  <c:v>-2.9055277506510809E-4</c:v>
                </c:pt>
                <c:pt idx="675">
                  <c:v>-3.3887227376302011E-4</c:v>
                </c:pt>
                <c:pt idx="676">
                  <c:v>-3.9482116699219102E-4</c:v>
                </c:pt>
                <c:pt idx="677">
                  <c:v>-4.4282277425130407E-4</c:v>
                </c:pt>
                <c:pt idx="678">
                  <c:v>-5.8905283610026103E-4</c:v>
                </c:pt>
                <c:pt idx="679">
                  <c:v>-5.903244018554681E-4</c:v>
                </c:pt>
                <c:pt idx="680">
                  <c:v>-6.7265828450521021E-4</c:v>
                </c:pt>
                <c:pt idx="681">
                  <c:v>-8.0235799153645707E-4</c:v>
                </c:pt>
                <c:pt idx="682">
                  <c:v>-8.1888834635416598E-4</c:v>
                </c:pt>
                <c:pt idx="683">
                  <c:v>-9.9817911783854412E-4</c:v>
                </c:pt>
                <c:pt idx="684">
                  <c:v>-1.0681152343750002E-3</c:v>
                </c:pt>
                <c:pt idx="685">
                  <c:v>-1.0903676350911505E-3</c:v>
                </c:pt>
                <c:pt idx="686">
                  <c:v>-1.26139322916667E-3</c:v>
                </c:pt>
                <c:pt idx="687">
                  <c:v>-1.2658437093099003E-3</c:v>
                </c:pt>
                <c:pt idx="688">
                  <c:v>-1.2378692626953108E-3</c:v>
                </c:pt>
                <c:pt idx="689">
                  <c:v>-1.2791951497395804E-3</c:v>
                </c:pt>
                <c:pt idx="690">
                  <c:v>-1.4429092407226608E-3</c:v>
                </c:pt>
                <c:pt idx="691">
                  <c:v>-1.4616648356119808E-3</c:v>
                </c:pt>
                <c:pt idx="692">
                  <c:v>-1.4397303263346307E-3</c:v>
                </c:pt>
                <c:pt idx="693">
                  <c:v>-1.4031728108724005E-3</c:v>
                </c:pt>
                <c:pt idx="694">
                  <c:v>-1.4165242513020807E-3</c:v>
                </c:pt>
                <c:pt idx="695">
                  <c:v>-1.3704299926757806E-3</c:v>
                </c:pt>
                <c:pt idx="696">
                  <c:v>-1.4231999715169305E-3</c:v>
                </c:pt>
                <c:pt idx="697">
                  <c:v>-1.3977686564127603E-3</c:v>
                </c:pt>
                <c:pt idx="698">
                  <c:v>-1.4324188232421901E-3</c:v>
                </c:pt>
                <c:pt idx="699">
                  <c:v>-1.3376871744791702E-3</c:v>
                </c:pt>
                <c:pt idx="700">
                  <c:v>-1.2556711832682297E-3</c:v>
                </c:pt>
                <c:pt idx="701">
                  <c:v>-1.2925465901692705E-3</c:v>
                </c:pt>
                <c:pt idx="702">
                  <c:v>-1.16380055745443E-3</c:v>
                </c:pt>
                <c:pt idx="703">
                  <c:v>-1.0245641072591204E-3</c:v>
                </c:pt>
                <c:pt idx="704">
                  <c:v>-9.2124938964844216E-4</c:v>
                </c:pt>
                <c:pt idx="705">
                  <c:v>-7.4799855550130396E-4</c:v>
                </c:pt>
                <c:pt idx="706">
                  <c:v>-6.9109598795573021E-4</c:v>
                </c:pt>
                <c:pt idx="707">
                  <c:v>-6.7424774169922092E-4</c:v>
                </c:pt>
                <c:pt idx="708">
                  <c:v>-6.3133239746093815E-4</c:v>
                </c:pt>
                <c:pt idx="709">
                  <c:v>-5.9413909912109494E-4</c:v>
                </c:pt>
                <c:pt idx="710">
                  <c:v>-4.9908955891927412E-4</c:v>
                </c:pt>
                <c:pt idx="711">
                  <c:v>-4.4377644856770815E-4</c:v>
                </c:pt>
                <c:pt idx="712">
                  <c:v>-4.3265024820963712E-4</c:v>
                </c:pt>
                <c:pt idx="713">
                  <c:v>-2.9977162679036706E-4</c:v>
                </c:pt>
                <c:pt idx="714">
                  <c:v>-2.3015340169271002E-4</c:v>
                </c:pt>
                <c:pt idx="715">
                  <c:v>-2.1394093831380301E-4</c:v>
                </c:pt>
                <c:pt idx="716">
                  <c:v>-2.13623046875E-4</c:v>
                </c:pt>
                <c:pt idx="717">
                  <c:v>-1.9041697184244907E-4</c:v>
                </c:pt>
                <c:pt idx="718">
                  <c:v>-2.8165181477864815E-4</c:v>
                </c:pt>
                <c:pt idx="719">
                  <c:v>-9.9182128906250217E-5</c:v>
                </c:pt>
                <c:pt idx="720">
                  <c:v>-1.1539459228515701E-4</c:v>
                </c:pt>
                <c:pt idx="721">
                  <c:v>-1.7547607421875008E-4</c:v>
                </c:pt>
                <c:pt idx="722">
                  <c:v>-2.0535786946614603E-4</c:v>
                </c:pt>
                <c:pt idx="723">
                  <c:v>-2.3778279622396005E-4</c:v>
                </c:pt>
                <c:pt idx="724">
                  <c:v>-2.7592976888021005E-4</c:v>
                </c:pt>
                <c:pt idx="725">
                  <c:v>-3.1153361002604412E-4</c:v>
                </c:pt>
                <c:pt idx="726">
                  <c:v>-2.5685628255208402E-4</c:v>
                </c:pt>
                <c:pt idx="727">
                  <c:v>-4.5903523763020707E-4</c:v>
                </c:pt>
                <c:pt idx="728">
                  <c:v>-4.3042500813802011E-4</c:v>
                </c:pt>
                <c:pt idx="729">
                  <c:v>-7.2797139485677412E-4</c:v>
                </c:pt>
                <c:pt idx="730">
                  <c:v>-7.4609120686849005E-4</c:v>
                </c:pt>
                <c:pt idx="731">
                  <c:v>-7.3655446370442885E-4</c:v>
                </c:pt>
                <c:pt idx="732">
                  <c:v>-8.4431966145833619E-4</c:v>
                </c:pt>
                <c:pt idx="733">
                  <c:v>-1.0302861531575505E-3</c:v>
                </c:pt>
                <c:pt idx="734">
                  <c:v>-1.1259714762369803E-3</c:v>
                </c:pt>
                <c:pt idx="735">
                  <c:v>-1.3214747111002605E-3</c:v>
                </c:pt>
                <c:pt idx="736">
                  <c:v>-1.4305114746093804E-3</c:v>
                </c:pt>
                <c:pt idx="737">
                  <c:v>-1.52365366617839E-3</c:v>
                </c:pt>
                <c:pt idx="738">
                  <c:v>-1.5989939371744805E-3</c:v>
                </c:pt>
                <c:pt idx="739">
                  <c:v>-1.8475850423177106E-3</c:v>
                </c:pt>
                <c:pt idx="740">
                  <c:v>-1.9289652506510407E-3</c:v>
                </c:pt>
                <c:pt idx="741">
                  <c:v>-1.97633107503256E-3</c:v>
                </c:pt>
                <c:pt idx="742">
                  <c:v>-2.0182927449544298E-3</c:v>
                </c:pt>
                <c:pt idx="743">
                  <c:v>-2.2166570027669303E-3</c:v>
                </c:pt>
                <c:pt idx="744">
                  <c:v>-2.2684733072916713E-3</c:v>
                </c:pt>
                <c:pt idx="745">
                  <c:v>-2.3625691731770804E-3</c:v>
                </c:pt>
                <c:pt idx="746">
                  <c:v>-2.4719238281250004E-3</c:v>
                </c:pt>
                <c:pt idx="747">
                  <c:v>-2.5049845377604304E-3</c:v>
                </c:pt>
                <c:pt idx="748">
                  <c:v>-2.5628407796224007E-3</c:v>
                </c:pt>
                <c:pt idx="749">
                  <c:v>-2.72369384765626E-3</c:v>
                </c:pt>
                <c:pt idx="750">
                  <c:v>-2.6760101318359401E-3</c:v>
                </c:pt>
                <c:pt idx="751">
                  <c:v>-2.8168360392252603E-3</c:v>
                </c:pt>
                <c:pt idx="752">
                  <c:v>-2.6801427205403708E-3</c:v>
                </c:pt>
                <c:pt idx="753">
                  <c:v>-2.681414286295581E-3</c:v>
                </c:pt>
                <c:pt idx="754">
                  <c:v>-2.8581619262695313E-3</c:v>
                </c:pt>
                <c:pt idx="755">
                  <c:v>-2.887090047200531E-3</c:v>
                </c:pt>
                <c:pt idx="756">
                  <c:v>-2.9678344726562509E-3</c:v>
                </c:pt>
                <c:pt idx="757">
                  <c:v>-2.8972625732421923E-3</c:v>
                </c:pt>
                <c:pt idx="758">
                  <c:v>-2.8476715087890707E-3</c:v>
                </c:pt>
                <c:pt idx="759">
                  <c:v>-3.0069351196289102E-3</c:v>
                </c:pt>
                <c:pt idx="760">
                  <c:v>-3.0037562052408913E-3</c:v>
                </c:pt>
                <c:pt idx="761">
                  <c:v>-2.9214223225911408E-3</c:v>
                </c:pt>
                <c:pt idx="762">
                  <c:v>-2.9217402140299512E-3</c:v>
                </c:pt>
                <c:pt idx="763">
                  <c:v>-3.0504862467448002E-3</c:v>
                </c:pt>
                <c:pt idx="764">
                  <c:v>-3.2157897949218806E-3</c:v>
                </c:pt>
                <c:pt idx="765">
                  <c:v>-3.0606587727864602E-3</c:v>
                </c:pt>
                <c:pt idx="766">
                  <c:v>-2.9357274373372402E-3</c:v>
                </c:pt>
                <c:pt idx="767">
                  <c:v>-2.9233296712239611E-3</c:v>
                </c:pt>
                <c:pt idx="768">
                  <c:v>-2.691268920898441E-3</c:v>
                </c:pt>
                <c:pt idx="769">
                  <c:v>-2.6162465413411512E-3</c:v>
                </c:pt>
                <c:pt idx="770">
                  <c:v>-2.3218790690104204E-3</c:v>
                </c:pt>
                <c:pt idx="771">
                  <c:v>-2.2493998209635506E-3</c:v>
                </c:pt>
                <c:pt idx="772">
                  <c:v>-2.2198359171549495E-3</c:v>
                </c:pt>
                <c:pt idx="773">
                  <c:v>-2.0160675048828103E-3</c:v>
                </c:pt>
                <c:pt idx="774">
                  <c:v>-1.7983118693033903E-3</c:v>
                </c:pt>
                <c:pt idx="775">
                  <c:v>-1.8307367960612006E-3</c:v>
                </c:pt>
                <c:pt idx="776">
                  <c:v>-1.5853246053059904E-3</c:v>
                </c:pt>
                <c:pt idx="777">
                  <c:v>-1.5226999918619805E-3</c:v>
                </c:pt>
                <c:pt idx="778">
                  <c:v>-1.6002655029296901E-3</c:v>
                </c:pt>
                <c:pt idx="779">
                  <c:v>-1.4877319335937606E-3</c:v>
                </c:pt>
                <c:pt idx="780">
                  <c:v>-1.3453165690104204E-3</c:v>
                </c:pt>
                <c:pt idx="781">
                  <c:v>-1.4111200968424506E-3</c:v>
                </c:pt>
                <c:pt idx="782">
                  <c:v>-1.4101664225260404E-3</c:v>
                </c:pt>
                <c:pt idx="783">
                  <c:v>-1.4880498250325505E-3</c:v>
                </c:pt>
                <c:pt idx="784">
                  <c:v>-1.3291041056315109E-3</c:v>
                </c:pt>
                <c:pt idx="785">
                  <c:v>-1.40635172526042E-3</c:v>
                </c:pt>
                <c:pt idx="786">
                  <c:v>-1.3443628946940109E-3</c:v>
                </c:pt>
                <c:pt idx="787">
                  <c:v>-1.2470881144205804E-3</c:v>
                </c:pt>
                <c:pt idx="788">
                  <c:v>-1.4657974243164102E-3</c:v>
                </c:pt>
                <c:pt idx="789">
                  <c:v>-1.4568964640299504E-3</c:v>
                </c:pt>
                <c:pt idx="790">
                  <c:v>-1.6803741455078103E-3</c:v>
                </c:pt>
                <c:pt idx="791">
                  <c:v>-1.65939331054687E-3</c:v>
                </c:pt>
                <c:pt idx="792">
                  <c:v>-1.7159779866536505E-3</c:v>
                </c:pt>
                <c:pt idx="793">
                  <c:v>-1.7601648966471405E-3</c:v>
                </c:pt>
                <c:pt idx="794">
                  <c:v>-2.1918614705403613E-3</c:v>
                </c:pt>
                <c:pt idx="795">
                  <c:v>-2.2083918253580801E-3</c:v>
                </c:pt>
                <c:pt idx="796">
                  <c:v>-1.9779205322265603E-3</c:v>
                </c:pt>
                <c:pt idx="797">
                  <c:v>-2.2649765014648507E-3</c:v>
                </c:pt>
                <c:pt idx="798">
                  <c:v>-2.5647481282552111E-3</c:v>
                </c:pt>
                <c:pt idx="799">
                  <c:v>-2.5529861450195299E-3</c:v>
                </c:pt>
                <c:pt idx="800">
                  <c:v>-2.7637481689453216E-3</c:v>
                </c:pt>
                <c:pt idx="801">
                  <c:v>-2.8429031372070308E-3</c:v>
                </c:pt>
                <c:pt idx="802">
                  <c:v>-2.8575261433919307E-3</c:v>
                </c:pt>
                <c:pt idx="803">
                  <c:v>-2.9163360595703203E-3</c:v>
                </c:pt>
                <c:pt idx="804">
                  <c:v>-3.4157435099283918E-3</c:v>
                </c:pt>
                <c:pt idx="805">
                  <c:v>-3.3639272054036503E-3</c:v>
                </c:pt>
                <c:pt idx="806">
                  <c:v>-3.4322738647460911E-3</c:v>
                </c:pt>
                <c:pt idx="807">
                  <c:v>-3.6818186442057312E-3</c:v>
                </c:pt>
                <c:pt idx="808">
                  <c:v>-3.8693745930989611E-3</c:v>
                </c:pt>
                <c:pt idx="809">
                  <c:v>-4.2193730672200501E-3</c:v>
                </c:pt>
                <c:pt idx="810">
                  <c:v>-3.9621988932291713E-3</c:v>
                </c:pt>
                <c:pt idx="811">
                  <c:v>-4.1799545288085894E-3</c:v>
                </c:pt>
                <c:pt idx="812">
                  <c:v>-4.2549769083658788E-3</c:v>
                </c:pt>
                <c:pt idx="813">
                  <c:v>-4.5557022094726623E-3</c:v>
                </c:pt>
                <c:pt idx="814">
                  <c:v>-4.4453938802083409E-3</c:v>
                </c:pt>
                <c:pt idx="815">
                  <c:v>-4.6688715616862017E-3</c:v>
                </c:pt>
                <c:pt idx="816">
                  <c:v>-4.6888987223307407E-3</c:v>
                </c:pt>
                <c:pt idx="817">
                  <c:v>-4.667282104492191E-3</c:v>
                </c:pt>
                <c:pt idx="818">
                  <c:v>-5.1094690958659013E-3</c:v>
                </c:pt>
                <c:pt idx="819">
                  <c:v>-5.3606033325195399E-3</c:v>
                </c:pt>
                <c:pt idx="820">
                  <c:v>-5.2283604939778799E-3</c:v>
                </c:pt>
                <c:pt idx="821">
                  <c:v>-5.771636962890651E-3</c:v>
                </c:pt>
                <c:pt idx="822">
                  <c:v>-5.5074691772461007E-3</c:v>
                </c:pt>
                <c:pt idx="823">
                  <c:v>-5.8558781941731898E-3</c:v>
                </c:pt>
                <c:pt idx="824">
                  <c:v>-5.9496561686197807E-3</c:v>
                </c:pt>
                <c:pt idx="825">
                  <c:v>-6.1918894449869812E-3</c:v>
                </c:pt>
                <c:pt idx="826">
                  <c:v>-6.2303543090820104E-3</c:v>
                </c:pt>
                <c:pt idx="827">
                  <c:v>-6.2100092569987095E-3</c:v>
                </c:pt>
                <c:pt idx="828">
                  <c:v>-6.1270395914713414E-3</c:v>
                </c:pt>
                <c:pt idx="829">
                  <c:v>-6.1893463134765824E-3</c:v>
                </c:pt>
                <c:pt idx="830">
                  <c:v>-6.35274251302084E-3</c:v>
                </c:pt>
                <c:pt idx="831">
                  <c:v>-6.822586059570303E-3</c:v>
                </c:pt>
                <c:pt idx="832">
                  <c:v>-6.7866643269856803E-3</c:v>
                </c:pt>
                <c:pt idx="833">
                  <c:v>-6.7288080851237208E-3</c:v>
                </c:pt>
                <c:pt idx="834">
                  <c:v>-6.9119135538737121E-3</c:v>
                </c:pt>
                <c:pt idx="835">
                  <c:v>-7.1509679158528799E-3</c:v>
                </c:pt>
                <c:pt idx="836">
                  <c:v>-7.2380701700846201E-3</c:v>
                </c:pt>
                <c:pt idx="837">
                  <c:v>-7.3684056599935118E-3</c:v>
                </c:pt>
                <c:pt idx="838">
                  <c:v>-7.6462427775065107E-3</c:v>
                </c:pt>
                <c:pt idx="839">
                  <c:v>-7.5394312540690116E-3</c:v>
                </c:pt>
                <c:pt idx="840">
                  <c:v>-7.39510854085284E-3</c:v>
                </c:pt>
                <c:pt idx="841">
                  <c:v>-7.6646804809570399E-3</c:v>
                </c:pt>
                <c:pt idx="842">
                  <c:v>-8.4056854248046927E-3</c:v>
                </c:pt>
                <c:pt idx="843">
                  <c:v>-7.8325271606445399E-3</c:v>
                </c:pt>
                <c:pt idx="844">
                  <c:v>-8.6310704549153721E-3</c:v>
                </c:pt>
                <c:pt idx="845">
                  <c:v>-8.5589090983072911E-3</c:v>
                </c:pt>
                <c:pt idx="846">
                  <c:v>-8.6990992228190532E-3</c:v>
                </c:pt>
                <c:pt idx="847">
                  <c:v>-9.3860626220703524E-3</c:v>
                </c:pt>
                <c:pt idx="848">
                  <c:v>-9.4664891560872697E-3</c:v>
                </c:pt>
                <c:pt idx="849">
                  <c:v>-9.2468261718750035E-3</c:v>
                </c:pt>
                <c:pt idx="850">
                  <c:v>-9.8495483398437639E-3</c:v>
                </c:pt>
                <c:pt idx="851">
                  <c:v>-1.0218620300293E-2</c:v>
                </c:pt>
                <c:pt idx="852">
                  <c:v>-1.0650634765625E-2</c:v>
                </c:pt>
                <c:pt idx="853">
                  <c:v>-1.0689099629720002E-2</c:v>
                </c:pt>
                <c:pt idx="854">
                  <c:v>-1.09319686889648E-2</c:v>
                </c:pt>
                <c:pt idx="855">
                  <c:v>-1.1199315388997403E-2</c:v>
                </c:pt>
                <c:pt idx="856">
                  <c:v>-1.1640230814615904E-2</c:v>
                </c:pt>
                <c:pt idx="857">
                  <c:v>-1.2331008911132802E-2</c:v>
                </c:pt>
                <c:pt idx="858">
                  <c:v>-1.2260437011718804E-2</c:v>
                </c:pt>
                <c:pt idx="859">
                  <c:v>-1.23929977416992E-2</c:v>
                </c:pt>
                <c:pt idx="860">
                  <c:v>-1.2730916341145803E-2</c:v>
                </c:pt>
                <c:pt idx="861">
                  <c:v>-1.3509432474772105E-2</c:v>
                </c:pt>
                <c:pt idx="862">
                  <c:v>-1.2835502624511703E-2</c:v>
                </c:pt>
                <c:pt idx="863">
                  <c:v>-1.3300895690918005E-2</c:v>
                </c:pt>
                <c:pt idx="864">
                  <c:v>-1.3691266377766905E-2</c:v>
                </c:pt>
                <c:pt idx="865">
                  <c:v>-1.4544804890950504E-2</c:v>
                </c:pt>
                <c:pt idx="866">
                  <c:v>-1.49548848470052E-2</c:v>
                </c:pt>
                <c:pt idx="867">
                  <c:v>-1.6066869099934898E-2</c:v>
                </c:pt>
                <c:pt idx="868">
                  <c:v>-1.6542434692382806E-2</c:v>
                </c:pt>
                <c:pt idx="869">
                  <c:v>-1.7300605773925806E-2</c:v>
                </c:pt>
                <c:pt idx="870">
                  <c:v>-1.7547607421875E-2</c:v>
                </c:pt>
                <c:pt idx="871">
                  <c:v>-1.9075393676757809E-2</c:v>
                </c:pt>
                <c:pt idx="872">
                  <c:v>-1.8330891927083304E-2</c:v>
                </c:pt>
                <c:pt idx="873">
                  <c:v>-1.9003232320149704E-2</c:v>
                </c:pt>
                <c:pt idx="874">
                  <c:v>-1.87775293986003E-2</c:v>
                </c:pt>
                <c:pt idx="875">
                  <c:v>-1.7777760823567707E-2</c:v>
                </c:pt>
                <c:pt idx="876">
                  <c:v>-1.8830935160319005E-2</c:v>
                </c:pt>
                <c:pt idx="877">
                  <c:v>-1.9816398620605503E-2</c:v>
                </c:pt>
                <c:pt idx="878">
                  <c:v>-1.8459002176920501E-2</c:v>
                </c:pt>
                <c:pt idx="879">
                  <c:v>-1.8628438313802103E-2</c:v>
                </c:pt>
                <c:pt idx="880">
                  <c:v>-1.7758051554362008E-2</c:v>
                </c:pt>
                <c:pt idx="881">
                  <c:v>-1.8957455952962308E-2</c:v>
                </c:pt>
                <c:pt idx="882">
                  <c:v>-1.8733024597168003E-2</c:v>
                </c:pt>
                <c:pt idx="883">
                  <c:v>-1.8879890441894497E-2</c:v>
                </c:pt>
                <c:pt idx="884">
                  <c:v>-1.8831253051757802E-2</c:v>
                </c:pt>
                <c:pt idx="885">
                  <c:v>-1.8367131551106804E-2</c:v>
                </c:pt>
                <c:pt idx="886">
                  <c:v>-1.8952369689941399E-2</c:v>
                </c:pt>
                <c:pt idx="887">
                  <c:v>-1.9670486450195302E-2</c:v>
                </c:pt>
                <c:pt idx="888">
                  <c:v>-2.0203272501627702E-2</c:v>
                </c:pt>
                <c:pt idx="889">
                  <c:v>-1.9412358601888103E-2</c:v>
                </c:pt>
                <c:pt idx="890">
                  <c:v>-2.1351178487142006E-2</c:v>
                </c:pt>
                <c:pt idx="891">
                  <c:v>-2.0783424377441403E-2</c:v>
                </c:pt>
                <c:pt idx="892">
                  <c:v>-2.2604942321777406E-2</c:v>
                </c:pt>
                <c:pt idx="893">
                  <c:v>-2.0325342814127612E-2</c:v>
                </c:pt>
                <c:pt idx="894">
                  <c:v>-2.196439107259111E-2</c:v>
                </c:pt>
                <c:pt idx="895">
                  <c:v>-2.2725423177083304E-2</c:v>
                </c:pt>
                <c:pt idx="896">
                  <c:v>-1.9846916198730503E-2</c:v>
                </c:pt>
                <c:pt idx="897">
                  <c:v>-2.3931185404459706E-2</c:v>
                </c:pt>
                <c:pt idx="898">
                  <c:v>-2.2938092549641902E-2</c:v>
                </c:pt>
                <c:pt idx="899">
                  <c:v>-2.1865526835123709E-2</c:v>
                </c:pt>
                <c:pt idx="900">
                  <c:v>-2.3880322774251301E-2</c:v>
                </c:pt>
                <c:pt idx="901">
                  <c:v>-2.4215380350748706E-2</c:v>
                </c:pt>
                <c:pt idx="902">
                  <c:v>-2.5898297627767009E-2</c:v>
                </c:pt>
                <c:pt idx="903">
                  <c:v>-2.7100245157877609E-2</c:v>
                </c:pt>
                <c:pt idx="904">
                  <c:v>-2.6315053304036409E-2</c:v>
                </c:pt>
                <c:pt idx="905">
                  <c:v>-2.507114410400391E-2</c:v>
                </c:pt>
                <c:pt idx="906">
                  <c:v>-2.6348431905110711E-2</c:v>
                </c:pt>
                <c:pt idx="907">
                  <c:v>-2.8760274251302103E-2</c:v>
                </c:pt>
                <c:pt idx="908">
                  <c:v>-2.7681986490885505E-2</c:v>
                </c:pt>
                <c:pt idx="909">
                  <c:v>-3.1083106994628906E-2</c:v>
                </c:pt>
                <c:pt idx="910">
                  <c:v>-2.9225985209147105E-2</c:v>
                </c:pt>
              </c:numCache>
            </c:numRef>
          </c:yVal>
          <c:smooth val="1"/>
        </c:ser>
        <c:ser>
          <c:idx val="1"/>
          <c:order val="1"/>
          <c:tx>
            <c:strRef>
              <c:f>'example sample11'!$E$1</c:f>
              <c:strCache>
                <c:ptCount val="1"/>
                <c:pt idx="0">
                  <c:v>UNFILTERED</c:v>
                </c:pt>
              </c:strCache>
            </c:strRef>
          </c:tx>
          <c:marker>
            <c:symbol val="none"/>
          </c:marker>
          <c:xVal>
            <c:numRef>
              <c:f>'example sample11'!$A$2:$A$912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'example sample11'!$E$2:$E$912</c:f>
              <c:numCache>
                <c:formatCode>General</c:formatCode>
                <c:ptCount val="911"/>
                <c:pt idx="0">
                  <c:v>2.6421232223510769</c:v>
                </c:pt>
                <c:pt idx="1">
                  <c:v>2.7700211207071952</c:v>
                </c:pt>
                <c:pt idx="2">
                  <c:v>2.8341442743937177</c:v>
                </c:pt>
                <c:pt idx="3">
                  <c:v>2.8445800145467142</c:v>
                </c:pt>
                <c:pt idx="4">
                  <c:v>2.83418114980062</c:v>
                </c:pt>
                <c:pt idx="5">
                  <c:v>2.838527679443362</c:v>
                </c:pt>
                <c:pt idx="6">
                  <c:v>2.825476646423339</c:v>
                </c:pt>
                <c:pt idx="7">
                  <c:v>2.8404591878255188</c:v>
                </c:pt>
                <c:pt idx="8">
                  <c:v>2.8249425888061532</c:v>
                </c:pt>
                <c:pt idx="9">
                  <c:v>2.7761233647664412</c:v>
                </c:pt>
                <c:pt idx="10">
                  <c:v>2.7223170598347992</c:v>
                </c:pt>
                <c:pt idx="11">
                  <c:v>2.6520614624023442</c:v>
                </c:pt>
                <c:pt idx="12">
                  <c:v>2.5291179021199603</c:v>
                </c:pt>
                <c:pt idx="13">
                  <c:v>2.2953952153523804</c:v>
                </c:pt>
                <c:pt idx="14">
                  <c:v>2.012339909871419</c:v>
                </c:pt>
                <c:pt idx="15">
                  <c:v>1.7458047866821267</c:v>
                </c:pt>
                <c:pt idx="16">
                  <c:v>1.5051943461100237</c:v>
                </c:pt>
                <c:pt idx="17">
                  <c:v>1.2958014806111637</c:v>
                </c:pt>
                <c:pt idx="18">
                  <c:v>1.1168301900227851</c:v>
                </c:pt>
                <c:pt idx="19">
                  <c:v>0.96698061625162812</c:v>
                </c:pt>
                <c:pt idx="20">
                  <c:v>0.83848921457926506</c:v>
                </c:pt>
                <c:pt idx="21">
                  <c:v>0.73079268137614006</c:v>
                </c:pt>
                <c:pt idx="22">
                  <c:v>0.64146073659261105</c:v>
                </c:pt>
                <c:pt idx="23">
                  <c:v>0.56789207458496205</c:v>
                </c:pt>
                <c:pt idx="24">
                  <c:v>0.50887902577718103</c:v>
                </c:pt>
                <c:pt idx="25">
                  <c:v>0.46015135447184197</c:v>
                </c:pt>
                <c:pt idx="26">
                  <c:v>0.42095279693603505</c:v>
                </c:pt>
                <c:pt idx="27">
                  <c:v>0.38958485921224117</c:v>
                </c:pt>
                <c:pt idx="28">
                  <c:v>0.36435635884602802</c:v>
                </c:pt>
                <c:pt idx="29">
                  <c:v>0.34420998891194704</c:v>
                </c:pt>
                <c:pt idx="30">
                  <c:v>0.32806905110677104</c:v>
                </c:pt>
                <c:pt idx="31">
                  <c:v>0.31467628479003906</c:v>
                </c:pt>
                <c:pt idx="32">
                  <c:v>0.30352560679117802</c:v>
                </c:pt>
                <c:pt idx="33">
                  <c:v>0.29411093393961713</c:v>
                </c:pt>
                <c:pt idx="34">
                  <c:v>0.28619321187337199</c:v>
                </c:pt>
                <c:pt idx="35">
                  <c:v>0.27908897399902416</c:v>
                </c:pt>
                <c:pt idx="36">
                  <c:v>0.27281157175699905</c:v>
                </c:pt>
                <c:pt idx="37">
                  <c:v>0.26703071594238303</c:v>
                </c:pt>
                <c:pt idx="38">
                  <c:v>0.261681874593099</c:v>
                </c:pt>
                <c:pt idx="39">
                  <c:v>0.2567450205485019</c:v>
                </c:pt>
                <c:pt idx="40">
                  <c:v>0.25197283426920608</c:v>
                </c:pt>
                <c:pt idx="41">
                  <c:v>0.24737040201822902</c:v>
                </c:pt>
                <c:pt idx="42">
                  <c:v>0.24298350016276105</c:v>
                </c:pt>
                <c:pt idx="43">
                  <c:v>0.23872756958007801</c:v>
                </c:pt>
                <c:pt idx="44">
                  <c:v>0.23468399047851499</c:v>
                </c:pt>
                <c:pt idx="45">
                  <c:v>0.23070685068766303</c:v>
                </c:pt>
                <c:pt idx="46">
                  <c:v>0.22694047292073602</c:v>
                </c:pt>
                <c:pt idx="47">
                  <c:v>0.22332731882731102</c:v>
                </c:pt>
                <c:pt idx="48">
                  <c:v>0.21988836924235103</c:v>
                </c:pt>
                <c:pt idx="49">
                  <c:v>0.21661249796549506</c:v>
                </c:pt>
                <c:pt idx="50">
                  <c:v>0.21354389190673903</c:v>
                </c:pt>
                <c:pt idx="51">
                  <c:v>0.21067714691162101</c:v>
                </c:pt>
                <c:pt idx="52">
                  <c:v>0.20795853932698602</c:v>
                </c:pt>
                <c:pt idx="53">
                  <c:v>0.20548343658447307</c:v>
                </c:pt>
                <c:pt idx="54">
                  <c:v>0.20319906870524101</c:v>
                </c:pt>
                <c:pt idx="55">
                  <c:v>0.20099385579427104</c:v>
                </c:pt>
                <c:pt idx="56">
                  <c:v>0.19892024993896501</c:v>
                </c:pt>
                <c:pt idx="57">
                  <c:v>0.19706217447916702</c:v>
                </c:pt>
                <c:pt idx="58">
                  <c:v>0.19523143768310502</c:v>
                </c:pt>
                <c:pt idx="59">
                  <c:v>0.193467775980631</c:v>
                </c:pt>
                <c:pt idx="60">
                  <c:v>0.19176928202311203</c:v>
                </c:pt>
                <c:pt idx="61">
                  <c:v>0.19023195902506501</c:v>
                </c:pt>
                <c:pt idx="62">
                  <c:v>0.18858114878336604</c:v>
                </c:pt>
                <c:pt idx="63">
                  <c:v>0.18700758616129606</c:v>
                </c:pt>
                <c:pt idx="64">
                  <c:v>0.18531767527262402</c:v>
                </c:pt>
                <c:pt idx="65">
                  <c:v>0.18367099761962899</c:v>
                </c:pt>
                <c:pt idx="66">
                  <c:v>0.18199570973714205</c:v>
                </c:pt>
                <c:pt idx="67">
                  <c:v>0.18026320139567104</c:v>
                </c:pt>
                <c:pt idx="68">
                  <c:v>0.17847061157226604</c:v>
                </c:pt>
                <c:pt idx="69">
                  <c:v>0.17665958404541002</c:v>
                </c:pt>
                <c:pt idx="70">
                  <c:v>0.17471122741699205</c:v>
                </c:pt>
                <c:pt idx="71">
                  <c:v>0.17269738515218105</c:v>
                </c:pt>
                <c:pt idx="72">
                  <c:v>0.17065048217773504</c:v>
                </c:pt>
                <c:pt idx="73">
                  <c:v>0.16852664947509802</c:v>
                </c:pt>
                <c:pt idx="74">
                  <c:v>0.16630649566650402</c:v>
                </c:pt>
                <c:pt idx="75">
                  <c:v>0.16409047444661401</c:v>
                </c:pt>
                <c:pt idx="76">
                  <c:v>0.16188780466715499</c:v>
                </c:pt>
                <c:pt idx="77">
                  <c:v>0.15955384572347003</c:v>
                </c:pt>
                <c:pt idx="78">
                  <c:v>0.15718714396158801</c:v>
                </c:pt>
                <c:pt idx="79">
                  <c:v>0.15477180480957001</c:v>
                </c:pt>
                <c:pt idx="80">
                  <c:v>0.15240128835042407</c:v>
                </c:pt>
                <c:pt idx="81">
                  <c:v>0.15001424153645807</c:v>
                </c:pt>
                <c:pt idx="82">
                  <c:v>0.14753214518229207</c:v>
                </c:pt>
                <c:pt idx="83">
                  <c:v>0.14503574371337902</c:v>
                </c:pt>
                <c:pt idx="84">
                  <c:v>0.14262421925862598</c:v>
                </c:pt>
                <c:pt idx="85">
                  <c:v>0.140196164449056</c:v>
                </c:pt>
                <c:pt idx="86">
                  <c:v>0.13777796427408798</c:v>
                </c:pt>
                <c:pt idx="87">
                  <c:v>0.13538583119710304</c:v>
                </c:pt>
                <c:pt idx="88">
                  <c:v>0.133020083109538</c:v>
                </c:pt>
                <c:pt idx="89">
                  <c:v>0.13058598836263002</c:v>
                </c:pt>
                <c:pt idx="90">
                  <c:v>0.128355344136556</c:v>
                </c:pt>
                <c:pt idx="91">
                  <c:v>0.12606938680013105</c:v>
                </c:pt>
                <c:pt idx="92">
                  <c:v>0.12381903330484999</c:v>
                </c:pt>
                <c:pt idx="93">
                  <c:v>0.12152099609375</c:v>
                </c:pt>
                <c:pt idx="94">
                  <c:v>0.11927413940429701</c:v>
                </c:pt>
                <c:pt idx="95">
                  <c:v>0.11704889933268199</c:v>
                </c:pt>
                <c:pt idx="96">
                  <c:v>0.11477724711100201</c:v>
                </c:pt>
                <c:pt idx="97">
                  <c:v>0.11260191599528001</c:v>
                </c:pt>
                <c:pt idx="98">
                  <c:v>0.11036713918050099</c:v>
                </c:pt>
                <c:pt idx="99">
                  <c:v>0.10828431447347002</c:v>
                </c:pt>
                <c:pt idx="100">
                  <c:v>0.10623677571614604</c:v>
                </c:pt>
                <c:pt idx="101">
                  <c:v>0.10408751169840498</c:v>
                </c:pt>
                <c:pt idx="102">
                  <c:v>0.10205141703287798</c:v>
                </c:pt>
                <c:pt idx="103">
                  <c:v>0.10001023610432899</c:v>
                </c:pt>
                <c:pt idx="104">
                  <c:v>9.8041216532389425E-2</c:v>
                </c:pt>
                <c:pt idx="105">
                  <c:v>9.6097946166992326E-2</c:v>
                </c:pt>
                <c:pt idx="106">
                  <c:v>9.4193140665690137E-2</c:v>
                </c:pt>
                <c:pt idx="107">
                  <c:v>9.2300732930501117E-2</c:v>
                </c:pt>
                <c:pt idx="108">
                  <c:v>9.0449651082356697E-2</c:v>
                </c:pt>
                <c:pt idx="109">
                  <c:v>8.8639577229817718E-2</c:v>
                </c:pt>
                <c:pt idx="110">
                  <c:v>8.6915969848633021E-2</c:v>
                </c:pt>
                <c:pt idx="111">
                  <c:v>8.5222880045573032E-2</c:v>
                </c:pt>
                <c:pt idx="112">
                  <c:v>8.3608945210774915E-2</c:v>
                </c:pt>
                <c:pt idx="113">
                  <c:v>8.200295766194661E-2</c:v>
                </c:pt>
                <c:pt idx="114">
                  <c:v>8.0293973286946638E-2</c:v>
                </c:pt>
                <c:pt idx="115">
                  <c:v>7.8896840413411537E-2</c:v>
                </c:pt>
                <c:pt idx="116">
                  <c:v>7.7480316162109403E-2</c:v>
                </c:pt>
                <c:pt idx="117">
                  <c:v>7.6046625773112039E-2</c:v>
                </c:pt>
                <c:pt idx="118">
                  <c:v>7.4702898661295605E-2</c:v>
                </c:pt>
                <c:pt idx="119">
                  <c:v>7.3280652364095103E-2</c:v>
                </c:pt>
                <c:pt idx="120">
                  <c:v>7.1849822998046889E-2</c:v>
                </c:pt>
                <c:pt idx="121">
                  <c:v>7.0612907409667997E-2</c:v>
                </c:pt>
                <c:pt idx="122">
                  <c:v>6.9349288940429812E-2</c:v>
                </c:pt>
                <c:pt idx="123">
                  <c:v>6.8060557047526102E-2</c:v>
                </c:pt>
                <c:pt idx="124">
                  <c:v>6.680520375569661E-2</c:v>
                </c:pt>
                <c:pt idx="125">
                  <c:v>6.5685907999674498E-2</c:v>
                </c:pt>
                <c:pt idx="126">
                  <c:v>6.4469655354817801E-2</c:v>
                </c:pt>
                <c:pt idx="127">
                  <c:v>6.3338279724121094E-2</c:v>
                </c:pt>
                <c:pt idx="128">
                  <c:v>6.2103907267252609E-2</c:v>
                </c:pt>
                <c:pt idx="129">
                  <c:v>6.0958544413248807E-2</c:v>
                </c:pt>
                <c:pt idx="130">
                  <c:v>5.9948603312174498E-2</c:v>
                </c:pt>
                <c:pt idx="131">
                  <c:v>5.8978398640950516E-2</c:v>
                </c:pt>
                <c:pt idx="132">
                  <c:v>5.7849884033203104E-2</c:v>
                </c:pt>
                <c:pt idx="133">
                  <c:v>5.6745529174804701E-2</c:v>
                </c:pt>
                <c:pt idx="134">
                  <c:v>5.5788040161132792E-2</c:v>
                </c:pt>
                <c:pt idx="135">
                  <c:v>5.4789861043294308E-2</c:v>
                </c:pt>
                <c:pt idx="136">
                  <c:v>5.3791999816894594E-2</c:v>
                </c:pt>
                <c:pt idx="137">
                  <c:v>5.2843729654948018E-2</c:v>
                </c:pt>
                <c:pt idx="138">
                  <c:v>5.2004814147949309E-2</c:v>
                </c:pt>
                <c:pt idx="139">
                  <c:v>5.0984700520833287E-2</c:v>
                </c:pt>
                <c:pt idx="140">
                  <c:v>5.0240516662597497E-2</c:v>
                </c:pt>
                <c:pt idx="141">
                  <c:v>4.9363454182942808E-2</c:v>
                </c:pt>
                <c:pt idx="142">
                  <c:v>4.8440297444661509E-2</c:v>
                </c:pt>
                <c:pt idx="143">
                  <c:v>4.7685623168945319E-2</c:v>
                </c:pt>
                <c:pt idx="144">
                  <c:v>4.6889940897623696E-2</c:v>
                </c:pt>
                <c:pt idx="145">
                  <c:v>4.608249664306651E-2</c:v>
                </c:pt>
                <c:pt idx="146">
                  <c:v>4.5379956563313804E-2</c:v>
                </c:pt>
                <c:pt idx="147">
                  <c:v>4.4665336608886712E-2</c:v>
                </c:pt>
                <c:pt idx="148">
                  <c:v>4.3855031331380308E-2</c:v>
                </c:pt>
                <c:pt idx="149">
                  <c:v>4.3172518412272112E-2</c:v>
                </c:pt>
                <c:pt idx="150">
                  <c:v>4.2501449584960917E-2</c:v>
                </c:pt>
                <c:pt idx="151">
                  <c:v>4.1844685872395801E-2</c:v>
                </c:pt>
                <c:pt idx="152">
                  <c:v>4.1157404581705713E-2</c:v>
                </c:pt>
                <c:pt idx="153">
                  <c:v>4.0530204772949212E-2</c:v>
                </c:pt>
                <c:pt idx="154">
                  <c:v>3.9832433064778607E-2</c:v>
                </c:pt>
                <c:pt idx="155">
                  <c:v>3.9233207702636712E-2</c:v>
                </c:pt>
                <c:pt idx="156">
                  <c:v>3.8642565409342515E-2</c:v>
                </c:pt>
                <c:pt idx="157">
                  <c:v>3.8148880004882806E-2</c:v>
                </c:pt>
                <c:pt idx="158">
                  <c:v>3.7445386250813791E-2</c:v>
                </c:pt>
                <c:pt idx="159">
                  <c:v>3.6733627319336021E-2</c:v>
                </c:pt>
                <c:pt idx="160">
                  <c:v>3.6167144775390604E-2</c:v>
                </c:pt>
                <c:pt idx="161">
                  <c:v>3.5581588745117215E-2</c:v>
                </c:pt>
                <c:pt idx="162">
                  <c:v>3.50681940714518E-2</c:v>
                </c:pt>
                <c:pt idx="163">
                  <c:v>3.4489313761393296E-2</c:v>
                </c:pt>
                <c:pt idx="164">
                  <c:v>3.3940633138020801E-2</c:v>
                </c:pt>
                <c:pt idx="165">
                  <c:v>3.3442179361979199E-2</c:v>
                </c:pt>
                <c:pt idx="166">
                  <c:v>3.2942771911621087E-2</c:v>
                </c:pt>
                <c:pt idx="167">
                  <c:v>3.2418251037597705E-2</c:v>
                </c:pt>
                <c:pt idx="168">
                  <c:v>3.1983057657877706E-2</c:v>
                </c:pt>
                <c:pt idx="169">
                  <c:v>3.2190958658854206E-2</c:v>
                </c:pt>
                <c:pt idx="170">
                  <c:v>3.2290140787760505E-2</c:v>
                </c:pt>
                <c:pt idx="171">
                  <c:v>3.2498995463053397E-2</c:v>
                </c:pt>
                <c:pt idx="172">
                  <c:v>3.2429059346516909E-2</c:v>
                </c:pt>
                <c:pt idx="173">
                  <c:v>3.1487782796223995E-2</c:v>
                </c:pt>
                <c:pt idx="174">
                  <c:v>3.0185381571451803E-2</c:v>
                </c:pt>
                <c:pt idx="175">
                  <c:v>2.8995831807454409E-2</c:v>
                </c:pt>
                <c:pt idx="176">
                  <c:v>2.7897834777832003E-2</c:v>
                </c:pt>
                <c:pt idx="177">
                  <c:v>2.7383168538411502E-2</c:v>
                </c:pt>
                <c:pt idx="178">
                  <c:v>2.7028719584147209E-2</c:v>
                </c:pt>
                <c:pt idx="179">
                  <c:v>2.6710828145345002E-2</c:v>
                </c:pt>
                <c:pt idx="180">
                  <c:v>2.6561101277669304E-2</c:v>
                </c:pt>
                <c:pt idx="181">
                  <c:v>2.6340166727701807E-2</c:v>
                </c:pt>
                <c:pt idx="182">
                  <c:v>2.59491602579753E-2</c:v>
                </c:pt>
                <c:pt idx="183">
                  <c:v>2.5686899820963605E-2</c:v>
                </c:pt>
                <c:pt idx="184">
                  <c:v>2.5483131408691403E-2</c:v>
                </c:pt>
                <c:pt idx="185">
                  <c:v>2.5640487670898403E-2</c:v>
                </c:pt>
                <c:pt idx="186">
                  <c:v>2.50174204508464E-2</c:v>
                </c:pt>
                <c:pt idx="187">
                  <c:v>2.4743398030599002E-2</c:v>
                </c:pt>
                <c:pt idx="188">
                  <c:v>2.4813334147135407E-2</c:v>
                </c:pt>
                <c:pt idx="189">
                  <c:v>2.4874687194824305E-2</c:v>
                </c:pt>
                <c:pt idx="190">
                  <c:v>2.3843447367350303E-2</c:v>
                </c:pt>
                <c:pt idx="191">
                  <c:v>2.3361523946126304E-2</c:v>
                </c:pt>
                <c:pt idx="192">
                  <c:v>2.3321787516276102E-2</c:v>
                </c:pt>
                <c:pt idx="193">
                  <c:v>2.2882461547851604E-2</c:v>
                </c:pt>
                <c:pt idx="194">
                  <c:v>2.2527376810709709E-2</c:v>
                </c:pt>
                <c:pt idx="195">
                  <c:v>2.2059122721354206E-2</c:v>
                </c:pt>
                <c:pt idx="196">
                  <c:v>2.1887143452962297E-2</c:v>
                </c:pt>
                <c:pt idx="197">
                  <c:v>2.2241910298665405E-2</c:v>
                </c:pt>
                <c:pt idx="198">
                  <c:v>2.2738774617513009E-2</c:v>
                </c:pt>
                <c:pt idx="199">
                  <c:v>2.12624867757161E-2</c:v>
                </c:pt>
                <c:pt idx="200">
                  <c:v>2.0309448242187503E-2</c:v>
                </c:pt>
                <c:pt idx="201">
                  <c:v>2.042547861735031E-2</c:v>
                </c:pt>
                <c:pt idx="202">
                  <c:v>2.2085825602213609E-2</c:v>
                </c:pt>
                <c:pt idx="203">
                  <c:v>2.1487236022949305E-2</c:v>
                </c:pt>
                <c:pt idx="204">
                  <c:v>2.0694414774576807E-2</c:v>
                </c:pt>
                <c:pt idx="205">
                  <c:v>1.9592603047688801E-2</c:v>
                </c:pt>
                <c:pt idx="206">
                  <c:v>1.9367853800455706E-2</c:v>
                </c:pt>
                <c:pt idx="207">
                  <c:v>2.0090421040852804E-2</c:v>
                </c:pt>
                <c:pt idx="208">
                  <c:v>2.1264076232910205E-2</c:v>
                </c:pt>
                <c:pt idx="209">
                  <c:v>2.0220756530761701E-2</c:v>
                </c:pt>
                <c:pt idx="210">
                  <c:v>1.9038200378418E-2</c:v>
                </c:pt>
                <c:pt idx="211">
                  <c:v>1.8259366353352804E-2</c:v>
                </c:pt>
                <c:pt idx="212">
                  <c:v>1.7997741699218806E-2</c:v>
                </c:pt>
                <c:pt idx="213">
                  <c:v>1.7871538798014404E-2</c:v>
                </c:pt>
                <c:pt idx="214">
                  <c:v>1.86287562052409E-2</c:v>
                </c:pt>
                <c:pt idx="215">
                  <c:v>1.9390741984049505E-2</c:v>
                </c:pt>
                <c:pt idx="216">
                  <c:v>1.8095016479492201E-2</c:v>
                </c:pt>
                <c:pt idx="217">
                  <c:v>1.7050743103027406E-2</c:v>
                </c:pt>
                <c:pt idx="218">
                  <c:v>1.7250061035156302E-2</c:v>
                </c:pt>
                <c:pt idx="219">
                  <c:v>1.6828536987304708E-2</c:v>
                </c:pt>
                <c:pt idx="220">
                  <c:v>1.6479810078938804E-2</c:v>
                </c:pt>
                <c:pt idx="221">
                  <c:v>1.6674677530924505E-2</c:v>
                </c:pt>
                <c:pt idx="222">
                  <c:v>1.7369588216145902E-2</c:v>
                </c:pt>
                <c:pt idx="223">
                  <c:v>1.7596562703450502E-2</c:v>
                </c:pt>
                <c:pt idx="224">
                  <c:v>1.6647338867187507E-2</c:v>
                </c:pt>
                <c:pt idx="225">
                  <c:v>1.5872319539387999E-2</c:v>
                </c:pt>
                <c:pt idx="226">
                  <c:v>1.5878041585286499E-2</c:v>
                </c:pt>
                <c:pt idx="227">
                  <c:v>1.6001383463541703E-2</c:v>
                </c:pt>
                <c:pt idx="228">
                  <c:v>1.5400250752766907E-2</c:v>
                </c:pt>
                <c:pt idx="229">
                  <c:v>1.5474955240885404E-2</c:v>
                </c:pt>
                <c:pt idx="230">
                  <c:v>1.6565322875976504E-2</c:v>
                </c:pt>
                <c:pt idx="231">
                  <c:v>1.7540931701660205E-2</c:v>
                </c:pt>
                <c:pt idx="232">
                  <c:v>1.7692883809407499E-2</c:v>
                </c:pt>
                <c:pt idx="233">
                  <c:v>1.6659100850423207E-2</c:v>
                </c:pt>
                <c:pt idx="234">
                  <c:v>1.5774726867675806E-2</c:v>
                </c:pt>
                <c:pt idx="235">
                  <c:v>1.4775594075520803E-2</c:v>
                </c:pt>
                <c:pt idx="236">
                  <c:v>1.4689445495605502E-2</c:v>
                </c:pt>
                <c:pt idx="237">
                  <c:v>1.54972076416015E-2</c:v>
                </c:pt>
                <c:pt idx="238">
                  <c:v>1.5332857767740904E-2</c:v>
                </c:pt>
                <c:pt idx="239">
                  <c:v>1.6472180684407606E-2</c:v>
                </c:pt>
                <c:pt idx="240">
                  <c:v>1.7204602559407603E-2</c:v>
                </c:pt>
                <c:pt idx="241">
                  <c:v>1.5719731648763103E-2</c:v>
                </c:pt>
                <c:pt idx="242">
                  <c:v>1.4620145161946601E-2</c:v>
                </c:pt>
                <c:pt idx="243">
                  <c:v>1.4539718627929701E-2</c:v>
                </c:pt>
                <c:pt idx="244">
                  <c:v>1.3388951619466202E-2</c:v>
                </c:pt>
                <c:pt idx="245">
                  <c:v>1.3690312703450502E-2</c:v>
                </c:pt>
                <c:pt idx="246">
                  <c:v>1.4321962992350301E-2</c:v>
                </c:pt>
                <c:pt idx="247">
                  <c:v>1.4457066853841101E-2</c:v>
                </c:pt>
                <c:pt idx="248">
                  <c:v>1.4766057332356804E-2</c:v>
                </c:pt>
                <c:pt idx="249">
                  <c:v>1.3986587524414104E-2</c:v>
                </c:pt>
                <c:pt idx="250">
                  <c:v>1.45292282104492E-2</c:v>
                </c:pt>
                <c:pt idx="251">
                  <c:v>1.3943036397298202E-2</c:v>
                </c:pt>
                <c:pt idx="252">
                  <c:v>1.3626416524251301E-2</c:v>
                </c:pt>
                <c:pt idx="253">
                  <c:v>1.3991991678873701E-2</c:v>
                </c:pt>
                <c:pt idx="254">
                  <c:v>1.3637542724609404E-2</c:v>
                </c:pt>
                <c:pt idx="255">
                  <c:v>1.3645490010579402E-2</c:v>
                </c:pt>
                <c:pt idx="256">
                  <c:v>1.3376553853352905E-2</c:v>
                </c:pt>
                <c:pt idx="257">
                  <c:v>1.3214747111002604E-2</c:v>
                </c:pt>
                <c:pt idx="258">
                  <c:v>1.3017654418945302E-2</c:v>
                </c:pt>
                <c:pt idx="259">
                  <c:v>1.2749036153157603E-2</c:v>
                </c:pt>
                <c:pt idx="260">
                  <c:v>1.2486775716145803E-2</c:v>
                </c:pt>
                <c:pt idx="261">
                  <c:v>1.2117703755696601E-2</c:v>
                </c:pt>
                <c:pt idx="262">
                  <c:v>1.1834144592285104E-2</c:v>
                </c:pt>
                <c:pt idx="263">
                  <c:v>1.1702219645182305E-2</c:v>
                </c:pt>
                <c:pt idx="264">
                  <c:v>1.1457443237304701E-2</c:v>
                </c:pt>
                <c:pt idx="265">
                  <c:v>1.1135737101237001E-2</c:v>
                </c:pt>
                <c:pt idx="266">
                  <c:v>1.1390050252278704E-2</c:v>
                </c:pt>
                <c:pt idx="267">
                  <c:v>1.1796633402506505E-2</c:v>
                </c:pt>
                <c:pt idx="268">
                  <c:v>1.1910120646158902E-2</c:v>
                </c:pt>
                <c:pt idx="269">
                  <c:v>1.1722246805826805E-2</c:v>
                </c:pt>
                <c:pt idx="270">
                  <c:v>1.1869748433431001E-2</c:v>
                </c:pt>
                <c:pt idx="271">
                  <c:v>1.0957082112630202E-2</c:v>
                </c:pt>
                <c:pt idx="272">
                  <c:v>1.0835011800130202E-2</c:v>
                </c:pt>
                <c:pt idx="273">
                  <c:v>1.1164029439290403E-2</c:v>
                </c:pt>
                <c:pt idx="274">
                  <c:v>1.1953353881835903E-2</c:v>
                </c:pt>
                <c:pt idx="275">
                  <c:v>1.2255668640136701E-2</c:v>
                </c:pt>
                <c:pt idx="276">
                  <c:v>1.1642456054687502E-2</c:v>
                </c:pt>
                <c:pt idx="277">
                  <c:v>1.1616388956705803E-2</c:v>
                </c:pt>
                <c:pt idx="278">
                  <c:v>1.1577606201171903E-2</c:v>
                </c:pt>
                <c:pt idx="279">
                  <c:v>1.0537465413411502E-2</c:v>
                </c:pt>
                <c:pt idx="280">
                  <c:v>1.0071754455566403E-2</c:v>
                </c:pt>
                <c:pt idx="281">
                  <c:v>9.8959604899088519E-3</c:v>
                </c:pt>
                <c:pt idx="282">
                  <c:v>1.04042689005534E-2</c:v>
                </c:pt>
                <c:pt idx="283">
                  <c:v>1.0400772094726602E-2</c:v>
                </c:pt>
                <c:pt idx="284">
                  <c:v>1.04913711547852E-2</c:v>
                </c:pt>
                <c:pt idx="285">
                  <c:v>1.0577519734700506E-2</c:v>
                </c:pt>
                <c:pt idx="286">
                  <c:v>1.04570388793945E-2</c:v>
                </c:pt>
                <c:pt idx="287">
                  <c:v>1.0246276855468806E-2</c:v>
                </c:pt>
                <c:pt idx="288">
                  <c:v>9.5993677775065012E-3</c:v>
                </c:pt>
                <c:pt idx="289">
                  <c:v>9.8263422648112008E-3</c:v>
                </c:pt>
                <c:pt idx="290">
                  <c:v>9.8848342895507813E-3</c:v>
                </c:pt>
                <c:pt idx="291">
                  <c:v>9.8199844360351823E-3</c:v>
                </c:pt>
                <c:pt idx="292">
                  <c:v>9.8508199055989815E-3</c:v>
                </c:pt>
                <c:pt idx="293">
                  <c:v>9.7904205322265712E-3</c:v>
                </c:pt>
                <c:pt idx="294">
                  <c:v>1.1234601338704407E-2</c:v>
                </c:pt>
                <c:pt idx="295">
                  <c:v>1.1411984761556001E-2</c:v>
                </c:pt>
                <c:pt idx="296">
                  <c:v>9.3774795532226909E-3</c:v>
                </c:pt>
                <c:pt idx="297">
                  <c:v>8.7178548177083547E-3</c:v>
                </c:pt>
                <c:pt idx="298">
                  <c:v>9.5275243123372523E-3</c:v>
                </c:pt>
                <c:pt idx="299">
                  <c:v>9.8441441853841308E-3</c:v>
                </c:pt>
                <c:pt idx="300">
                  <c:v>9.6330642700195694E-3</c:v>
                </c:pt>
                <c:pt idx="301">
                  <c:v>9.2344284057617031E-3</c:v>
                </c:pt>
                <c:pt idx="302">
                  <c:v>9.3320210774739693E-3</c:v>
                </c:pt>
                <c:pt idx="303">
                  <c:v>9.3078613281250104E-3</c:v>
                </c:pt>
                <c:pt idx="304">
                  <c:v>8.8853836059570417E-3</c:v>
                </c:pt>
                <c:pt idx="305">
                  <c:v>9.0614954630533987E-3</c:v>
                </c:pt>
                <c:pt idx="306">
                  <c:v>9.4153086344401088E-3</c:v>
                </c:pt>
                <c:pt idx="307">
                  <c:v>8.9995066324870029E-3</c:v>
                </c:pt>
                <c:pt idx="308">
                  <c:v>9.0637207031250278E-3</c:v>
                </c:pt>
                <c:pt idx="309">
                  <c:v>8.5789362589518518E-3</c:v>
                </c:pt>
                <c:pt idx="310">
                  <c:v>8.531888326009103E-3</c:v>
                </c:pt>
                <c:pt idx="311">
                  <c:v>8.7178548177083547E-3</c:v>
                </c:pt>
                <c:pt idx="312">
                  <c:v>8.807500203450511E-3</c:v>
                </c:pt>
                <c:pt idx="313">
                  <c:v>8.6129506429036412E-3</c:v>
                </c:pt>
                <c:pt idx="314">
                  <c:v>8.7194442749023628E-3</c:v>
                </c:pt>
                <c:pt idx="315">
                  <c:v>8.3026885986328212E-3</c:v>
                </c:pt>
                <c:pt idx="316">
                  <c:v>7.8821182250976597E-3</c:v>
                </c:pt>
                <c:pt idx="317">
                  <c:v>7.9596837361653825E-3</c:v>
                </c:pt>
                <c:pt idx="318">
                  <c:v>7.8687667846679688E-3</c:v>
                </c:pt>
                <c:pt idx="319">
                  <c:v>7.9120000203450284E-3</c:v>
                </c:pt>
                <c:pt idx="320">
                  <c:v>8.2416534423828229E-3</c:v>
                </c:pt>
                <c:pt idx="321">
                  <c:v>8.0750783284505301E-3</c:v>
                </c:pt>
                <c:pt idx="322">
                  <c:v>7.9606374104818096E-3</c:v>
                </c:pt>
                <c:pt idx="323">
                  <c:v>7.7416102091471409E-3</c:v>
                </c:pt>
                <c:pt idx="324">
                  <c:v>7.4383417765299404E-3</c:v>
                </c:pt>
                <c:pt idx="325">
                  <c:v>7.2059631347656502E-3</c:v>
                </c:pt>
                <c:pt idx="326">
                  <c:v>7.2832107543945399E-3</c:v>
                </c:pt>
                <c:pt idx="327">
                  <c:v>7.2546005249023394E-3</c:v>
                </c:pt>
                <c:pt idx="328">
                  <c:v>7.3989232381184902E-3</c:v>
                </c:pt>
                <c:pt idx="329">
                  <c:v>7.3369344075521004E-3</c:v>
                </c:pt>
                <c:pt idx="330">
                  <c:v>6.9373448689778704E-3</c:v>
                </c:pt>
                <c:pt idx="331">
                  <c:v>6.8953831990560014E-3</c:v>
                </c:pt>
                <c:pt idx="332">
                  <c:v>6.6941579182942601E-3</c:v>
                </c:pt>
                <c:pt idx="333">
                  <c:v>6.6820780436197607E-3</c:v>
                </c:pt>
                <c:pt idx="334">
                  <c:v>6.5790812174479334E-3</c:v>
                </c:pt>
                <c:pt idx="335">
                  <c:v>6.5463383992513113E-3</c:v>
                </c:pt>
                <c:pt idx="336">
                  <c:v>6.6029230753580706E-3</c:v>
                </c:pt>
                <c:pt idx="337">
                  <c:v>6.4249038696288906E-3</c:v>
                </c:pt>
                <c:pt idx="338">
                  <c:v>6.3896179199218707E-3</c:v>
                </c:pt>
                <c:pt idx="339">
                  <c:v>6.3648223876953307E-3</c:v>
                </c:pt>
                <c:pt idx="340">
                  <c:v>6.2882105509440003E-3</c:v>
                </c:pt>
                <c:pt idx="341">
                  <c:v>6.2538782755534005E-3</c:v>
                </c:pt>
                <c:pt idx="342">
                  <c:v>6.1159133911132708E-3</c:v>
                </c:pt>
                <c:pt idx="343">
                  <c:v>6.1451594034830723E-3</c:v>
                </c:pt>
                <c:pt idx="344">
                  <c:v>6.0621897379557017E-3</c:v>
                </c:pt>
                <c:pt idx="345">
                  <c:v>6.05487823486327E-3</c:v>
                </c:pt>
                <c:pt idx="346">
                  <c:v>5.8514277140299404E-3</c:v>
                </c:pt>
                <c:pt idx="347">
                  <c:v>5.9146881103515703E-3</c:v>
                </c:pt>
                <c:pt idx="348">
                  <c:v>5.9032440185547118E-3</c:v>
                </c:pt>
                <c:pt idx="349">
                  <c:v>5.7026545206705706E-3</c:v>
                </c:pt>
                <c:pt idx="350">
                  <c:v>5.69661458333334E-3</c:v>
                </c:pt>
                <c:pt idx="351">
                  <c:v>5.7325363159179705E-3</c:v>
                </c:pt>
                <c:pt idx="352">
                  <c:v>5.6508382161458304E-3</c:v>
                </c:pt>
                <c:pt idx="353">
                  <c:v>5.448341369628901E-3</c:v>
                </c:pt>
                <c:pt idx="354">
                  <c:v>5.4359436035156415E-3</c:v>
                </c:pt>
                <c:pt idx="355">
                  <c:v>5.3714116414388018E-3</c:v>
                </c:pt>
                <c:pt idx="356">
                  <c:v>5.4032007853190506E-3</c:v>
                </c:pt>
                <c:pt idx="357">
                  <c:v>5.6333541870116997E-3</c:v>
                </c:pt>
                <c:pt idx="358">
                  <c:v>5.479176839192702E-3</c:v>
                </c:pt>
                <c:pt idx="359">
                  <c:v>5.2353541056315098E-3</c:v>
                </c:pt>
                <c:pt idx="360">
                  <c:v>4.9947102864583608E-3</c:v>
                </c:pt>
                <c:pt idx="361">
                  <c:v>5.07164001464848E-3</c:v>
                </c:pt>
                <c:pt idx="362">
                  <c:v>5.0748189290364606E-3</c:v>
                </c:pt>
                <c:pt idx="363">
                  <c:v>4.9740473429362008E-3</c:v>
                </c:pt>
                <c:pt idx="364">
                  <c:v>4.9641927083333721E-3</c:v>
                </c:pt>
                <c:pt idx="365">
                  <c:v>5.0106048583984592E-3</c:v>
                </c:pt>
                <c:pt idx="366">
                  <c:v>4.7928492228189994E-3</c:v>
                </c:pt>
                <c:pt idx="367">
                  <c:v>4.6647389729817601E-3</c:v>
                </c:pt>
                <c:pt idx="368">
                  <c:v>4.5388539632161308E-3</c:v>
                </c:pt>
                <c:pt idx="369">
                  <c:v>4.60751851399736E-3</c:v>
                </c:pt>
                <c:pt idx="370">
                  <c:v>4.5878092447917008E-3</c:v>
                </c:pt>
                <c:pt idx="371">
                  <c:v>4.5067469278971713E-3</c:v>
                </c:pt>
                <c:pt idx="372">
                  <c:v>4.4307708740234705E-3</c:v>
                </c:pt>
                <c:pt idx="373">
                  <c:v>4.3541590372721704E-3</c:v>
                </c:pt>
                <c:pt idx="374">
                  <c:v>4.1907628377278305E-3</c:v>
                </c:pt>
                <c:pt idx="375">
                  <c:v>3.8340886433919311E-3</c:v>
                </c:pt>
                <c:pt idx="376">
                  <c:v>3.8369496663411317E-3</c:v>
                </c:pt>
                <c:pt idx="377">
                  <c:v>3.8146972656250009E-3</c:v>
                </c:pt>
                <c:pt idx="378">
                  <c:v>3.8010279337565003E-3</c:v>
                </c:pt>
                <c:pt idx="379">
                  <c:v>3.9304097493489598E-3</c:v>
                </c:pt>
                <c:pt idx="380">
                  <c:v>4.0957132975260315E-3</c:v>
                </c:pt>
                <c:pt idx="381">
                  <c:v>4.6281814575195321E-3</c:v>
                </c:pt>
                <c:pt idx="382">
                  <c:v>4.5770009358724016E-3</c:v>
                </c:pt>
                <c:pt idx="383">
                  <c:v>4.0836334228515712E-3</c:v>
                </c:pt>
                <c:pt idx="384">
                  <c:v>4.6787261962890703E-3</c:v>
                </c:pt>
                <c:pt idx="385">
                  <c:v>5.3224563598632917E-3</c:v>
                </c:pt>
                <c:pt idx="386">
                  <c:v>4.0248235066731603E-3</c:v>
                </c:pt>
                <c:pt idx="387">
                  <c:v>4.6405792236328004E-3</c:v>
                </c:pt>
                <c:pt idx="388">
                  <c:v>4.6418507893879997E-3</c:v>
                </c:pt>
                <c:pt idx="389">
                  <c:v>4.5604705810547014E-3</c:v>
                </c:pt>
                <c:pt idx="390">
                  <c:v>4.1898091634114711E-3</c:v>
                </c:pt>
                <c:pt idx="391">
                  <c:v>4.9060185750325717E-3</c:v>
                </c:pt>
                <c:pt idx="392">
                  <c:v>2.9443105061849402E-3</c:v>
                </c:pt>
                <c:pt idx="393">
                  <c:v>2.7818679809570408E-3</c:v>
                </c:pt>
                <c:pt idx="394">
                  <c:v>4.3265024820963709E-3</c:v>
                </c:pt>
                <c:pt idx="395">
                  <c:v>3.9354960123697998E-3</c:v>
                </c:pt>
                <c:pt idx="396">
                  <c:v>3.0927658081054701E-3</c:v>
                </c:pt>
                <c:pt idx="397">
                  <c:v>3.0733744303385606E-3</c:v>
                </c:pt>
                <c:pt idx="398">
                  <c:v>2.9096603393554601E-3</c:v>
                </c:pt>
                <c:pt idx="399">
                  <c:v>2.7141571044921706E-3</c:v>
                </c:pt>
                <c:pt idx="400">
                  <c:v>2.6324590047200605E-3</c:v>
                </c:pt>
                <c:pt idx="401">
                  <c:v>3.2529830932617309E-3</c:v>
                </c:pt>
                <c:pt idx="402">
                  <c:v>3.6636988321940003E-3</c:v>
                </c:pt>
                <c:pt idx="403">
                  <c:v>3.22246551513673E-3</c:v>
                </c:pt>
                <c:pt idx="404">
                  <c:v>2.8177897135416613E-3</c:v>
                </c:pt>
                <c:pt idx="405">
                  <c:v>2.7049382527669402E-3</c:v>
                </c:pt>
                <c:pt idx="406">
                  <c:v>2.7373631795247311E-3</c:v>
                </c:pt>
                <c:pt idx="407">
                  <c:v>3.3321380615234306E-3</c:v>
                </c:pt>
                <c:pt idx="408">
                  <c:v>3.5708745320638014E-3</c:v>
                </c:pt>
                <c:pt idx="409">
                  <c:v>3.2533009847005006E-3</c:v>
                </c:pt>
                <c:pt idx="410">
                  <c:v>3.487586975097671E-3</c:v>
                </c:pt>
                <c:pt idx="411">
                  <c:v>3.1305948893229404E-3</c:v>
                </c:pt>
                <c:pt idx="412">
                  <c:v>2.5822321573893301E-3</c:v>
                </c:pt>
                <c:pt idx="413">
                  <c:v>2.4782816569010511E-3</c:v>
                </c:pt>
                <c:pt idx="414">
                  <c:v>2.7427673339843702E-3</c:v>
                </c:pt>
                <c:pt idx="415">
                  <c:v>2.7551651000976606E-3</c:v>
                </c:pt>
                <c:pt idx="416">
                  <c:v>2.8587977091471409E-3</c:v>
                </c:pt>
                <c:pt idx="417">
                  <c:v>2.9446283976237312E-3</c:v>
                </c:pt>
                <c:pt idx="418">
                  <c:v>2.6229222615560006E-3</c:v>
                </c:pt>
                <c:pt idx="419">
                  <c:v>2.625147501627601E-3</c:v>
                </c:pt>
                <c:pt idx="420">
                  <c:v>2.3587544759114611E-3</c:v>
                </c:pt>
                <c:pt idx="421">
                  <c:v>2.3851394653320404E-3</c:v>
                </c:pt>
                <c:pt idx="422">
                  <c:v>2.1918614705403712E-3</c:v>
                </c:pt>
                <c:pt idx="423">
                  <c:v>2.4023056030273307E-3</c:v>
                </c:pt>
                <c:pt idx="424">
                  <c:v>2.6626586914062608E-3</c:v>
                </c:pt>
                <c:pt idx="425">
                  <c:v>2.6292800903320707E-3</c:v>
                </c:pt>
                <c:pt idx="426">
                  <c:v>2.2211074829101606E-3</c:v>
                </c:pt>
                <c:pt idx="427">
                  <c:v>1.8103917439778701E-3</c:v>
                </c:pt>
                <c:pt idx="428">
                  <c:v>1.9737879435221405E-3</c:v>
                </c:pt>
                <c:pt idx="429">
                  <c:v>2.2783279418945399E-3</c:v>
                </c:pt>
                <c:pt idx="430">
                  <c:v>1.9181569417317807E-3</c:v>
                </c:pt>
                <c:pt idx="431">
                  <c:v>2.1441777547200596E-3</c:v>
                </c:pt>
                <c:pt idx="432">
                  <c:v>2.7214686075846309E-3</c:v>
                </c:pt>
                <c:pt idx="433">
                  <c:v>2.764701843261701E-3</c:v>
                </c:pt>
                <c:pt idx="434">
                  <c:v>2.1298726399739602E-3</c:v>
                </c:pt>
                <c:pt idx="435">
                  <c:v>1.3958613077799506E-3</c:v>
                </c:pt>
                <c:pt idx="436">
                  <c:v>1.2480417887369803E-3</c:v>
                </c:pt>
                <c:pt idx="437">
                  <c:v>1.4136632283528602E-3</c:v>
                </c:pt>
                <c:pt idx="438">
                  <c:v>1.4664332071940105E-3</c:v>
                </c:pt>
                <c:pt idx="439">
                  <c:v>1.3297398885091204E-3</c:v>
                </c:pt>
                <c:pt idx="440">
                  <c:v>1.10371907552084E-3</c:v>
                </c:pt>
                <c:pt idx="441">
                  <c:v>1.0795593261718804E-3</c:v>
                </c:pt>
                <c:pt idx="442">
                  <c:v>1.0563532511393301E-3</c:v>
                </c:pt>
                <c:pt idx="443">
                  <c:v>1.2795130411783905E-3</c:v>
                </c:pt>
                <c:pt idx="444">
                  <c:v>1.3364156087239604E-3</c:v>
                </c:pt>
                <c:pt idx="445">
                  <c:v>1.5649795532226604E-3</c:v>
                </c:pt>
                <c:pt idx="446">
                  <c:v>1.6374588012695302E-3</c:v>
                </c:pt>
                <c:pt idx="447">
                  <c:v>1.6479492187500004E-3</c:v>
                </c:pt>
                <c:pt idx="448">
                  <c:v>1.5627543131510402E-3</c:v>
                </c:pt>
                <c:pt idx="449">
                  <c:v>1.19177500406902E-3</c:v>
                </c:pt>
                <c:pt idx="450">
                  <c:v>1.2168884277343802E-3</c:v>
                </c:pt>
                <c:pt idx="451">
                  <c:v>1.1361440022786503E-3</c:v>
                </c:pt>
                <c:pt idx="452">
                  <c:v>1.1498133341471405E-3</c:v>
                </c:pt>
                <c:pt idx="453">
                  <c:v>1.0420481363932303E-3</c:v>
                </c:pt>
                <c:pt idx="454">
                  <c:v>9.88324483235682E-4</c:v>
                </c:pt>
                <c:pt idx="455">
                  <c:v>1.0414123535156302E-3</c:v>
                </c:pt>
                <c:pt idx="456">
                  <c:v>9.6066792805990216E-4</c:v>
                </c:pt>
                <c:pt idx="457">
                  <c:v>1.0115305582682299E-3</c:v>
                </c:pt>
                <c:pt idx="458">
                  <c:v>1.05539957682292E-3</c:v>
                </c:pt>
                <c:pt idx="459">
                  <c:v>1.1526743570963605E-3</c:v>
                </c:pt>
                <c:pt idx="460">
                  <c:v>9.2538197835286625E-4</c:v>
                </c:pt>
                <c:pt idx="461">
                  <c:v>9.6162160237630526E-4</c:v>
                </c:pt>
                <c:pt idx="462">
                  <c:v>8.4877014160156705E-4</c:v>
                </c:pt>
                <c:pt idx="463">
                  <c:v>8.0331166585286917E-4</c:v>
                </c:pt>
                <c:pt idx="464">
                  <c:v>8.2874298095703331E-4</c:v>
                </c:pt>
                <c:pt idx="465">
                  <c:v>2.9939015706380409E-3</c:v>
                </c:pt>
                <c:pt idx="466">
                  <c:v>-2.0408630371093707E-3</c:v>
                </c:pt>
                <c:pt idx="467">
                  <c:v>-2.4340947469075605E-3</c:v>
                </c:pt>
                <c:pt idx="468">
                  <c:v>5.6044260660807418E-4</c:v>
                </c:pt>
                <c:pt idx="469">
                  <c:v>6.1321258544922114E-4</c:v>
                </c:pt>
                <c:pt idx="470">
                  <c:v>6.0272216796875108E-4</c:v>
                </c:pt>
                <c:pt idx="471">
                  <c:v>5.3596496582031987E-4</c:v>
                </c:pt>
                <c:pt idx="472">
                  <c:v>4.5267740885416815E-4</c:v>
                </c:pt>
                <c:pt idx="473">
                  <c:v>5.4518381754557602E-4</c:v>
                </c:pt>
                <c:pt idx="474">
                  <c:v>6.9459279378255516E-4</c:v>
                </c:pt>
                <c:pt idx="475">
                  <c:v>5.2801767985026526E-4</c:v>
                </c:pt>
                <c:pt idx="476">
                  <c:v>3.9386749267578819E-4</c:v>
                </c:pt>
                <c:pt idx="477">
                  <c:v>4.7683715820312814E-4</c:v>
                </c:pt>
                <c:pt idx="478">
                  <c:v>4.2406717936198309E-4</c:v>
                </c:pt>
                <c:pt idx="479">
                  <c:v>4.8605600992838815E-4</c:v>
                </c:pt>
                <c:pt idx="480">
                  <c:v>4.9813588460286798E-4</c:v>
                </c:pt>
                <c:pt idx="481">
                  <c:v>6.2115987141927228E-4</c:v>
                </c:pt>
                <c:pt idx="482">
                  <c:v>5.5281321207682516E-4</c:v>
                </c:pt>
                <c:pt idx="483">
                  <c:v>4.1230519612630407E-4</c:v>
                </c:pt>
                <c:pt idx="484">
                  <c:v>4.4218699137370102E-4</c:v>
                </c:pt>
                <c:pt idx="485">
                  <c:v>4.4441223144531505E-4</c:v>
                </c:pt>
                <c:pt idx="486">
                  <c:v>4.758834838867181E-4</c:v>
                </c:pt>
                <c:pt idx="487">
                  <c:v>4.2184193929036912E-4</c:v>
                </c:pt>
                <c:pt idx="488">
                  <c:v>4.0785471598307413E-4</c:v>
                </c:pt>
                <c:pt idx="489">
                  <c:v>5.0099690755208814E-4</c:v>
                </c:pt>
                <c:pt idx="490">
                  <c:v>4.4568379720052418E-4</c:v>
                </c:pt>
                <c:pt idx="491">
                  <c:v>4.3773651123047108E-4</c:v>
                </c:pt>
                <c:pt idx="492">
                  <c:v>3.2202402750651298E-4</c:v>
                </c:pt>
                <c:pt idx="493">
                  <c:v>2.4795532226562608E-4</c:v>
                </c:pt>
                <c:pt idx="494">
                  <c:v>4.5299530029297011E-4</c:v>
                </c:pt>
                <c:pt idx="495">
                  <c:v>7.6039632161458716E-4</c:v>
                </c:pt>
                <c:pt idx="496">
                  <c:v>4.4473012288411803E-4</c:v>
                </c:pt>
                <c:pt idx="497">
                  <c:v>3.0612945556640804E-4</c:v>
                </c:pt>
                <c:pt idx="498">
                  <c:v>1.8056233723958502E-4</c:v>
                </c:pt>
                <c:pt idx="499">
                  <c:v>2.4477640787760402E-4</c:v>
                </c:pt>
                <c:pt idx="500">
                  <c:v>2.8800964355468701E-4</c:v>
                </c:pt>
                <c:pt idx="501">
                  <c:v>3.8496653238932516E-4</c:v>
                </c:pt>
                <c:pt idx="502">
                  <c:v>3.4459431966145815E-4</c:v>
                </c:pt>
                <c:pt idx="503">
                  <c:v>2.9246012369791896E-4</c:v>
                </c:pt>
                <c:pt idx="504">
                  <c:v>1.0267893473307401E-4</c:v>
                </c:pt>
                <c:pt idx="505">
                  <c:v>1.9804636637369701E-4</c:v>
                </c:pt>
                <c:pt idx="506">
                  <c:v>1.6339619954427507E-4</c:v>
                </c:pt>
                <c:pt idx="507">
                  <c:v>4.7270456949870216E-4</c:v>
                </c:pt>
                <c:pt idx="508">
                  <c:v>1.9645690917969205E-4</c:v>
                </c:pt>
                <c:pt idx="509">
                  <c:v>2.8292338053386604E-5</c:v>
                </c:pt>
                <c:pt idx="510">
                  <c:v>0</c:v>
                </c:pt>
                <c:pt idx="511">
                  <c:v>-1.5099843343098599E-4</c:v>
                </c:pt>
                <c:pt idx="512">
                  <c:v>-2.5113423665363508E-5</c:v>
                </c:pt>
                <c:pt idx="513">
                  <c:v>-1.15394592285153E-4</c:v>
                </c:pt>
                <c:pt idx="514">
                  <c:v>-2.3619333902994701E-4</c:v>
                </c:pt>
                <c:pt idx="515">
                  <c:v>-3.1375885009765414E-4</c:v>
                </c:pt>
                <c:pt idx="516">
                  <c:v>-1.3828277587890305E-4</c:v>
                </c:pt>
                <c:pt idx="517">
                  <c:v>-7.6611836751299219E-5</c:v>
                </c:pt>
                <c:pt idx="518">
                  <c:v>-2.9182434082031006E-4</c:v>
                </c:pt>
                <c:pt idx="519">
                  <c:v>-4.9463907877604011E-4</c:v>
                </c:pt>
                <c:pt idx="520">
                  <c:v>-5.7538350423176989E-4</c:v>
                </c:pt>
                <c:pt idx="521">
                  <c:v>-6.5898895263671702E-4</c:v>
                </c:pt>
                <c:pt idx="522">
                  <c:v>-6.0653686523437001E-4</c:v>
                </c:pt>
                <c:pt idx="523">
                  <c:v>-4.9781799316406391E-4</c:v>
                </c:pt>
                <c:pt idx="524">
                  <c:v>-6.3864390055338516E-4</c:v>
                </c:pt>
                <c:pt idx="525">
                  <c:v>-6.5453847249349016E-4</c:v>
                </c:pt>
                <c:pt idx="526">
                  <c:v>-8.6053212483723637E-4</c:v>
                </c:pt>
                <c:pt idx="527">
                  <c:v>-8.6402893066405903E-4</c:v>
                </c:pt>
                <c:pt idx="528">
                  <c:v>-6.6693623860677011E-4</c:v>
                </c:pt>
                <c:pt idx="529">
                  <c:v>-8.5862477620442398E-4</c:v>
                </c:pt>
                <c:pt idx="530">
                  <c:v>-9.4699859619140397E-4</c:v>
                </c:pt>
                <c:pt idx="531">
                  <c:v>-9.06308492024742E-4</c:v>
                </c:pt>
                <c:pt idx="532">
                  <c:v>-9.4636281331379713E-4</c:v>
                </c:pt>
                <c:pt idx="533">
                  <c:v>-9.5494588216145891E-4</c:v>
                </c:pt>
                <c:pt idx="534">
                  <c:v>-9.8323822021484375E-4</c:v>
                </c:pt>
                <c:pt idx="535">
                  <c:v>-8.4241231282551924E-4</c:v>
                </c:pt>
                <c:pt idx="536">
                  <c:v>-9.0948740641275615E-4</c:v>
                </c:pt>
                <c:pt idx="537">
                  <c:v>-8.8246663411458109E-4</c:v>
                </c:pt>
                <c:pt idx="538">
                  <c:v>-8.958180745442713E-4</c:v>
                </c:pt>
                <c:pt idx="539">
                  <c:v>-9.536743164062461E-4</c:v>
                </c:pt>
                <c:pt idx="540">
                  <c:v>-8.2174936930338614E-4</c:v>
                </c:pt>
                <c:pt idx="541">
                  <c:v>-7.3242187500000011E-4</c:v>
                </c:pt>
                <c:pt idx="542">
                  <c:v>-9.3237559000651103E-4</c:v>
                </c:pt>
                <c:pt idx="543">
                  <c:v>-1.0150273640950505E-3</c:v>
                </c:pt>
                <c:pt idx="544">
                  <c:v>-1.0821024576822902E-3</c:v>
                </c:pt>
                <c:pt idx="545">
                  <c:v>-1.0337829589843704E-3</c:v>
                </c:pt>
                <c:pt idx="546">
                  <c:v>-1.0646184285481796E-3</c:v>
                </c:pt>
                <c:pt idx="547">
                  <c:v>-1.2626647949218804E-3</c:v>
                </c:pt>
                <c:pt idx="548">
                  <c:v>-1.3011296590169205E-3</c:v>
                </c:pt>
                <c:pt idx="549">
                  <c:v>-1.1733373006184904E-3</c:v>
                </c:pt>
                <c:pt idx="550">
                  <c:v>-1.3141632080078105E-3</c:v>
                </c:pt>
                <c:pt idx="551">
                  <c:v>-1.5077590942382802E-3</c:v>
                </c:pt>
                <c:pt idx="552">
                  <c:v>-1.3821919759114604E-3</c:v>
                </c:pt>
                <c:pt idx="553">
                  <c:v>-1.4944076538085905E-3</c:v>
                </c:pt>
                <c:pt idx="554">
                  <c:v>-1.6072591145833302E-3</c:v>
                </c:pt>
                <c:pt idx="555">
                  <c:v>-1.6469955444335903E-3</c:v>
                </c:pt>
                <c:pt idx="556">
                  <c:v>-1.5875498453776006E-3</c:v>
                </c:pt>
                <c:pt idx="557">
                  <c:v>-1.6078948974609403E-3</c:v>
                </c:pt>
                <c:pt idx="558">
                  <c:v>-1.65208180745443E-3</c:v>
                </c:pt>
                <c:pt idx="559">
                  <c:v>-1.6183853149414102E-3</c:v>
                </c:pt>
                <c:pt idx="560">
                  <c:v>-1.6047159830729202E-3</c:v>
                </c:pt>
                <c:pt idx="561">
                  <c:v>-1.5869140625000002E-3</c:v>
                </c:pt>
                <c:pt idx="562">
                  <c:v>-1.5509923299153602E-3</c:v>
                </c:pt>
                <c:pt idx="563">
                  <c:v>-1.3856887817382799E-3</c:v>
                </c:pt>
                <c:pt idx="564">
                  <c:v>-1.5875498453776006E-3</c:v>
                </c:pt>
                <c:pt idx="565">
                  <c:v>-1.6400019327799506E-3</c:v>
                </c:pt>
                <c:pt idx="566">
                  <c:v>-1.2286504109700501E-3</c:v>
                </c:pt>
                <c:pt idx="567">
                  <c:v>-9.4000498453775713E-4</c:v>
                </c:pt>
                <c:pt idx="568">
                  <c:v>-1.1793772379557301E-3</c:v>
                </c:pt>
                <c:pt idx="569">
                  <c:v>-1.4104843139648403E-3</c:v>
                </c:pt>
                <c:pt idx="570">
                  <c:v>-1.3618469238281302E-3</c:v>
                </c:pt>
                <c:pt idx="571">
                  <c:v>-1.2674331665039104E-3</c:v>
                </c:pt>
                <c:pt idx="572">
                  <c:v>-1.3936360677083302E-3</c:v>
                </c:pt>
                <c:pt idx="573">
                  <c:v>-1.4146169026692705E-3</c:v>
                </c:pt>
                <c:pt idx="574">
                  <c:v>-1.1800130208333302E-3</c:v>
                </c:pt>
                <c:pt idx="575">
                  <c:v>-1.4050801595052102E-3</c:v>
                </c:pt>
                <c:pt idx="576">
                  <c:v>-1.7048517862955702E-3</c:v>
                </c:pt>
                <c:pt idx="577">
                  <c:v>-1.6752878824869801E-3</c:v>
                </c:pt>
                <c:pt idx="578">
                  <c:v>-1.3100306193033805E-3</c:v>
                </c:pt>
                <c:pt idx="579">
                  <c:v>-1.4041264851888005E-3</c:v>
                </c:pt>
                <c:pt idx="580">
                  <c:v>-1.5939076741536503E-3</c:v>
                </c:pt>
                <c:pt idx="581">
                  <c:v>-1.7728805541992203E-3</c:v>
                </c:pt>
                <c:pt idx="582">
                  <c:v>-1.7855962117513005E-3</c:v>
                </c:pt>
                <c:pt idx="583">
                  <c:v>-1.8234252929687504E-3</c:v>
                </c:pt>
                <c:pt idx="584">
                  <c:v>-1.8065770467122402E-3</c:v>
                </c:pt>
                <c:pt idx="585">
                  <c:v>-1.8386840820312504E-3</c:v>
                </c:pt>
                <c:pt idx="586">
                  <c:v>-1.8787384033203103E-3</c:v>
                </c:pt>
                <c:pt idx="587">
                  <c:v>-1.7770131429036503E-3</c:v>
                </c:pt>
                <c:pt idx="588">
                  <c:v>-1.8259684244791702E-3</c:v>
                </c:pt>
                <c:pt idx="589">
                  <c:v>-1.8418629964192705E-3</c:v>
                </c:pt>
                <c:pt idx="590">
                  <c:v>-1.7665227254231803E-3</c:v>
                </c:pt>
                <c:pt idx="591">
                  <c:v>-1.7614364624023401E-3</c:v>
                </c:pt>
                <c:pt idx="592">
                  <c:v>-1.7836888631184902E-3</c:v>
                </c:pt>
                <c:pt idx="593">
                  <c:v>-1.8501281738281302E-3</c:v>
                </c:pt>
                <c:pt idx="594">
                  <c:v>-1.9938151041666704E-3</c:v>
                </c:pt>
                <c:pt idx="595">
                  <c:v>-1.9912719726562504E-3</c:v>
                </c:pt>
                <c:pt idx="596">
                  <c:v>-1.9941329956054696E-3</c:v>
                </c:pt>
                <c:pt idx="597">
                  <c:v>-2.1842320760091208E-3</c:v>
                </c:pt>
                <c:pt idx="598">
                  <c:v>-1.9464492797851604E-3</c:v>
                </c:pt>
                <c:pt idx="599">
                  <c:v>-1.961708068847651E-3</c:v>
                </c:pt>
                <c:pt idx="600">
                  <c:v>-2.1425882975260407E-3</c:v>
                </c:pt>
                <c:pt idx="601">
                  <c:v>-2.0608901977539106E-3</c:v>
                </c:pt>
                <c:pt idx="602">
                  <c:v>-2.1142959594726602E-3</c:v>
                </c:pt>
                <c:pt idx="603">
                  <c:v>-2.1886825561523503E-3</c:v>
                </c:pt>
                <c:pt idx="604">
                  <c:v>-1.9553502400716104E-3</c:v>
                </c:pt>
                <c:pt idx="605">
                  <c:v>-2.0869572957356803E-3</c:v>
                </c:pt>
                <c:pt idx="606">
                  <c:v>-2.2322336832682212E-3</c:v>
                </c:pt>
                <c:pt idx="607">
                  <c:v>-2.2506713867187504E-3</c:v>
                </c:pt>
                <c:pt idx="608">
                  <c:v>-2.2090276082356803E-3</c:v>
                </c:pt>
                <c:pt idx="609">
                  <c:v>-2.3533503214518206E-3</c:v>
                </c:pt>
                <c:pt idx="610">
                  <c:v>-2.3969014485677106E-3</c:v>
                </c:pt>
                <c:pt idx="611">
                  <c:v>-2.3419062296549499E-3</c:v>
                </c:pt>
                <c:pt idx="612">
                  <c:v>-2.429644266764321E-3</c:v>
                </c:pt>
                <c:pt idx="613">
                  <c:v>-2.4175643920898411E-3</c:v>
                </c:pt>
                <c:pt idx="614">
                  <c:v>-2.4655659993489507E-3</c:v>
                </c:pt>
                <c:pt idx="615">
                  <c:v>-2.4649302164713605E-3</c:v>
                </c:pt>
                <c:pt idx="616">
                  <c:v>-2.2738774617513009E-3</c:v>
                </c:pt>
                <c:pt idx="617">
                  <c:v>-2.3295084635416613E-3</c:v>
                </c:pt>
                <c:pt idx="618">
                  <c:v>-2.5374094645182308E-3</c:v>
                </c:pt>
                <c:pt idx="619">
                  <c:v>-2.5930404663085916E-3</c:v>
                </c:pt>
                <c:pt idx="620">
                  <c:v>-2.6038487752278613E-3</c:v>
                </c:pt>
                <c:pt idx="621">
                  <c:v>-2.5806427001953203E-3</c:v>
                </c:pt>
                <c:pt idx="622">
                  <c:v>-2.6528040568033909E-3</c:v>
                </c:pt>
                <c:pt idx="623">
                  <c:v>-2.681414286295581E-3</c:v>
                </c:pt>
                <c:pt idx="624">
                  <c:v>-2.6969909667968806E-3</c:v>
                </c:pt>
                <c:pt idx="625">
                  <c:v>-2.6788711547851606E-3</c:v>
                </c:pt>
                <c:pt idx="626">
                  <c:v>-2.640724182128911E-3</c:v>
                </c:pt>
                <c:pt idx="627">
                  <c:v>-2.7208328247070299E-3</c:v>
                </c:pt>
                <c:pt idx="628">
                  <c:v>-2.7904510498046905E-3</c:v>
                </c:pt>
                <c:pt idx="629">
                  <c:v>-2.9007593790690116E-3</c:v>
                </c:pt>
                <c:pt idx="630">
                  <c:v>-2.7662913004557303E-3</c:v>
                </c:pt>
                <c:pt idx="631">
                  <c:v>-2.8292338053385407E-3</c:v>
                </c:pt>
                <c:pt idx="632">
                  <c:v>-2.8711954752604113E-3</c:v>
                </c:pt>
                <c:pt idx="633">
                  <c:v>-2.9271443684895913E-3</c:v>
                </c:pt>
                <c:pt idx="634">
                  <c:v>-2.948443094889321E-3</c:v>
                </c:pt>
                <c:pt idx="635">
                  <c:v>-3.0097961425781306E-3</c:v>
                </c:pt>
                <c:pt idx="636">
                  <c:v>-3.0082066853841108E-3</c:v>
                </c:pt>
                <c:pt idx="637">
                  <c:v>-2.9827753702799512E-3</c:v>
                </c:pt>
                <c:pt idx="638">
                  <c:v>-3.1321843465169298E-3</c:v>
                </c:pt>
                <c:pt idx="639">
                  <c:v>-3.2151540120442701E-3</c:v>
                </c:pt>
                <c:pt idx="640">
                  <c:v>-3.3238728841145796E-3</c:v>
                </c:pt>
                <c:pt idx="641">
                  <c:v>-3.3849080403645804E-3</c:v>
                </c:pt>
                <c:pt idx="642">
                  <c:v>-3.3578872680664106E-3</c:v>
                </c:pt>
                <c:pt idx="643">
                  <c:v>-3.3171971638997402E-3</c:v>
                </c:pt>
                <c:pt idx="644">
                  <c:v>-3.3013025919596409E-3</c:v>
                </c:pt>
                <c:pt idx="645">
                  <c:v>-3.2962163289388009E-3</c:v>
                </c:pt>
                <c:pt idx="646">
                  <c:v>-3.3683776855468811E-3</c:v>
                </c:pt>
                <c:pt idx="647">
                  <c:v>-3.4052530924479209E-3</c:v>
                </c:pt>
                <c:pt idx="648">
                  <c:v>-3.464698791503911E-3</c:v>
                </c:pt>
                <c:pt idx="649">
                  <c:v>-3.400802612304691E-3</c:v>
                </c:pt>
                <c:pt idx="650">
                  <c:v>-3.3394495646158805E-3</c:v>
                </c:pt>
                <c:pt idx="651">
                  <c:v>-3.4192403157552007E-3</c:v>
                </c:pt>
                <c:pt idx="652">
                  <c:v>-3.3601125081380201E-3</c:v>
                </c:pt>
                <c:pt idx="653">
                  <c:v>-3.3470789591471405E-3</c:v>
                </c:pt>
                <c:pt idx="654">
                  <c:v>-3.3553441365559906E-3</c:v>
                </c:pt>
                <c:pt idx="655">
                  <c:v>-3.2952626546224007E-3</c:v>
                </c:pt>
                <c:pt idx="656">
                  <c:v>-3.2971700032552106E-3</c:v>
                </c:pt>
                <c:pt idx="657">
                  <c:v>-3.2469431559244803E-3</c:v>
                </c:pt>
                <c:pt idx="658">
                  <c:v>-3.2628377278645796E-3</c:v>
                </c:pt>
                <c:pt idx="659">
                  <c:v>-3.2288233439127607E-3</c:v>
                </c:pt>
                <c:pt idx="660">
                  <c:v>-3.2809575398763005E-3</c:v>
                </c:pt>
                <c:pt idx="661">
                  <c:v>-3.2809575398763105E-3</c:v>
                </c:pt>
                <c:pt idx="662">
                  <c:v>-3.2186508178711007E-3</c:v>
                </c:pt>
                <c:pt idx="663">
                  <c:v>-3.0851364135742201E-3</c:v>
                </c:pt>
                <c:pt idx="664">
                  <c:v>-3.1849543253580706E-3</c:v>
                </c:pt>
                <c:pt idx="665">
                  <c:v>-3.1286875406901105E-3</c:v>
                </c:pt>
                <c:pt idx="666">
                  <c:v>-3.1760533650716113E-3</c:v>
                </c:pt>
                <c:pt idx="667">
                  <c:v>-3.2828648885091212E-3</c:v>
                </c:pt>
                <c:pt idx="668">
                  <c:v>-3.3216476440429705E-3</c:v>
                </c:pt>
                <c:pt idx="669">
                  <c:v>-3.2396316528320399E-3</c:v>
                </c:pt>
                <c:pt idx="670">
                  <c:v>-3.3095677693684906E-3</c:v>
                </c:pt>
                <c:pt idx="671">
                  <c:v>-3.2221476236979204E-3</c:v>
                </c:pt>
                <c:pt idx="672">
                  <c:v>-3.2777786254882808E-3</c:v>
                </c:pt>
                <c:pt idx="673">
                  <c:v>-3.2548904418945304E-3</c:v>
                </c:pt>
                <c:pt idx="674">
                  <c:v>-3.3566157023111999E-3</c:v>
                </c:pt>
                <c:pt idx="675">
                  <c:v>-3.3531188964843798E-3</c:v>
                </c:pt>
                <c:pt idx="676">
                  <c:v>-3.4259160359700501E-3</c:v>
                </c:pt>
                <c:pt idx="677">
                  <c:v>-3.3836364746093806E-3</c:v>
                </c:pt>
                <c:pt idx="678">
                  <c:v>-3.3756891886393206E-3</c:v>
                </c:pt>
                <c:pt idx="679">
                  <c:v>-3.3915837605794311E-3</c:v>
                </c:pt>
                <c:pt idx="680">
                  <c:v>-3.3896764119466108E-3</c:v>
                </c:pt>
                <c:pt idx="681">
                  <c:v>-3.4564336140950505E-3</c:v>
                </c:pt>
                <c:pt idx="682">
                  <c:v>-3.4605662027994808E-3</c:v>
                </c:pt>
                <c:pt idx="683">
                  <c:v>-3.5794576009114602E-3</c:v>
                </c:pt>
                <c:pt idx="684">
                  <c:v>-3.5810470581054701E-3</c:v>
                </c:pt>
                <c:pt idx="685">
                  <c:v>-3.5734176635742205E-3</c:v>
                </c:pt>
                <c:pt idx="686">
                  <c:v>-3.675460815429691E-3</c:v>
                </c:pt>
                <c:pt idx="687">
                  <c:v>-3.6497116088867205E-3</c:v>
                </c:pt>
                <c:pt idx="688">
                  <c:v>-3.6694208780924504E-3</c:v>
                </c:pt>
                <c:pt idx="689">
                  <c:v>-3.6430358886718806E-3</c:v>
                </c:pt>
                <c:pt idx="690">
                  <c:v>-3.7520726521809902E-3</c:v>
                </c:pt>
                <c:pt idx="691">
                  <c:v>-3.7431716918945304E-3</c:v>
                </c:pt>
                <c:pt idx="692">
                  <c:v>-3.736495971679691E-3</c:v>
                </c:pt>
                <c:pt idx="693">
                  <c:v>-3.6961237589518306E-3</c:v>
                </c:pt>
                <c:pt idx="694">
                  <c:v>-3.7272771199544303E-3</c:v>
                </c:pt>
                <c:pt idx="695">
                  <c:v>-3.7352244059244803E-3</c:v>
                </c:pt>
                <c:pt idx="696">
                  <c:v>-3.8038889567057303E-3</c:v>
                </c:pt>
                <c:pt idx="697">
                  <c:v>-3.8131078084310001E-3</c:v>
                </c:pt>
                <c:pt idx="698">
                  <c:v>-3.8874944051106807E-3</c:v>
                </c:pt>
                <c:pt idx="699">
                  <c:v>-3.8630167643229209E-3</c:v>
                </c:pt>
                <c:pt idx="700">
                  <c:v>-3.8407643636067714E-3</c:v>
                </c:pt>
                <c:pt idx="701">
                  <c:v>-3.9081573486328203E-3</c:v>
                </c:pt>
                <c:pt idx="702">
                  <c:v>-3.8487116495768314E-3</c:v>
                </c:pt>
                <c:pt idx="703">
                  <c:v>-3.8312276204427111E-3</c:v>
                </c:pt>
                <c:pt idx="704">
                  <c:v>-3.8531621297200505E-3</c:v>
                </c:pt>
                <c:pt idx="705">
                  <c:v>-3.8277308146158805E-3</c:v>
                </c:pt>
                <c:pt idx="706">
                  <c:v>-3.7870407104492209E-3</c:v>
                </c:pt>
                <c:pt idx="707">
                  <c:v>-3.853797912597661E-3</c:v>
                </c:pt>
                <c:pt idx="708">
                  <c:v>-3.879229227701821E-3</c:v>
                </c:pt>
                <c:pt idx="709">
                  <c:v>-3.8738250732421814E-3</c:v>
                </c:pt>
                <c:pt idx="710">
                  <c:v>-3.9002100626627611E-3</c:v>
                </c:pt>
                <c:pt idx="711">
                  <c:v>-3.8874944051106807E-3</c:v>
                </c:pt>
                <c:pt idx="712">
                  <c:v>-3.9472579956054705E-3</c:v>
                </c:pt>
                <c:pt idx="713">
                  <c:v>-3.931045532226559E-3</c:v>
                </c:pt>
                <c:pt idx="714">
                  <c:v>-3.9062500000000009E-3</c:v>
                </c:pt>
                <c:pt idx="715">
                  <c:v>-3.91133626302084E-3</c:v>
                </c:pt>
                <c:pt idx="716">
                  <c:v>-3.9866765340169207E-3</c:v>
                </c:pt>
                <c:pt idx="717">
                  <c:v>-3.9787292480468802E-3</c:v>
                </c:pt>
                <c:pt idx="718">
                  <c:v>-4.0760040283203099E-3</c:v>
                </c:pt>
                <c:pt idx="719">
                  <c:v>-4.0124257405598903E-3</c:v>
                </c:pt>
                <c:pt idx="720">
                  <c:v>-4.0372212727864606E-3</c:v>
                </c:pt>
                <c:pt idx="721">
                  <c:v>-4.1236877441406319E-3</c:v>
                </c:pt>
                <c:pt idx="722">
                  <c:v>-4.1939417521158909E-3</c:v>
                </c:pt>
                <c:pt idx="723">
                  <c:v>-4.1793187459309919E-3</c:v>
                </c:pt>
                <c:pt idx="724">
                  <c:v>-4.256248474121099E-3</c:v>
                </c:pt>
                <c:pt idx="725">
                  <c:v>-4.2209625244140703E-3</c:v>
                </c:pt>
                <c:pt idx="726">
                  <c:v>-4.2676925659179705E-3</c:v>
                </c:pt>
                <c:pt idx="727">
                  <c:v>-4.3195088704427115E-3</c:v>
                </c:pt>
                <c:pt idx="728">
                  <c:v>-4.2874018351237017E-3</c:v>
                </c:pt>
                <c:pt idx="729">
                  <c:v>-4.5420328776041722E-3</c:v>
                </c:pt>
                <c:pt idx="730">
                  <c:v>-4.5735041300455706E-3</c:v>
                </c:pt>
                <c:pt idx="731">
                  <c:v>-4.6040217081705706E-3</c:v>
                </c:pt>
                <c:pt idx="732">
                  <c:v>-4.6866734822591299E-3</c:v>
                </c:pt>
                <c:pt idx="733">
                  <c:v>-4.7686894734700622E-3</c:v>
                </c:pt>
                <c:pt idx="734">
                  <c:v>-4.9022038777669329E-3</c:v>
                </c:pt>
                <c:pt idx="735">
                  <c:v>-5.0299962361653721E-3</c:v>
                </c:pt>
                <c:pt idx="736">
                  <c:v>-5.1625569661458209E-3</c:v>
                </c:pt>
                <c:pt idx="737">
                  <c:v>-5.2092870076497514E-3</c:v>
                </c:pt>
                <c:pt idx="738">
                  <c:v>-5.2989323933919303E-3</c:v>
                </c:pt>
                <c:pt idx="739">
                  <c:v>-5.5131912231445425E-3</c:v>
                </c:pt>
                <c:pt idx="740">
                  <c:v>-5.6187311808268301E-3</c:v>
                </c:pt>
                <c:pt idx="741">
                  <c:v>-5.7099660237630318E-3</c:v>
                </c:pt>
                <c:pt idx="742">
                  <c:v>-5.7805379231770804E-3</c:v>
                </c:pt>
                <c:pt idx="743">
                  <c:v>-6.011962890625E-3</c:v>
                </c:pt>
                <c:pt idx="744">
                  <c:v>-5.9852600097656319E-3</c:v>
                </c:pt>
                <c:pt idx="745">
                  <c:v>-6.272315979003901E-3</c:v>
                </c:pt>
                <c:pt idx="746">
                  <c:v>-6.29425048828125E-3</c:v>
                </c:pt>
                <c:pt idx="747">
                  <c:v>-6.3724517822265703E-3</c:v>
                </c:pt>
                <c:pt idx="748">
                  <c:v>-6.4824422200520917E-3</c:v>
                </c:pt>
                <c:pt idx="749">
                  <c:v>-6.7319869995117214E-3</c:v>
                </c:pt>
                <c:pt idx="750">
                  <c:v>-6.7408879597981803E-3</c:v>
                </c:pt>
                <c:pt idx="751">
                  <c:v>-6.8718592325846513E-3</c:v>
                </c:pt>
                <c:pt idx="752">
                  <c:v>-6.8931579589843715E-3</c:v>
                </c:pt>
                <c:pt idx="753">
                  <c:v>-7.1026484171549525E-3</c:v>
                </c:pt>
                <c:pt idx="754">
                  <c:v>-7.1989695231119803E-3</c:v>
                </c:pt>
                <c:pt idx="755">
                  <c:v>-7.4799855550130318E-3</c:v>
                </c:pt>
                <c:pt idx="756">
                  <c:v>-7.5928370157877607E-3</c:v>
                </c:pt>
                <c:pt idx="757">
                  <c:v>-7.7044169108072911E-3</c:v>
                </c:pt>
                <c:pt idx="758">
                  <c:v>-7.8461964925130318E-3</c:v>
                </c:pt>
                <c:pt idx="759">
                  <c:v>-7.9809824625651123E-3</c:v>
                </c:pt>
                <c:pt idx="760">
                  <c:v>-8.1981023152669433E-3</c:v>
                </c:pt>
                <c:pt idx="761">
                  <c:v>-8.4387461344401105E-3</c:v>
                </c:pt>
                <c:pt idx="762">
                  <c:v>-8.6882909138997315E-3</c:v>
                </c:pt>
                <c:pt idx="763">
                  <c:v>-8.8952382405599103E-3</c:v>
                </c:pt>
                <c:pt idx="764">
                  <c:v>-9.383837381998713E-3</c:v>
                </c:pt>
                <c:pt idx="765">
                  <c:v>-9.4483693440755197E-3</c:v>
                </c:pt>
                <c:pt idx="766">
                  <c:v>-9.6880594889322911E-3</c:v>
                </c:pt>
                <c:pt idx="767">
                  <c:v>-9.9213918050130197E-3</c:v>
                </c:pt>
                <c:pt idx="768">
                  <c:v>-9.9700291951497523E-3</c:v>
                </c:pt>
                <c:pt idx="769">
                  <c:v>-1.01594924926758E-2</c:v>
                </c:pt>
                <c:pt idx="770">
                  <c:v>-9.9856058756510619E-3</c:v>
                </c:pt>
                <c:pt idx="771">
                  <c:v>-1.0089556376139305E-2</c:v>
                </c:pt>
                <c:pt idx="772">
                  <c:v>-1.0107040405273401E-2</c:v>
                </c:pt>
                <c:pt idx="773">
                  <c:v>-9.9074045817057511E-3</c:v>
                </c:pt>
                <c:pt idx="774">
                  <c:v>-9.9134445190429982E-3</c:v>
                </c:pt>
                <c:pt idx="775">
                  <c:v>-9.7904205322265712E-3</c:v>
                </c:pt>
                <c:pt idx="776">
                  <c:v>-9.6120834350586024E-3</c:v>
                </c:pt>
                <c:pt idx="777">
                  <c:v>-9.496688842773441E-3</c:v>
                </c:pt>
                <c:pt idx="778">
                  <c:v>-9.4725290934245011E-3</c:v>
                </c:pt>
                <c:pt idx="779">
                  <c:v>-9.3161265055338605E-3</c:v>
                </c:pt>
                <c:pt idx="780">
                  <c:v>-9.0306599934895909E-3</c:v>
                </c:pt>
                <c:pt idx="781">
                  <c:v>-9.0084075927734514E-3</c:v>
                </c:pt>
                <c:pt idx="782">
                  <c:v>-8.9626312255859687E-3</c:v>
                </c:pt>
                <c:pt idx="783">
                  <c:v>-8.8249842325846626E-3</c:v>
                </c:pt>
                <c:pt idx="784">
                  <c:v>-8.4393819173177228E-3</c:v>
                </c:pt>
                <c:pt idx="785">
                  <c:v>-8.6386998494466308E-3</c:v>
                </c:pt>
                <c:pt idx="786">
                  <c:v>-8.4590911865234496E-3</c:v>
                </c:pt>
                <c:pt idx="787">
                  <c:v>-7.9813003540039219E-3</c:v>
                </c:pt>
                <c:pt idx="788">
                  <c:v>-8.0216725667317714E-3</c:v>
                </c:pt>
                <c:pt idx="789">
                  <c:v>-7.9520543416341117E-3</c:v>
                </c:pt>
                <c:pt idx="790">
                  <c:v>-7.9307556152343923E-3</c:v>
                </c:pt>
                <c:pt idx="791">
                  <c:v>-7.6872507731119803E-3</c:v>
                </c:pt>
                <c:pt idx="792">
                  <c:v>-7.6541900634765616E-3</c:v>
                </c:pt>
                <c:pt idx="793">
                  <c:v>-7.3258082071940116E-3</c:v>
                </c:pt>
                <c:pt idx="794">
                  <c:v>-7.4768066406250009E-3</c:v>
                </c:pt>
                <c:pt idx="795">
                  <c:v>-7.3397954305013122E-3</c:v>
                </c:pt>
                <c:pt idx="796">
                  <c:v>-6.964365641276042E-3</c:v>
                </c:pt>
                <c:pt idx="797">
                  <c:v>-6.9484710693359427E-3</c:v>
                </c:pt>
                <c:pt idx="798">
                  <c:v>-6.8604151407877512E-3</c:v>
                </c:pt>
                <c:pt idx="799">
                  <c:v>-6.6547393798828099E-3</c:v>
                </c:pt>
                <c:pt idx="800">
                  <c:v>-6.7278544108072902E-3</c:v>
                </c:pt>
                <c:pt idx="801">
                  <c:v>-6.5374374389648507E-3</c:v>
                </c:pt>
                <c:pt idx="802">
                  <c:v>-6.449381510416673E-3</c:v>
                </c:pt>
                <c:pt idx="803">
                  <c:v>-6.0609181722005197E-3</c:v>
                </c:pt>
                <c:pt idx="804">
                  <c:v>-6.3387552897135506E-3</c:v>
                </c:pt>
                <c:pt idx="805">
                  <c:v>-6.2535603841145891E-3</c:v>
                </c:pt>
                <c:pt idx="806">
                  <c:v>-6.0040156046549517E-3</c:v>
                </c:pt>
                <c:pt idx="807">
                  <c:v>-5.9967041015625113E-3</c:v>
                </c:pt>
                <c:pt idx="808">
                  <c:v>-5.9636433919270909E-3</c:v>
                </c:pt>
                <c:pt idx="809">
                  <c:v>-6.0313542683919303E-3</c:v>
                </c:pt>
                <c:pt idx="810">
                  <c:v>-5.7255427042643301E-3</c:v>
                </c:pt>
                <c:pt idx="811">
                  <c:v>-5.7172775268554592E-3</c:v>
                </c:pt>
                <c:pt idx="812">
                  <c:v>-5.69661458333334E-3</c:v>
                </c:pt>
                <c:pt idx="813">
                  <c:v>-5.8088302612304609E-3</c:v>
                </c:pt>
                <c:pt idx="814">
                  <c:v>-5.5386225382486999E-3</c:v>
                </c:pt>
                <c:pt idx="815">
                  <c:v>-5.7503382364908909E-3</c:v>
                </c:pt>
                <c:pt idx="816">
                  <c:v>-5.4038365681966117E-3</c:v>
                </c:pt>
                <c:pt idx="817">
                  <c:v>-5.5389404296875009E-3</c:v>
                </c:pt>
                <c:pt idx="818">
                  <c:v>-5.5348078409830706E-3</c:v>
                </c:pt>
                <c:pt idx="819">
                  <c:v>-5.5233637491862025E-3</c:v>
                </c:pt>
                <c:pt idx="820">
                  <c:v>-5.2954355875651001E-3</c:v>
                </c:pt>
                <c:pt idx="821">
                  <c:v>-5.7681401570638009E-3</c:v>
                </c:pt>
                <c:pt idx="822">
                  <c:v>-5.2223205566406311E-3</c:v>
                </c:pt>
                <c:pt idx="823">
                  <c:v>-5.5799484252929818E-3</c:v>
                </c:pt>
                <c:pt idx="824">
                  <c:v>-5.4934819539388018E-3</c:v>
                </c:pt>
                <c:pt idx="825">
                  <c:v>-5.5678685506184902E-3</c:v>
                </c:pt>
                <c:pt idx="826">
                  <c:v>-5.9219996134440228E-3</c:v>
                </c:pt>
                <c:pt idx="827">
                  <c:v>-5.7859420776367118E-3</c:v>
                </c:pt>
                <c:pt idx="828">
                  <c:v>-5.5383046468098903E-3</c:v>
                </c:pt>
                <c:pt idx="829">
                  <c:v>-5.8371225992838605E-3</c:v>
                </c:pt>
                <c:pt idx="830">
                  <c:v>-5.5608749389648394E-3</c:v>
                </c:pt>
                <c:pt idx="831">
                  <c:v>-5.6397120157877711E-3</c:v>
                </c:pt>
                <c:pt idx="832">
                  <c:v>-5.6165059407552002E-3</c:v>
                </c:pt>
                <c:pt idx="833">
                  <c:v>-5.353927612304691E-3</c:v>
                </c:pt>
                <c:pt idx="834">
                  <c:v>-5.6072870890299508E-3</c:v>
                </c:pt>
                <c:pt idx="835">
                  <c:v>-5.9566497802734505E-3</c:v>
                </c:pt>
                <c:pt idx="836">
                  <c:v>-5.6896209716796918E-3</c:v>
                </c:pt>
                <c:pt idx="837">
                  <c:v>-5.9944788614908918E-3</c:v>
                </c:pt>
                <c:pt idx="838">
                  <c:v>-5.9553782145182407E-3</c:v>
                </c:pt>
                <c:pt idx="839">
                  <c:v>-5.7630538940429722E-3</c:v>
                </c:pt>
                <c:pt idx="840">
                  <c:v>-5.6765874226888105E-3</c:v>
                </c:pt>
                <c:pt idx="841">
                  <c:v>-5.688031514485682E-3</c:v>
                </c:pt>
                <c:pt idx="842">
                  <c:v>-6.306012471516932E-3</c:v>
                </c:pt>
                <c:pt idx="843">
                  <c:v>-5.7306289672851606E-3</c:v>
                </c:pt>
                <c:pt idx="844">
                  <c:v>-6.5835316975911525E-3</c:v>
                </c:pt>
                <c:pt idx="845">
                  <c:v>-6.2402089436849016E-3</c:v>
                </c:pt>
                <c:pt idx="846">
                  <c:v>-6.1089197794596314E-3</c:v>
                </c:pt>
                <c:pt idx="847">
                  <c:v>-6.6432952880859418E-3</c:v>
                </c:pt>
                <c:pt idx="848">
                  <c:v>-6.6467920939127711E-3</c:v>
                </c:pt>
                <c:pt idx="849">
                  <c:v>-6.2599182128906311E-3</c:v>
                </c:pt>
                <c:pt idx="850">
                  <c:v>-6.844202677408851E-3</c:v>
                </c:pt>
                <c:pt idx="851">
                  <c:v>-6.7154566446940116E-3</c:v>
                </c:pt>
                <c:pt idx="852">
                  <c:v>-7.2364807128906406E-3</c:v>
                </c:pt>
                <c:pt idx="853">
                  <c:v>-7.0276260375976615E-3</c:v>
                </c:pt>
                <c:pt idx="854">
                  <c:v>-6.9796244303385506E-3</c:v>
                </c:pt>
                <c:pt idx="855">
                  <c:v>-6.7818959554036525E-3</c:v>
                </c:pt>
                <c:pt idx="856">
                  <c:v>-7.1757634480794311E-3</c:v>
                </c:pt>
                <c:pt idx="857">
                  <c:v>-7.6659520467122402E-3</c:v>
                </c:pt>
                <c:pt idx="858">
                  <c:v>-7.313092549641932E-3</c:v>
                </c:pt>
                <c:pt idx="859">
                  <c:v>-7.4243545532226502E-3</c:v>
                </c:pt>
                <c:pt idx="860">
                  <c:v>-7.0673624674479118E-3</c:v>
                </c:pt>
                <c:pt idx="861">
                  <c:v>-7.8468322753906319E-3</c:v>
                </c:pt>
                <c:pt idx="862">
                  <c:v>-7.4144999186197902E-3</c:v>
                </c:pt>
                <c:pt idx="863">
                  <c:v>-7.6551437377929714E-3</c:v>
                </c:pt>
                <c:pt idx="864">
                  <c:v>-7.6907475789387992E-3</c:v>
                </c:pt>
                <c:pt idx="865">
                  <c:v>-8.2562764485677245E-3</c:v>
                </c:pt>
                <c:pt idx="866">
                  <c:v>-7.9568227132161655E-3</c:v>
                </c:pt>
                <c:pt idx="867">
                  <c:v>-8.6294809977213692E-3</c:v>
                </c:pt>
                <c:pt idx="868">
                  <c:v>-8.6526870727539323E-3</c:v>
                </c:pt>
                <c:pt idx="869">
                  <c:v>-9.1419219970702986E-3</c:v>
                </c:pt>
                <c:pt idx="870">
                  <c:v>-8.9648564656575509E-3</c:v>
                </c:pt>
                <c:pt idx="871">
                  <c:v>-9.5170338948567731E-3</c:v>
                </c:pt>
                <c:pt idx="872">
                  <c:v>-8.9788436889648524E-3</c:v>
                </c:pt>
                <c:pt idx="873">
                  <c:v>-8.7350209554036534E-3</c:v>
                </c:pt>
                <c:pt idx="874">
                  <c:v>-9.7227096557617326E-3</c:v>
                </c:pt>
                <c:pt idx="875">
                  <c:v>-8.8338851928711042E-3</c:v>
                </c:pt>
                <c:pt idx="876">
                  <c:v>-9.5116297403971296E-3</c:v>
                </c:pt>
                <c:pt idx="877">
                  <c:v>-1.0642051696777403E-2</c:v>
                </c:pt>
                <c:pt idx="878">
                  <c:v>-9.2560450236002702E-3</c:v>
                </c:pt>
                <c:pt idx="879">
                  <c:v>-9.636561075846364E-3</c:v>
                </c:pt>
                <c:pt idx="880">
                  <c:v>-8.8307062784830914E-3</c:v>
                </c:pt>
                <c:pt idx="881">
                  <c:v>-8.8224411010742292E-3</c:v>
                </c:pt>
                <c:pt idx="882">
                  <c:v>-8.6634953816731794E-3</c:v>
                </c:pt>
                <c:pt idx="883">
                  <c:v>-8.6965560913086146E-3</c:v>
                </c:pt>
                <c:pt idx="884">
                  <c:v>-8.6692174275716204E-3</c:v>
                </c:pt>
                <c:pt idx="885">
                  <c:v>-9.2322031656901019E-3</c:v>
                </c:pt>
                <c:pt idx="886">
                  <c:v>-9.2245737711588536E-3</c:v>
                </c:pt>
                <c:pt idx="887">
                  <c:v>-8.9925130208333426E-3</c:v>
                </c:pt>
                <c:pt idx="888">
                  <c:v>-7.9835255940755301E-3</c:v>
                </c:pt>
                <c:pt idx="889">
                  <c:v>-9.0045928955078316E-3</c:v>
                </c:pt>
                <c:pt idx="890">
                  <c:v>-9.925206502278662E-3</c:v>
                </c:pt>
                <c:pt idx="891">
                  <c:v>-8.8872909545898628E-3</c:v>
                </c:pt>
                <c:pt idx="892">
                  <c:v>-1.0705312093099002E-2</c:v>
                </c:pt>
                <c:pt idx="893">
                  <c:v>-9.2315673828125035E-3</c:v>
                </c:pt>
                <c:pt idx="894">
                  <c:v>-9.2817942301432477E-3</c:v>
                </c:pt>
                <c:pt idx="895">
                  <c:v>-9.8915100097656423E-3</c:v>
                </c:pt>
                <c:pt idx="896">
                  <c:v>-8.2073211669921632E-3</c:v>
                </c:pt>
                <c:pt idx="897">
                  <c:v>-1.17387771606445E-2</c:v>
                </c:pt>
                <c:pt idx="898">
                  <c:v>-1.0510126749674501E-2</c:v>
                </c:pt>
                <c:pt idx="899">
                  <c:v>-9.7544987996419398E-3</c:v>
                </c:pt>
                <c:pt idx="900">
                  <c:v>-9.6247990926106707E-3</c:v>
                </c:pt>
                <c:pt idx="901">
                  <c:v>-9.4035466512044519E-3</c:v>
                </c:pt>
                <c:pt idx="902">
                  <c:v>-1.1080741882324201E-2</c:v>
                </c:pt>
                <c:pt idx="903">
                  <c:v>-1.1647224426269503E-2</c:v>
                </c:pt>
                <c:pt idx="904">
                  <c:v>-1.2028058369954402E-2</c:v>
                </c:pt>
                <c:pt idx="905">
                  <c:v>-9.3663533528645943E-3</c:v>
                </c:pt>
                <c:pt idx="906">
                  <c:v>-1.1577606201171903E-2</c:v>
                </c:pt>
                <c:pt idx="907">
                  <c:v>-1.1609077453613302E-2</c:v>
                </c:pt>
                <c:pt idx="908">
                  <c:v>-1.3204256693522104E-2</c:v>
                </c:pt>
                <c:pt idx="909">
                  <c:v>-1.18637084960938E-2</c:v>
                </c:pt>
                <c:pt idx="910">
                  <c:v>-1.1938730875651001E-2</c:v>
                </c:pt>
              </c:numCache>
            </c:numRef>
          </c:yVal>
          <c:smooth val="1"/>
        </c:ser>
        <c:axId val="42059648"/>
        <c:axId val="42061824"/>
      </c:scatterChart>
      <c:valAx>
        <c:axId val="42059648"/>
        <c:scaling>
          <c:orientation val="minMax"/>
          <c:max val="700"/>
          <c:min val="300"/>
        </c:scaling>
        <c:axPos val="b"/>
        <c:title>
          <c:tx>
            <c:rich>
              <a:bodyPr/>
              <a:lstStyle/>
              <a:p>
                <a:pPr>
                  <a:defRPr/>
                </a:pPr>
                <a:r>
                  <a:rPr lang="en-US"/>
                  <a:t>Wavelength (nm)</a:t>
                </a:r>
              </a:p>
            </c:rich>
          </c:tx>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2061824"/>
        <c:crosses val="autoZero"/>
        <c:crossBetween val="midCat"/>
      </c:valAx>
      <c:valAx>
        <c:axId val="42061824"/>
        <c:scaling>
          <c:orientation val="minMax"/>
          <c:max val="4.0000000000000008E-2"/>
          <c:min val="-2.0000000000000004E-2"/>
        </c:scaling>
        <c:axPos val="l"/>
        <c:majorGridlines/>
        <c:title>
          <c:tx>
            <c:rich>
              <a:bodyPr rot="-5400000" vert="horz"/>
              <a:lstStyle/>
              <a:p>
                <a:pPr>
                  <a:defRPr/>
                </a:pPr>
                <a:r>
                  <a:rPr lang="en-US"/>
                  <a:t>Absorbance</a:t>
                </a:r>
              </a:p>
            </c:rich>
          </c:tx>
          <c:layout/>
        </c:title>
        <c:numFmt formatCode="General" sourceLinked="1"/>
        <c:tickLblPos val="nextTo"/>
        <c:crossAx val="42059648"/>
        <c:crosses val="autoZero"/>
        <c:crossBetween val="midCat"/>
      </c:valAx>
    </c:plotArea>
    <c:legend>
      <c:legendPos val="r"/>
      <c:layout/>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 5</a:t>
            </a:r>
          </a:p>
        </c:rich>
      </c:tx>
      <c:layout/>
    </c:title>
    <c:plotArea>
      <c:layout/>
      <c:scatterChart>
        <c:scatterStyle val="smoothMarker"/>
        <c:ser>
          <c:idx val="0"/>
          <c:order val="0"/>
          <c:tx>
            <c:strRef>
              <c:f>Sheet1!$D$1</c:f>
              <c:strCache>
                <c:ptCount val="1"/>
                <c:pt idx="0">
                  <c:v>filtered</c:v>
                </c:pt>
              </c:strCache>
            </c:strRef>
          </c:tx>
          <c:marker>
            <c:symbol val="none"/>
          </c:marker>
          <c:xVal>
            <c:numRef>
              <c:f>Sheet1!$A$2:$A$912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Sheet1!$D$2:$D$912</c:f>
              <c:numCache>
                <c:formatCode>General</c:formatCode>
                <c:ptCount val="911"/>
                <c:pt idx="0">
                  <c:v>2.7871348063151089</c:v>
                </c:pt>
                <c:pt idx="1">
                  <c:v>2.9091038703918479</c:v>
                </c:pt>
                <c:pt idx="2">
                  <c:v>2.9829896291096967</c:v>
                </c:pt>
                <c:pt idx="3">
                  <c:v>2.9600324630737256</c:v>
                </c:pt>
                <c:pt idx="4">
                  <c:v>2.9148861567179392</c:v>
                </c:pt>
                <c:pt idx="5">
                  <c:v>2.917691230773924</c:v>
                </c:pt>
                <c:pt idx="6">
                  <c:v>2.8930784861246717</c:v>
                </c:pt>
                <c:pt idx="7">
                  <c:v>2.9171373049418152</c:v>
                </c:pt>
                <c:pt idx="8">
                  <c:v>2.8731120427449577</c:v>
                </c:pt>
                <c:pt idx="9">
                  <c:v>2.8044778505961152</c:v>
                </c:pt>
                <c:pt idx="10">
                  <c:v>2.741444905598958</c:v>
                </c:pt>
                <c:pt idx="11">
                  <c:v>2.6631778081258206</c:v>
                </c:pt>
                <c:pt idx="12">
                  <c:v>2.529458681742351</c:v>
                </c:pt>
                <c:pt idx="13">
                  <c:v>2.2804018656412777</c:v>
                </c:pt>
                <c:pt idx="14">
                  <c:v>1.9872366587320938</c:v>
                </c:pt>
                <c:pt idx="15">
                  <c:v>1.7145477930704778</c:v>
                </c:pt>
                <c:pt idx="16">
                  <c:v>1.4731268882751436</c:v>
                </c:pt>
                <c:pt idx="17">
                  <c:v>1.2653787930806477</c:v>
                </c:pt>
                <c:pt idx="18">
                  <c:v>1.089063167572023</c:v>
                </c:pt>
                <c:pt idx="19">
                  <c:v>0.94166215260823605</c:v>
                </c:pt>
                <c:pt idx="20">
                  <c:v>0.81538343429565396</c:v>
                </c:pt>
                <c:pt idx="21">
                  <c:v>0.70962222417195597</c:v>
                </c:pt>
                <c:pt idx="22">
                  <c:v>0.62165403366089134</c:v>
                </c:pt>
                <c:pt idx="23">
                  <c:v>0.54916524887084894</c:v>
                </c:pt>
                <c:pt idx="24">
                  <c:v>0.49075730641682896</c:v>
                </c:pt>
                <c:pt idx="25">
                  <c:v>0.442558129628499</c:v>
                </c:pt>
                <c:pt idx="26">
                  <c:v>0.40361483891805006</c:v>
                </c:pt>
                <c:pt idx="27">
                  <c:v>0.37245035171508806</c:v>
                </c:pt>
                <c:pt idx="28">
                  <c:v>0.34730529785156306</c:v>
                </c:pt>
                <c:pt idx="29">
                  <c:v>0.32726685206095407</c:v>
                </c:pt>
                <c:pt idx="30">
                  <c:v>0.31119298934936612</c:v>
                </c:pt>
                <c:pt idx="31">
                  <c:v>0.29790194829305106</c:v>
                </c:pt>
                <c:pt idx="32">
                  <c:v>0.28691021601359001</c:v>
                </c:pt>
                <c:pt idx="33">
                  <c:v>0.27761952082316099</c:v>
                </c:pt>
                <c:pt idx="34">
                  <c:v>0.26984151204427104</c:v>
                </c:pt>
                <c:pt idx="35">
                  <c:v>0.26291910807291602</c:v>
                </c:pt>
                <c:pt idx="36">
                  <c:v>0.25676012039184504</c:v>
                </c:pt>
                <c:pt idx="37">
                  <c:v>0.25122356414795005</c:v>
                </c:pt>
                <c:pt idx="38">
                  <c:v>0.24602635701497402</c:v>
                </c:pt>
                <c:pt idx="39">
                  <c:v>0.24128405253092505</c:v>
                </c:pt>
                <c:pt idx="40">
                  <c:v>0.23673550287882503</c:v>
                </c:pt>
                <c:pt idx="41">
                  <c:v>0.23235209782918301</c:v>
                </c:pt>
                <c:pt idx="42">
                  <c:v>0.22815624872843401</c:v>
                </c:pt>
                <c:pt idx="43">
                  <c:v>0.22412125269571898</c:v>
                </c:pt>
                <c:pt idx="44">
                  <c:v>0.22025394439697302</c:v>
                </c:pt>
                <c:pt idx="45">
                  <c:v>0.21648136774698903</c:v>
                </c:pt>
                <c:pt idx="46">
                  <c:v>0.21284675598144503</c:v>
                </c:pt>
                <c:pt idx="47">
                  <c:v>0.20932594935099302</c:v>
                </c:pt>
                <c:pt idx="48">
                  <c:v>0.20601383845011403</c:v>
                </c:pt>
                <c:pt idx="49">
                  <c:v>0.20279439290364601</c:v>
                </c:pt>
                <c:pt idx="50">
                  <c:v>0.19978141784668002</c:v>
                </c:pt>
                <c:pt idx="51">
                  <c:v>0.19693867365519202</c:v>
                </c:pt>
                <c:pt idx="52">
                  <c:v>0.19427235921224001</c:v>
                </c:pt>
                <c:pt idx="53">
                  <c:v>0.19178867340087899</c:v>
                </c:pt>
                <c:pt idx="54">
                  <c:v>0.18949937820434604</c:v>
                </c:pt>
                <c:pt idx="55">
                  <c:v>0.18726587295532204</c:v>
                </c:pt>
                <c:pt idx="56">
                  <c:v>0.18523089090983103</c:v>
                </c:pt>
                <c:pt idx="57">
                  <c:v>0.18331734339396205</c:v>
                </c:pt>
                <c:pt idx="58">
                  <c:v>0.18147055308024101</c:v>
                </c:pt>
                <c:pt idx="59">
                  <c:v>0.17968591054280603</c:v>
                </c:pt>
                <c:pt idx="60">
                  <c:v>0.17796993255615307</c:v>
                </c:pt>
                <c:pt idx="61">
                  <c:v>0.17636601130167601</c:v>
                </c:pt>
                <c:pt idx="62">
                  <c:v>0.17471106847127305</c:v>
                </c:pt>
                <c:pt idx="63">
                  <c:v>0.17302497227986599</c:v>
                </c:pt>
                <c:pt idx="64">
                  <c:v>0.17140706380208304</c:v>
                </c:pt>
                <c:pt idx="65">
                  <c:v>0.169648806254069</c:v>
                </c:pt>
                <c:pt idx="66">
                  <c:v>0.16790469487508103</c:v>
                </c:pt>
                <c:pt idx="67">
                  <c:v>0.16614278157552104</c:v>
                </c:pt>
                <c:pt idx="68">
                  <c:v>0.16436576843261699</c:v>
                </c:pt>
                <c:pt idx="69">
                  <c:v>0.16250960032145201</c:v>
                </c:pt>
                <c:pt idx="70">
                  <c:v>0.16052182515462199</c:v>
                </c:pt>
                <c:pt idx="71">
                  <c:v>0.15848318735758504</c:v>
                </c:pt>
                <c:pt idx="72">
                  <c:v>0.15641959508260106</c:v>
                </c:pt>
                <c:pt idx="73">
                  <c:v>0.15427525838216205</c:v>
                </c:pt>
                <c:pt idx="74">
                  <c:v>0.152067502339681</c:v>
                </c:pt>
                <c:pt idx="75">
                  <c:v>0.14983956019083702</c:v>
                </c:pt>
                <c:pt idx="76">
                  <c:v>0.14757871627807598</c:v>
                </c:pt>
                <c:pt idx="77">
                  <c:v>0.14524412155151403</c:v>
                </c:pt>
                <c:pt idx="78">
                  <c:v>0.14282131195068398</c:v>
                </c:pt>
                <c:pt idx="79">
                  <c:v>0.14040915171305302</c:v>
                </c:pt>
                <c:pt idx="80">
                  <c:v>0.13800557454427101</c:v>
                </c:pt>
                <c:pt idx="81">
                  <c:v>0.13563187917073599</c:v>
                </c:pt>
                <c:pt idx="82">
                  <c:v>0.13320414225260402</c:v>
                </c:pt>
                <c:pt idx="83">
                  <c:v>0.13075637817382801</c:v>
                </c:pt>
                <c:pt idx="84">
                  <c:v>0.12843147913614902</c:v>
                </c:pt>
                <c:pt idx="85">
                  <c:v>0.12601836522420201</c:v>
                </c:pt>
                <c:pt idx="86">
                  <c:v>0.12364625930786101</c:v>
                </c:pt>
                <c:pt idx="87">
                  <c:v>0.12129561106364004</c:v>
                </c:pt>
                <c:pt idx="88">
                  <c:v>0.118978182474772</c:v>
                </c:pt>
                <c:pt idx="89">
                  <c:v>0.11661561330159501</c:v>
                </c:pt>
                <c:pt idx="90">
                  <c:v>0.11434570948282902</c:v>
                </c:pt>
                <c:pt idx="91">
                  <c:v>0.11208756764729798</c:v>
                </c:pt>
                <c:pt idx="92">
                  <c:v>0.10984436670939099</c:v>
                </c:pt>
                <c:pt idx="93">
                  <c:v>0.10752328236897803</c:v>
                </c:pt>
                <c:pt idx="94">
                  <c:v>0.10530042648315402</c:v>
                </c:pt>
                <c:pt idx="95">
                  <c:v>0.10309155782063802</c:v>
                </c:pt>
                <c:pt idx="96">
                  <c:v>0.100807825724284</c:v>
                </c:pt>
                <c:pt idx="97">
                  <c:v>9.8741849263509235E-2</c:v>
                </c:pt>
                <c:pt idx="98">
                  <c:v>9.664185841878252E-2</c:v>
                </c:pt>
                <c:pt idx="99">
                  <c:v>9.4563802083333523E-2</c:v>
                </c:pt>
                <c:pt idx="100">
                  <c:v>9.2536290486653849E-2</c:v>
                </c:pt>
                <c:pt idx="101">
                  <c:v>9.0449651082356697E-2</c:v>
                </c:pt>
                <c:pt idx="102">
                  <c:v>8.8467756907145215E-2</c:v>
                </c:pt>
                <c:pt idx="103">
                  <c:v>8.6541493733724009E-2</c:v>
                </c:pt>
                <c:pt idx="104">
                  <c:v>8.4621429443359639E-2</c:v>
                </c:pt>
                <c:pt idx="105">
                  <c:v>8.2734266916910854E-2</c:v>
                </c:pt>
                <c:pt idx="106">
                  <c:v>8.0880324045817104E-2</c:v>
                </c:pt>
                <c:pt idx="107">
                  <c:v>7.9034964243571121E-2</c:v>
                </c:pt>
                <c:pt idx="108">
                  <c:v>7.7247619628906306E-2</c:v>
                </c:pt>
                <c:pt idx="109">
                  <c:v>7.5523694356282728E-2</c:v>
                </c:pt>
                <c:pt idx="110">
                  <c:v>7.3830922444661509E-2</c:v>
                </c:pt>
                <c:pt idx="111">
                  <c:v>7.2177251180013016E-2</c:v>
                </c:pt>
                <c:pt idx="112">
                  <c:v>7.0609569549560491E-2</c:v>
                </c:pt>
                <c:pt idx="113">
                  <c:v>6.9081942240397098E-2</c:v>
                </c:pt>
                <c:pt idx="114">
                  <c:v>6.7401091257731194E-2</c:v>
                </c:pt>
                <c:pt idx="115">
                  <c:v>6.6026369730631515E-2</c:v>
                </c:pt>
                <c:pt idx="116">
                  <c:v>6.4708232879638811E-2</c:v>
                </c:pt>
                <c:pt idx="117">
                  <c:v>6.3332557678222698E-2</c:v>
                </c:pt>
                <c:pt idx="118">
                  <c:v>6.2067190806071003E-2</c:v>
                </c:pt>
                <c:pt idx="119">
                  <c:v>6.0682932535807303E-2</c:v>
                </c:pt>
                <c:pt idx="120">
                  <c:v>5.931313832600911E-2</c:v>
                </c:pt>
                <c:pt idx="121">
                  <c:v>5.8124383290608705E-2</c:v>
                </c:pt>
                <c:pt idx="122">
                  <c:v>5.6811968485514307E-2</c:v>
                </c:pt>
                <c:pt idx="123">
                  <c:v>5.5567900339762402E-2</c:v>
                </c:pt>
                <c:pt idx="124">
                  <c:v>5.4401715596516909E-2</c:v>
                </c:pt>
                <c:pt idx="125">
                  <c:v>5.3293863932291706E-2</c:v>
                </c:pt>
                <c:pt idx="126">
                  <c:v>5.2086830139160212E-2</c:v>
                </c:pt>
                <c:pt idx="127">
                  <c:v>5.1018238067627002E-2</c:v>
                </c:pt>
                <c:pt idx="128">
                  <c:v>4.983234405517592E-2</c:v>
                </c:pt>
                <c:pt idx="129">
                  <c:v>4.872179031372071E-2</c:v>
                </c:pt>
                <c:pt idx="130">
                  <c:v>4.7784487406412793E-2</c:v>
                </c:pt>
                <c:pt idx="131">
                  <c:v>4.6786944071451793E-2</c:v>
                </c:pt>
                <c:pt idx="132">
                  <c:v>4.5696576436360707E-2</c:v>
                </c:pt>
                <c:pt idx="133">
                  <c:v>4.4642448425292913E-2</c:v>
                </c:pt>
                <c:pt idx="134">
                  <c:v>4.3703873952229903E-2</c:v>
                </c:pt>
                <c:pt idx="135">
                  <c:v>4.2779763539632212E-2</c:v>
                </c:pt>
                <c:pt idx="136">
                  <c:v>4.1826725006103509E-2</c:v>
                </c:pt>
                <c:pt idx="137">
                  <c:v>4.0960470835367906E-2</c:v>
                </c:pt>
                <c:pt idx="138">
                  <c:v>4.0129184722900418E-2</c:v>
                </c:pt>
                <c:pt idx="139">
                  <c:v>3.9157867431640618E-2</c:v>
                </c:pt>
                <c:pt idx="140">
                  <c:v>3.8448333740234403E-2</c:v>
                </c:pt>
                <c:pt idx="141">
                  <c:v>3.7590503692626905E-2</c:v>
                </c:pt>
                <c:pt idx="142">
                  <c:v>3.6735375722249407E-2</c:v>
                </c:pt>
                <c:pt idx="143">
                  <c:v>3.6008199055989606E-2</c:v>
                </c:pt>
                <c:pt idx="144">
                  <c:v>3.5249074300130197E-2</c:v>
                </c:pt>
                <c:pt idx="145">
                  <c:v>3.4417152404785212E-2</c:v>
                </c:pt>
                <c:pt idx="146">
                  <c:v>3.3746242523193401E-2</c:v>
                </c:pt>
                <c:pt idx="147">
                  <c:v>3.2948017120361411E-2</c:v>
                </c:pt>
                <c:pt idx="148">
                  <c:v>3.2249609629313211E-2</c:v>
                </c:pt>
                <c:pt idx="149">
                  <c:v>3.1585057576497398E-2</c:v>
                </c:pt>
                <c:pt idx="150">
                  <c:v>3.0948797861735003E-2</c:v>
                </c:pt>
                <c:pt idx="151">
                  <c:v>3.0240217844645201E-2</c:v>
                </c:pt>
                <c:pt idx="152">
                  <c:v>2.9557545979817707E-2</c:v>
                </c:pt>
                <c:pt idx="153">
                  <c:v>2.8947671254475903E-2</c:v>
                </c:pt>
                <c:pt idx="154">
                  <c:v>2.8276125590006501E-2</c:v>
                </c:pt>
                <c:pt idx="155">
                  <c:v>2.7633349100748706E-2</c:v>
                </c:pt>
                <c:pt idx="156">
                  <c:v>2.706003189086921E-2</c:v>
                </c:pt>
                <c:pt idx="157">
                  <c:v>2.6569048563639303E-2</c:v>
                </c:pt>
                <c:pt idx="158">
                  <c:v>2.58161226908366E-2</c:v>
                </c:pt>
                <c:pt idx="159">
                  <c:v>2.5143623352050806E-2</c:v>
                </c:pt>
                <c:pt idx="160">
                  <c:v>2.4587472279866601E-2</c:v>
                </c:pt>
                <c:pt idx="161">
                  <c:v>2.3976167043050105E-2</c:v>
                </c:pt>
                <c:pt idx="162">
                  <c:v>2.3418903350830106E-2</c:v>
                </c:pt>
                <c:pt idx="163">
                  <c:v>2.2823810577392602E-2</c:v>
                </c:pt>
                <c:pt idx="164">
                  <c:v>2.2287209828694705E-2</c:v>
                </c:pt>
                <c:pt idx="165">
                  <c:v>2.17690467834473E-2</c:v>
                </c:pt>
                <c:pt idx="166">
                  <c:v>2.1265665690104209E-2</c:v>
                </c:pt>
                <c:pt idx="167">
                  <c:v>2.0735581715901702E-2</c:v>
                </c:pt>
                <c:pt idx="168">
                  <c:v>2.0289262135823601E-2</c:v>
                </c:pt>
                <c:pt idx="169">
                  <c:v>2.0401477813720811E-2</c:v>
                </c:pt>
                <c:pt idx="170">
                  <c:v>2.0517508188883503E-2</c:v>
                </c:pt>
                <c:pt idx="171">
                  <c:v>2.0693620045979803E-2</c:v>
                </c:pt>
                <c:pt idx="172">
                  <c:v>2.0677248636881498E-2</c:v>
                </c:pt>
                <c:pt idx="173">
                  <c:v>2.00831095377604E-2</c:v>
                </c:pt>
                <c:pt idx="174">
                  <c:v>1.9292513529459602E-2</c:v>
                </c:pt>
                <c:pt idx="175">
                  <c:v>1.8232345581054701E-2</c:v>
                </c:pt>
                <c:pt idx="176">
                  <c:v>1.7339070638020808E-2</c:v>
                </c:pt>
                <c:pt idx="177">
                  <c:v>1.6678492228190109E-2</c:v>
                </c:pt>
                <c:pt idx="178">
                  <c:v>1.6554991404215506E-2</c:v>
                </c:pt>
                <c:pt idx="179">
                  <c:v>1.6089121500651001E-2</c:v>
                </c:pt>
                <c:pt idx="180">
                  <c:v>1.5974998474121108E-2</c:v>
                </c:pt>
                <c:pt idx="181">
                  <c:v>1.5782674153645902E-2</c:v>
                </c:pt>
                <c:pt idx="182">
                  <c:v>1.5379905700683604E-2</c:v>
                </c:pt>
                <c:pt idx="183">
                  <c:v>1.5229066212972004E-2</c:v>
                </c:pt>
                <c:pt idx="184">
                  <c:v>1.5065034230550101E-2</c:v>
                </c:pt>
                <c:pt idx="185">
                  <c:v>1.5070597330729204E-2</c:v>
                </c:pt>
                <c:pt idx="186">
                  <c:v>1.4574686686197902E-2</c:v>
                </c:pt>
                <c:pt idx="187">
                  <c:v>1.4518102010091101E-2</c:v>
                </c:pt>
                <c:pt idx="188">
                  <c:v>1.44689877827962E-2</c:v>
                </c:pt>
                <c:pt idx="189">
                  <c:v>1.44594510396322E-2</c:v>
                </c:pt>
                <c:pt idx="190">
                  <c:v>1.3334274291992203E-2</c:v>
                </c:pt>
                <c:pt idx="191">
                  <c:v>1.2900829315185604E-2</c:v>
                </c:pt>
                <c:pt idx="192">
                  <c:v>1.3011137644449899E-2</c:v>
                </c:pt>
                <c:pt idx="193">
                  <c:v>1.2267907460530601E-2</c:v>
                </c:pt>
                <c:pt idx="194">
                  <c:v>1.2122948964436799E-2</c:v>
                </c:pt>
                <c:pt idx="195">
                  <c:v>1.1561711629231799E-2</c:v>
                </c:pt>
                <c:pt idx="196">
                  <c:v>1.1616230010986306E-2</c:v>
                </c:pt>
                <c:pt idx="197">
                  <c:v>1.21417045593262E-2</c:v>
                </c:pt>
                <c:pt idx="198">
                  <c:v>1.2093226114908904E-2</c:v>
                </c:pt>
                <c:pt idx="199">
                  <c:v>1.0854880015055404E-2</c:v>
                </c:pt>
                <c:pt idx="200">
                  <c:v>1.0160605112711604E-2</c:v>
                </c:pt>
                <c:pt idx="201">
                  <c:v>1.0363419850667301E-2</c:v>
                </c:pt>
                <c:pt idx="202">
                  <c:v>1.2166976928710903E-2</c:v>
                </c:pt>
                <c:pt idx="203">
                  <c:v>1.0653813680013001E-2</c:v>
                </c:pt>
                <c:pt idx="204">
                  <c:v>1.0604699452718106E-2</c:v>
                </c:pt>
                <c:pt idx="205">
                  <c:v>9.331544240315761E-3</c:v>
                </c:pt>
                <c:pt idx="206">
                  <c:v>9.4736417134603009E-3</c:v>
                </c:pt>
                <c:pt idx="207">
                  <c:v>1.0355472564697299E-2</c:v>
                </c:pt>
                <c:pt idx="208">
                  <c:v>1.1121114095052101E-2</c:v>
                </c:pt>
                <c:pt idx="209">
                  <c:v>9.7573598225911412E-3</c:v>
                </c:pt>
                <c:pt idx="210">
                  <c:v>8.880456288655629E-3</c:v>
                </c:pt>
                <c:pt idx="211">
                  <c:v>8.1753730773925695E-3</c:v>
                </c:pt>
                <c:pt idx="212">
                  <c:v>8.0835024515787841E-3</c:v>
                </c:pt>
                <c:pt idx="213">
                  <c:v>8.0087979634602888E-3</c:v>
                </c:pt>
                <c:pt idx="214">
                  <c:v>9.0220769246419381E-3</c:v>
                </c:pt>
                <c:pt idx="215">
                  <c:v>9.2315673828125035E-3</c:v>
                </c:pt>
                <c:pt idx="216">
                  <c:v>7.7071189880371111E-3</c:v>
                </c:pt>
                <c:pt idx="217">
                  <c:v>7.3541005452473903E-3</c:v>
                </c:pt>
                <c:pt idx="218">
                  <c:v>7.3815981547037911E-3</c:v>
                </c:pt>
                <c:pt idx="219">
                  <c:v>6.8523089090983119E-3</c:v>
                </c:pt>
                <c:pt idx="220">
                  <c:v>6.5447489420572911E-3</c:v>
                </c:pt>
                <c:pt idx="221">
                  <c:v>6.9247881571451817E-3</c:v>
                </c:pt>
                <c:pt idx="222">
                  <c:v>7.9072316487630301E-3</c:v>
                </c:pt>
                <c:pt idx="223">
                  <c:v>7.4920654296875009E-3</c:v>
                </c:pt>
                <c:pt idx="224">
                  <c:v>6.8259239196777318E-3</c:v>
                </c:pt>
                <c:pt idx="225">
                  <c:v>6.0224533081054714E-3</c:v>
                </c:pt>
                <c:pt idx="226">
                  <c:v>6.0548782348632795E-3</c:v>
                </c:pt>
                <c:pt idx="227">
                  <c:v>6.1014493306477905E-3</c:v>
                </c:pt>
                <c:pt idx="228">
                  <c:v>5.6519508361816406E-3</c:v>
                </c:pt>
                <c:pt idx="229">
                  <c:v>5.9736569722493513E-3</c:v>
                </c:pt>
                <c:pt idx="230">
                  <c:v>7.5572331746419407E-3</c:v>
                </c:pt>
                <c:pt idx="231">
                  <c:v>7.9482396443684919E-3</c:v>
                </c:pt>
                <c:pt idx="232">
                  <c:v>8.1199010213216204E-3</c:v>
                </c:pt>
                <c:pt idx="233">
                  <c:v>7.0190429687500104E-3</c:v>
                </c:pt>
                <c:pt idx="234">
                  <c:v>6.3641866048177011E-3</c:v>
                </c:pt>
                <c:pt idx="235">
                  <c:v>4.9502054850260515E-3</c:v>
                </c:pt>
                <c:pt idx="236">
                  <c:v>6.0671170552571603E-3</c:v>
                </c:pt>
                <c:pt idx="237">
                  <c:v>5.7792663574218906E-3</c:v>
                </c:pt>
                <c:pt idx="238">
                  <c:v>6.1348279317219997E-3</c:v>
                </c:pt>
                <c:pt idx="239">
                  <c:v>7.9596837361653721E-3</c:v>
                </c:pt>
                <c:pt idx="240">
                  <c:v>7.7172915140787807E-3</c:v>
                </c:pt>
                <c:pt idx="241">
                  <c:v>5.9294700622558611E-3</c:v>
                </c:pt>
                <c:pt idx="242">
                  <c:v>5.865097045898441E-3</c:v>
                </c:pt>
                <c:pt idx="243">
                  <c:v>6.0822168986002616E-3</c:v>
                </c:pt>
                <c:pt idx="244">
                  <c:v>3.2917658487955806E-3</c:v>
                </c:pt>
                <c:pt idx="245">
                  <c:v>4.8475265502929714E-3</c:v>
                </c:pt>
                <c:pt idx="246">
                  <c:v>5.2208900451660208E-3</c:v>
                </c:pt>
                <c:pt idx="247">
                  <c:v>5.3102175394693996E-3</c:v>
                </c:pt>
                <c:pt idx="248">
                  <c:v>5.8185259501139308E-3</c:v>
                </c:pt>
                <c:pt idx="249">
                  <c:v>4.6987533569335903E-3</c:v>
                </c:pt>
                <c:pt idx="250">
                  <c:v>6.4810117085774815E-3</c:v>
                </c:pt>
                <c:pt idx="251">
                  <c:v>4.961013793945322E-3</c:v>
                </c:pt>
                <c:pt idx="252">
                  <c:v>4.9193700154622523E-3</c:v>
                </c:pt>
                <c:pt idx="253">
                  <c:v>5.3415298461914002E-3</c:v>
                </c:pt>
                <c:pt idx="254">
                  <c:v>4.9293835957845223E-3</c:v>
                </c:pt>
                <c:pt idx="255">
                  <c:v>5.0482749938964904E-3</c:v>
                </c:pt>
                <c:pt idx="256">
                  <c:v>4.5488675435384112E-3</c:v>
                </c:pt>
                <c:pt idx="257">
                  <c:v>4.4450759887695391E-3</c:v>
                </c:pt>
                <c:pt idx="258">
                  <c:v>4.4233004252115914E-3</c:v>
                </c:pt>
                <c:pt idx="259">
                  <c:v>4.0203730265299508E-3</c:v>
                </c:pt>
                <c:pt idx="260">
                  <c:v>3.7426948547363299E-3</c:v>
                </c:pt>
                <c:pt idx="261">
                  <c:v>3.5362243652343806E-3</c:v>
                </c:pt>
                <c:pt idx="262">
                  <c:v>3.26553980509441E-3</c:v>
                </c:pt>
                <c:pt idx="263">
                  <c:v>3.0937194824218811E-3</c:v>
                </c:pt>
                <c:pt idx="264">
                  <c:v>3.10007731119792E-3</c:v>
                </c:pt>
                <c:pt idx="265">
                  <c:v>2.6825269063313804E-3</c:v>
                </c:pt>
                <c:pt idx="266">
                  <c:v>3.15332412719727E-3</c:v>
                </c:pt>
                <c:pt idx="267">
                  <c:v>3.71281305948893E-3</c:v>
                </c:pt>
                <c:pt idx="268">
                  <c:v>3.8614273071289106E-3</c:v>
                </c:pt>
                <c:pt idx="269">
                  <c:v>3.5031636555989606E-3</c:v>
                </c:pt>
                <c:pt idx="270">
                  <c:v>4.0946006774902318E-3</c:v>
                </c:pt>
                <c:pt idx="271">
                  <c:v>2.5350252787272203E-3</c:v>
                </c:pt>
                <c:pt idx="272">
                  <c:v>3.1309127807617201E-3</c:v>
                </c:pt>
                <c:pt idx="273">
                  <c:v>3.611882527669271E-3</c:v>
                </c:pt>
                <c:pt idx="274">
                  <c:v>4.3042500813802106E-3</c:v>
                </c:pt>
                <c:pt idx="275">
                  <c:v>4.4797261555989719E-3</c:v>
                </c:pt>
                <c:pt idx="276">
                  <c:v>3.5227139790852801E-3</c:v>
                </c:pt>
                <c:pt idx="277">
                  <c:v>3.93438339233398E-3</c:v>
                </c:pt>
                <c:pt idx="278">
                  <c:v>3.4894943237304701E-3</c:v>
                </c:pt>
                <c:pt idx="279">
                  <c:v>2.4690628051757799E-3</c:v>
                </c:pt>
                <c:pt idx="280">
                  <c:v>2.0837783813476615E-3</c:v>
                </c:pt>
                <c:pt idx="281">
                  <c:v>2.0174980163574201E-3</c:v>
                </c:pt>
                <c:pt idx="282">
                  <c:v>2.7942657470703207E-3</c:v>
                </c:pt>
                <c:pt idx="283">
                  <c:v>2.4360020955403708E-3</c:v>
                </c:pt>
                <c:pt idx="284">
                  <c:v>3.0075709025065207E-3</c:v>
                </c:pt>
                <c:pt idx="285">
                  <c:v>2.9045740763346409E-3</c:v>
                </c:pt>
                <c:pt idx="286">
                  <c:v>2.7112960815429709E-3</c:v>
                </c:pt>
                <c:pt idx="287">
                  <c:v>2.9231707255045602E-3</c:v>
                </c:pt>
                <c:pt idx="288">
                  <c:v>1.96854273478191E-3</c:v>
                </c:pt>
                <c:pt idx="289">
                  <c:v>2.6601155598958404E-3</c:v>
                </c:pt>
                <c:pt idx="290">
                  <c:v>2.4592081705729113E-3</c:v>
                </c:pt>
                <c:pt idx="291">
                  <c:v>2.6300748189290409E-3</c:v>
                </c:pt>
                <c:pt idx="292">
                  <c:v>2.6599566141764304E-3</c:v>
                </c:pt>
                <c:pt idx="293">
                  <c:v>2.0680427551269601E-3</c:v>
                </c:pt>
                <c:pt idx="294">
                  <c:v>8.0887476603190098E-3</c:v>
                </c:pt>
                <c:pt idx="295">
                  <c:v>6.272315979003901E-3</c:v>
                </c:pt>
                <c:pt idx="296">
                  <c:v>1.2836456298828099E-3</c:v>
                </c:pt>
                <c:pt idx="297">
                  <c:v>2.3544629414876299E-3</c:v>
                </c:pt>
                <c:pt idx="298">
                  <c:v>2.9389063517252603E-3</c:v>
                </c:pt>
                <c:pt idx="299">
                  <c:v>2.7990341186523507E-3</c:v>
                </c:pt>
                <c:pt idx="300">
                  <c:v>2.5854110717773503E-3</c:v>
                </c:pt>
                <c:pt idx="301">
                  <c:v>2.1524429321289097E-3</c:v>
                </c:pt>
                <c:pt idx="302">
                  <c:v>2.3835500081380205E-3</c:v>
                </c:pt>
                <c:pt idx="303">
                  <c:v>2.2843678792317805E-3</c:v>
                </c:pt>
                <c:pt idx="304">
                  <c:v>1.8889109293619805E-3</c:v>
                </c:pt>
                <c:pt idx="305">
                  <c:v>2.4089813232421914E-3</c:v>
                </c:pt>
                <c:pt idx="306">
                  <c:v>2.470175425211591E-3</c:v>
                </c:pt>
                <c:pt idx="307">
                  <c:v>2.1739006042480508E-3</c:v>
                </c:pt>
                <c:pt idx="308">
                  <c:v>2.541383107503261E-3</c:v>
                </c:pt>
                <c:pt idx="309">
                  <c:v>1.7234484354654901E-3</c:v>
                </c:pt>
                <c:pt idx="310">
                  <c:v>2.0782152811686214E-3</c:v>
                </c:pt>
                <c:pt idx="311">
                  <c:v>2.1867752075195408E-3</c:v>
                </c:pt>
                <c:pt idx="312">
                  <c:v>2.2548039754231811E-3</c:v>
                </c:pt>
                <c:pt idx="313">
                  <c:v>2.0060539245605508E-3</c:v>
                </c:pt>
                <c:pt idx="314">
                  <c:v>2.3523966471354196E-3</c:v>
                </c:pt>
                <c:pt idx="315">
                  <c:v>1.9523302714030003E-3</c:v>
                </c:pt>
                <c:pt idx="316">
                  <c:v>1.3806025187174504E-3</c:v>
                </c:pt>
                <c:pt idx="317">
                  <c:v>1.7215410868326802E-3</c:v>
                </c:pt>
                <c:pt idx="318">
                  <c:v>1.4128684997558602E-3</c:v>
                </c:pt>
                <c:pt idx="319">
                  <c:v>1.6889572143554703E-3</c:v>
                </c:pt>
                <c:pt idx="320">
                  <c:v>2.0736058553059902E-3</c:v>
                </c:pt>
                <c:pt idx="321">
                  <c:v>1.9060770670572902E-3</c:v>
                </c:pt>
                <c:pt idx="322">
                  <c:v>1.8192927042643204E-3</c:v>
                </c:pt>
                <c:pt idx="323">
                  <c:v>1.6771952311197904E-3</c:v>
                </c:pt>
                <c:pt idx="324">
                  <c:v>1.3585090637207103E-3</c:v>
                </c:pt>
                <c:pt idx="325">
                  <c:v>1.2707710266113303E-3</c:v>
                </c:pt>
                <c:pt idx="326">
                  <c:v>1.3303756713867203E-3</c:v>
                </c:pt>
                <c:pt idx="327">
                  <c:v>1.2998580932617203E-3</c:v>
                </c:pt>
                <c:pt idx="328">
                  <c:v>1.6585985819498696E-3</c:v>
                </c:pt>
                <c:pt idx="329">
                  <c:v>1.39474868774414E-3</c:v>
                </c:pt>
                <c:pt idx="330">
                  <c:v>1.2877782185872402E-3</c:v>
                </c:pt>
                <c:pt idx="331">
                  <c:v>1.1587142944335903E-3</c:v>
                </c:pt>
                <c:pt idx="332">
                  <c:v>1.08718872070313E-3</c:v>
                </c:pt>
                <c:pt idx="333">
                  <c:v>1.1061032613118504E-3</c:v>
                </c:pt>
                <c:pt idx="334">
                  <c:v>1.0326703389485702E-3</c:v>
                </c:pt>
                <c:pt idx="335">
                  <c:v>1.0965665181477903E-3</c:v>
                </c:pt>
                <c:pt idx="336">
                  <c:v>1.1394818623860705E-3</c:v>
                </c:pt>
                <c:pt idx="337">
                  <c:v>1.04268391927084E-3</c:v>
                </c:pt>
                <c:pt idx="338">
                  <c:v>1.10769271850586E-3</c:v>
                </c:pt>
                <c:pt idx="339">
                  <c:v>9.8609924316406337E-4</c:v>
                </c:pt>
                <c:pt idx="340">
                  <c:v>9.5542271931966323E-4</c:v>
                </c:pt>
                <c:pt idx="341">
                  <c:v>1.0221799214681002E-3</c:v>
                </c:pt>
                <c:pt idx="342">
                  <c:v>1.0649363199869805E-3</c:v>
                </c:pt>
                <c:pt idx="343">
                  <c:v>1.07177098592122E-3</c:v>
                </c:pt>
                <c:pt idx="344">
                  <c:v>1.0509490966796903E-3</c:v>
                </c:pt>
                <c:pt idx="345">
                  <c:v>1.0050137837727899E-3</c:v>
                </c:pt>
                <c:pt idx="346">
                  <c:v>8.9979171752929709E-4</c:v>
                </c:pt>
                <c:pt idx="347">
                  <c:v>1.1304219563802104E-3</c:v>
                </c:pt>
                <c:pt idx="348">
                  <c:v>1.0301272074381505E-3</c:v>
                </c:pt>
                <c:pt idx="349">
                  <c:v>8.5067749023437717E-4</c:v>
                </c:pt>
                <c:pt idx="350">
                  <c:v>9.9611282348632921E-4</c:v>
                </c:pt>
                <c:pt idx="351">
                  <c:v>1.1153221130371105E-3</c:v>
                </c:pt>
                <c:pt idx="352">
                  <c:v>9.4175338745117328E-4</c:v>
                </c:pt>
                <c:pt idx="353">
                  <c:v>9.2426935831705628E-4</c:v>
                </c:pt>
                <c:pt idx="354">
                  <c:v>8.3923339843749913E-4</c:v>
                </c:pt>
                <c:pt idx="355">
                  <c:v>7.437070210774741E-4</c:v>
                </c:pt>
                <c:pt idx="356">
                  <c:v>1.0161399841308605E-3</c:v>
                </c:pt>
                <c:pt idx="357">
                  <c:v>1.2820561726888103E-3</c:v>
                </c:pt>
                <c:pt idx="358">
                  <c:v>9.3221664428710916E-4</c:v>
                </c:pt>
                <c:pt idx="359">
                  <c:v>8.5369745890299822E-4</c:v>
                </c:pt>
                <c:pt idx="360">
                  <c:v>6.0367584228515798E-4</c:v>
                </c:pt>
                <c:pt idx="361">
                  <c:v>7.7915191650390896E-4</c:v>
                </c:pt>
                <c:pt idx="362">
                  <c:v>7.2956085205078309E-4</c:v>
                </c:pt>
                <c:pt idx="363">
                  <c:v>6.4357121785481807E-4</c:v>
                </c:pt>
                <c:pt idx="364">
                  <c:v>8.2413355509440101E-4</c:v>
                </c:pt>
                <c:pt idx="365">
                  <c:v>8.5179011027017911E-4</c:v>
                </c:pt>
                <c:pt idx="366">
                  <c:v>5.7299931844075806E-4</c:v>
                </c:pt>
                <c:pt idx="367">
                  <c:v>6.5279006958008018E-4</c:v>
                </c:pt>
                <c:pt idx="368">
                  <c:v>3.9815902709960807E-4</c:v>
                </c:pt>
                <c:pt idx="369">
                  <c:v>6.6677729288737127E-4</c:v>
                </c:pt>
                <c:pt idx="370">
                  <c:v>6.5501530965169318E-4</c:v>
                </c:pt>
                <c:pt idx="371">
                  <c:v>4.9956639607747193E-4</c:v>
                </c:pt>
                <c:pt idx="372">
                  <c:v>5.2913029988606905E-4</c:v>
                </c:pt>
                <c:pt idx="373">
                  <c:v>5.1307678222656304E-4</c:v>
                </c:pt>
                <c:pt idx="374">
                  <c:v>3.4840901692708207E-4</c:v>
                </c:pt>
                <c:pt idx="375">
                  <c:v>6.469090779622123E-5</c:v>
                </c:pt>
                <c:pt idx="376">
                  <c:v>4.2867660522460807E-4</c:v>
                </c:pt>
                <c:pt idx="377">
                  <c:v>1.8548965454101506E-4</c:v>
                </c:pt>
                <c:pt idx="378">
                  <c:v>6.1607360839843522E-4</c:v>
                </c:pt>
                <c:pt idx="379">
                  <c:v>9.6178054809570193E-4</c:v>
                </c:pt>
                <c:pt idx="380">
                  <c:v>1.1544227600097704E-3</c:v>
                </c:pt>
                <c:pt idx="381">
                  <c:v>1.5981992085774704E-3</c:v>
                </c:pt>
                <c:pt idx="382">
                  <c:v>1.51205062866211E-3</c:v>
                </c:pt>
                <c:pt idx="383">
                  <c:v>1.5524228413899706E-3</c:v>
                </c:pt>
                <c:pt idx="384">
                  <c:v>1.3774236043294305E-3</c:v>
                </c:pt>
                <c:pt idx="385">
                  <c:v>2.5258064270019501E-3</c:v>
                </c:pt>
                <c:pt idx="386">
                  <c:v>1.5063285827636699E-3</c:v>
                </c:pt>
                <c:pt idx="387">
                  <c:v>2.0920435587565107E-3</c:v>
                </c:pt>
                <c:pt idx="388">
                  <c:v>1.0598500569661501E-3</c:v>
                </c:pt>
                <c:pt idx="389">
                  <c:v>2.4188359578450501E-3</c:v>
                </c:pt>
                <c:pt idx="390">
                  <c:v>1.5424092610677104E-3</c:v>
                </c:pt>
                <c:pt idx="391">
                  <c:v>2.6488304138183607E-3</c:v>
                </c:pt>
                <c:pt idx="392">
                  <c:v>-9.5621744791667032E-4</c:v>
                </c:pt>
                <c:pt idx="393">
                  <c:v>6.6630045572916598E-4</c:v>
                </c:pt>
                <c:pt idx="394">
                  <c:v>2.2238095601399806E-3</c:v>
                </c:pt>
                <c:pt idx="395">
                  <c:v>6.6868464152018301E-4</c:v>
                </c:pt>
                <c:pt idx="396">
                  <c:v>8.5973739624023513E-4</c:v>
                </c:pt>
                <c:pt idx="397">
                  <c:v>4.6952565511067604E-4</c:v>
                </c:pt>
                <c:pt idx="398">
                  <c:v>-1.2858708699544304E-4</c:v>
                </c:pt>
                <c:pt idx="399">
                  <c:v>2.1966298421223807E-4</c:v>
                </c:pt>
                <c:pt idx="400">
                  <c:v>-1.9311904907226703E-4</c:v>
                </c:pt>
                <c:pt idx="401">
                  <c:v>8.6657206217447913E-4</c:v>
                </c:pt>
                <c:pt idx="402">
                  <c:v>1.6940434773763003E-3</c:v>
                </c:pt>
                <c:pt idx="403">
                  <c:v>1.84059143066405E-4</c:v>
                </c:pt>
                <c:pt idx="404">
                  <c:v>5.9111913045247736E-4</c:v>
                </c:pt>
                <c:pt idx="405">
                  <c:v>1.5099843343097804E-5</c:v>
                </c:pt>
                <c:pt idx="406">
                  <c:v>4.6952565511067604E-4</c:v>
                </c:pt>
                <c:pt idx="407">
                  <c:v>8.7642669677734104E-4</c:v>
                </c:pt>
                <c:pt idx="408">
                  <c:v>1.4812151590983102E-3</c:v>
                </c:pt>
                <c:pt idx="409">
                  <c:v>7.6850255330403509E-4</c:v>
                </c:pt>
                <c:pt idx="410">
                  <c:v>1.2887318929036401E-3</c:v>
                </c:pt>
                <c:pt idx="411">
                  <c:v>7.4927012125651212E-4</c:v>
                </c:pt>
                <c:pt idx="412">
                  <c:v>5.2452087402343707E-4</c:v>
                </c:pt>
                <c:pt idx="413">
                  <c:v>3.4650166829424314E-5</c:v>
                </c:pt>
                <c:pt idx="414">
                  <c:v>4.1182835896809824E-4</c:v>
                </c:pt>
                <c:pt idx="415">
                  <c:v>5.9541066487630114E-4</c:v>
                </c:pt>
                <c:pt idx="416">
                  <c:v>5.8714548746744701E-4</c:v>
                </c:pt>
                <c:pt idx="417">
                  <c:v>7.5038274129231894E-4</c:v>
                </c:pt>
                <c:pt idx="418">
                  <c:v>2.51134236653645E-4</c:v>
                </c:pt>
                <c:pt idx="419">
                  <c:v>7.6500574747721513E-4</c:v>
                </c:pt>
                <c:pt idx="420">
                  <c:v>-3.9259592692058509E-5</c:v>
                </c:pt>
                <c:pt idx="421">
                  <c:v>2.4223327636718598E-4</c:v>
                </c:pt>
                <c:pt idx="422">
                  <c:v>1.3097127278645796E-4</c:v>
                </c:pt>
                <c:pt idx="423">
                  <c:v>2.9993057250976308E-4</c:v>
                </c:pt>
                <c:pt idx="424">
                  <c:v>5.4931640624999902E-4</c:v>
                </c:pt>
                <c:pt idx="425">
                  <c:v>4.24226125081381E-4</c:v>
                </c:pt>
                <c:pt idx="426">
                  <c:v>8.7420145670558511E-6</c:v>
                </c:pt>
                <c:pt idx="427">
                  <c:v>-2.9627482096354407E-4</c:v>
                </c:pt>
                <c:pt idx="428">
                  <c:v>-2.9675165812174611E-4</c:v>
                </c:pt>
                <c:pt idx="429">
                  <c:v>3.3330917358398307E-4</c:v>
                </c:pt>
                <c:pt idx="430">
                  <c:v>-6.7599614461263415E-4</c:v>
                </c:pt>
                <c:pt idx="431">
                  <c:v>2.0837783813476603E-4</c:v>
                </c:pt>
                <c:pt idx="432">
                  <c:v>3.8735071818033818E-4</c:v>
                </c:pt>
                <c:pt idx="433">
                  <c:v>2.4763743082682494E-4</c:v>
                </c:pt>
                <c:pt idx="434">
                  <c:v>-2.5971730550130407E-4</c:v>
                </c:pt>
                <c:pt idx="435">
                  <c:v>-7.9218546549479293E-4</c:v>
                </c:pt>
                <c:pt idx="436">
                  <c:v>-6.0335795084635413E-4</c:v>
                </c:pt>
                <c:pt idx="437">
                  <c:v>-5.2642822265625423E-4</c:v>
                </c:pt>
                <c:pt idx="438">
                  <c:v>-5.0878524780273394E-4</c:v>
                </c:pt>
                <c:pt idx="439">
                  <c:v>-2.5447209676107008E-4</c:v>
                </c:pt>
                <c:pt idx="440">
                  <c:v>-5.3532918294270913E-4</c:v>
                </c:pt>
                <c:pt idx="441">
                  <c:v>-6.4770380655924812E-4</c:v>
                </c:pt>
                <c:pt idx="442">
                  <c:v>-7.7883402506510803E-4</c:v>
                </c:pt>
                <c:pt idx="443">
                  <c:v>-6.1559677124023622E-4</c:v>
                </c:pt>
                <c:pt idx="444">
                  <c:v>-5.8825810750325514E-4</c:v>
                </c:pt>
                <c:pt idx="445">
                  <c:v>-3.1248728434244913E-4</c:v>
                </c:pt>
                <c:pt idx="446">
                  <c:v>-3.2075246175130499E-4</c:v>
                </c:pt>
                <c:pt idx="447">
                  <c:v>-2.9500325520833407E-4</c:v>
                </c:pt>
                <c:pt idx="448">
                  <c:v>-3.7066141764323011E-4</c:v>
                </c:pt>
                <c:pt idx="449">
                  <c:v>-6.7218144734700817E-4</c:v>
                </c:pt>
                <c:pt idx="450">
                  <c:v>-5.7713190714518497E-4</c:v>
                </c:pt>
                <c:pt idx="451">
                  <c:v>-6.7234039306640994E-4</c:v>
                </c:pt>
                <c:pt idx="452">
                  <c:v>-7.0587793986002904E-4</c:v>
                </c:pt>
                <c:pt idx="453">
                  <c:v>-7.8884760538737322E-4</c:v>
                </c:pt>
                <c:pt idx="454">
                  <c:v>-8.0331166585286917E-4</c:v>
                </c:pt>
                <c:pt idx="455">
                  <c:v>-6.8966547648112312E-4</c:v>
                </c:pt>
                <c:pt idx="456">
                  <c:v>-8.4670384724935192E-4</c:v>
                </c:pt>
                <c:pt idx="457">
                  <c:v>-6.9300333658854326E-4</c:v>
                </c:pt>
                <c:pt idx="458">
                  <c:v>-5.9350331624349092E-4</c:v>
                </c:pt>
                <c:pt idx="459">
                  <c:v>-5.3278605143229206E-4</c:v>
                </c:pt>
                <c:pt idx="460">
                  <c:v>-6.4388910929362095E-4</c:v>
                </c:pt>
                <c:pt idx="461">
                  <c:v>-5.5869420369466388E-4</c:v>
                </c:pt>
                <c:pt idx="462">
                  <c:v>-6.5676371256510608E-4</c:v>
                </c:pt>
                <c:pt idx="463">
                  <c:v>-7.4720382690429904E-4</c:v>
                </c:pt>
                <c:pt idx="464">
                  <c:v>-2.3174285888672203E-4</c:v>
                </c:pt>
                <c:pt idx="465">
                  <c:v>8.3317756652831997E-3</c:v>
                </c:pt>
                <c:pt idx="466">
                  <c:v>-9.6297264099121024E-3</c:v>
                </c:pt>
                <c:pt idx="467">
                  <c:v>-3.7620862325032606E-3</c:v>
                </c:pt>
                <c:pt idx="468">
                  <c:v>-3.4856796264648806E-4</c:v>
                </c:pt>
                <c:pt idx="469">
                  <c:v>-7.0349375406901201E-4</c:v>
                </c:pt>
                <c:pt idx="470">
                  <c:v>-7.1525573730468913E-4</c:v>
                </c:pt>
                <c:pt idx="471">
                  <c:v>-7.1461995442708424E-4</c:v>
                </c:pt>
                <c:pt idx="472">
                  <c:v>-7.4068705240885608E-4</c:v>
                </c:pt>
                <c:pt idx="473">
                  <c:v>-6.9204966227213722E-4</c:v>
                </c:pt>
                <c:pt idx="474">
                  <c:v>-4.8430760701497708E-4</c:v>
                </c:pt>
                <c:pt idx="475">
                  <c:v>-6.2386194864909002E-4</c:v>
                </c:pt>
                <c:pt idx="476">
                  <c:v>-8.014043172200519E-4</c:v>
                </c:pt>
                <c:pt idx="477">
                  <c:v>-6.9713592529297103E-4</c:v>
                </c:pt>
                <c:pt idx="478">
                  <c:v>-7.9361597696940404E-4</c:v>
                </c:pt>
                <c:pt idx="479">
                  <c:v>-7.2956085205078309E-4</c:v>
                </c:pt>
                <c:pt idx="480">
                  <c:v>-7.3369344075521108E-4</c:v>
                </c:pt>
                <c:pt idx="481">
                  <c:v>-5.0449371337890723E-4</c:v>
                </c:pt>
                <c:pt idx="482">
                  <c:v>-7.5244903564453515E-4</c:v>
                </c:pt>
                <c:pt idx="483">
                  <c:v>-9.0901056925456007E-4</c:v>
                </c:pt>
                <c:pt idx="484">
                  <c:v>-8.8739395141601909E-4</c:v>
                </c:pt>
                <c:pt idx="485">
                  <c:v>-8.8802973429362398E-4</c:v>
                </c:pt>
                <c:pt idx="486">
                  <c:v>-9.1091791788737127E-4</c:v>
                </c:pt>
                <c:pt idx="487">
                  <c:v>-9.2299779256184921E-4</c:v>
                </c:pt>
                <c:pt idx="488">
                  <c:v>-1.0027885437011701E-3</c:v>
                </c:pt>
                <c:pt idx="489">
                  <c:v>-8.4066390991211317E-4</c:v>
                </c:pt>
                <c:pt idx="490">
                  <c:v>-9.9738438924154116E-4</c:v>
                </c:pt>
                <c:pt idx="491">
                  <c:v>-9.342829386393219E-4</c:v>
                </c:pt>
                <c:pt idx="492">
                  <c:v>-1.0420481363932303E-3</c:v>
                </c:pt>
                <c:pt idx="493">
                  <c:v>-1.0232925415039102E-3</c:v>
                </c:pt>
                <c:pt idx="494">
                  <c:v>-6.5930684407552195E-4</c:v>
                </c:pt>
                <c:pt idx="495">
                  <c:v>-3.835360209147141E-4</c:v>
                </c:pt>
                <c:pt idx="496">
                  <c:v>-6.879170735677101E-4</c:v>
                </c:pt>
                <c:pt idx="497">
                  <c:v>-6.2529246012369918E-4</c:v>
                </c:pt>
                <c:pt idx="498">
                  <c:v>-7.2304407755534414E-4</c:v>
                </c:pt>
                <c:pt idx="499">
                  <c:v>-5.0671895345052423E-4</c:v>
                </c:pt>
                <c:pt idx="500">
                  <c:v>-3.0740102132161809E-4</c:v>
                </c:pt>
                <c:pt idx="501">
                  <c:v>-1.3208389282226804E-4</c:v>
                </c:pt>
                <c:pt idx="502">
                  <c:v>-7.2161356608077502E-5</c:v>
                </c:pt>
                <c:pt idx="503">
                  <c:v>-5.4836273193361327E-5</c:v>
                </c:pt>
                <c:pt idx="504">
                  <c:v>-1.2938181559244905E-4</c:v>
                </c:pt>
                <c:pt idx="505">
                  <c:v>4.9908955891924314E-5</c:v>
                </c:pt>
                <c:pt idx="506">
                  <c:v>1.3875961303710797E-4</c:v>
                </c:pt>
                <c:pt idx="507">
                  <c:v>5.1593780517578201E-4</c:v>
                </c:pt>
                <c:pt idx="508">
                  <c:v>1.2890497843424104E-4</c:v>
                </c:pt>
                <c:pt idx="509">
                  <c:v>5.261103312174092E-5</c:v>
                </c:pt>
                <c:pt idx="510">
                  <c:v>0</c:v>
                </c:pt>
                <c:pt idx="511">
                  <c:v>-1.2381871541341198E-4</c:v>
                </c:pt>
                <c:pt idx="512">
                  <c:v>2.8610229492178805E-6</c:v>
                </c:pt>
                <c:pt idx="513">
                  <c:v>-2.8038024902343913E-4</c:v>
                </c:pt>
                <c:pt idx="514">
                  <c:v>-3.6970774332682608E-4</c:v>
                </c:pt>
                <c:pt idx="515">
                  <c:v>-5.4025650024414301E-4</c:v>
                </c:pt>
                <c:pt idx="516">
                  <c:v>-3.0183792114257899E-4</c:v>
                </c:pt>
                <c:pt idx="517">
                  <c:v>-4.5156478881836219E-4</c:v>
                </c:pt>
                <c:pt idx="518">
                  <c:v>-7.9154968261718913E-4</c:v>
                </c:pt>
                <c:pt idx="519">
                  <c:v>-1.0404586791992201E-3</c:v>
                </c:pt>
                <c:pt idx="520">
                  <c:v>-1.1542638142903704E-3</c:v>
                </c:pt>
                <c:pt idx="521">
                  <c:v>-1.3635953267415401E-3</c:v>
                </c:pt>
                <c:pt idx="522">
                  <c:v>-1.2957255045572902E-3</c:v>
                </c:pt>
                <c:pt idx="523">
                  <c:v>-1.1868476867675801E-3</c:v>
                </c:pt>
                <c:pt idx="524">
                  <c:v>-1.3701121012369905E-3</c:v>
                </c:pt>
                <c:pt idx="525">
                  <c:v>-1.4495849609375009E-3</c:v>
                </c:pt>
                <c:pt idx="526">
                  <c:v>-1.6584396362304705E-3</c:v>
                </c:pt>
                <c:pt idx="527">
                  <c:v>-1.5257199605306004E-3</c:v>
                </c:pt>
                <c:pt idx="528">
                  <c:v>-1.3000170389811203E-3</c:v>
                </c:pt>
                <c:pt idx="529">
                  <c:v>-1.4087359110514304E-3</c:v>
                </c:pt>
                <c:pt idx="530">
                  <c:v>-1.4483133951822904E-3</c:v>
                </c:pt>
                <c:pt idx="531">
                  <c:v>-1.3430913289388001E-3</c:v>
                </c:pt>
                <c:pt idx="532">
                  <c:v>-1.2523333231608102E-3</c:v>
                </c:pt>
                <c:pt idx="533">
                  <c:v>-1.1321703592936205E-3</c:v>
                </c:pt>
                <c:pt idx="534">
                  <c:v>-1.0143915812174502E-3</c:v>
                </c:pt>
                <c:pt idx="535">
                  <c:v>-7.2669982910156716E-4</c:v>
                </c:pt>
                <c:pt idx="536">
                  <c:v>-7.3067347208659122E-4</c:v>
                </c:pt>
                <c:pt idx="537">
                  <c:v>-6.2958399454752611E-4</c:v>
                </c:pt>
                <c:pt idx="538">
                  <c:v>-4.490216573079441E-4</c:v>
                </c:pt>
                <c:pt idx="539">
                  <c:v>-4.0308634440104309E-4</c:v>
                </c:pt>
                <c:pt idx="540">
                  <c:v>-1.1078516642252903E-4</c:v>
                </c:pt>
                <c:pt idx="541">
                  <c:v>2.7497609456379116E-5</c:v>
                </c:pt>
                <c:pt idx="542">
                  <c:v>-1.3319651285807602E-4</c:v>
                </c:pt>
                <c:pt idx="543">
                  <c:v>-1.6053517659506705E-5</c:v>
                </c:pt>
                <c:pt idx="544">
                  <c:v>-3.465016682942861E-5</c:v>
                </c:pt>
                <c:pt idx="545">
                  <c:v>-5.6266784667970505E-5</c:v>
                </c:pt>
                <c:pt idx="546">
                  <c:v>-2.5749206542968808E-5</c:v>
                </c:pt>
                <c:pt idx="547">
                  <c:v>-2.9579798380533905E-4</c:v>
                </c:pt>
                <c:pt idx="548">
                  <c:v>-2.6973088582356997E-4</c:v>
                </c:pt>
                <c:pt idx="549">
                  <c:v>-1.2604395548502701E-4</c:v>
                </c:pt>
                <c:pt idx="550">
                  <c:v>-4.6475728352864706E-4</c:v>
                </c:pt>
                <c:pt idx="551">
                  <c:v>-6.3721338907877817E-4</c:v>
                </c:pt>
                <c:pt idx="552">
                  <c:v>-4.9988428751627807E-4</c:v>
                </c:pt>
                <c:pt idx="553">
                  <c:v>-8.0076853434245005E-4</c:v>
                </c:pt>
                <c:pt idx="554">
                  <c:v>-8.79446665445966E-4</c:v>
                </c:pt>
                <c:pt idx="555">
                  <c:v>-9.7465515136718728E-4</c:v>
                </c:pt>
                <c:pt idx="556">
                  <c:v>-9.7735722859700709E-4</c:v>
                </c:pt>
                <c:pt idx="557">
                  <c:v>-1.0534922281901101E-3</c:v>
                </c:pt>
                <c:pt idx="558">
                  <c:v>-1.2014706929524702E-3</c:v>
                </c:pt>
                <c:pt idx="559">
                  <c:v>-1.0697046915690103E-3</c:v>
                </c:pt>
                <c:pt idx="560">
                  <c:v>-1.1258125305175805E-3</c:v>
                </c:pt>
                <c:pt idx="561">
                  <c:v>-1.1757214864095099E-3</c:v>
                </c:pt>
                <c:pt idx="562">
                  <c:v>-1.1558532714843802E-3</c:v>
                </c:pt>
                <c:pt idx="563">
                  <c:v>-8.6132685343424714E-4</c:v>
                </c:pt>
                <c:pt idx="564">
                  <c:v>-1.1256535847981798E-3</c:v>
                </c:pt>
                <c:pt idx="565">
                  <c:v>-1.1150042215983104E-3</c:v>
                </c:pt>
                <c:pt idx="566">
                  <c:v>-5.8650970458984614E-4</c:v>
                </c:pt>
                <c:pt idx="567">
                  <c:v>-2.0154317220052206E-4</c:v>
                </c:pt>
                <c:pt idx="568">
                  <c:v>-5.5996576944987409E-4</c:v>
                </c:pt>
                <c:pt idx="569">
                  <c:v>-6.3880284627278899E-4</c:v>
                </c:pt>
                <c:pt idx="570">
                  <c:v>-4.3423970540364706E-4</c:v>
                </c:pt>
                <c:pt idx="571">
                  <c:v>-4.4139226277669405E-4</c:v>
                </c:pt>
                <c:pt idx="572">
                  <c:v>-4.5394897460937706E-4</c:v>
                </c:pt>
                <c:pt idx="573">
                  <c:v>-2.3492177327474097E-4</c:v>
                </c:pt>
                <c:pt idx="574">
                  <c:v>1.4686584472656109E-4</c:v>
                </c:pt>
                <c:pt idx="575">
                  <c:v>-1.8787384033203502E-4</c:v>
                </c:pt>
                <c:pt idx="576">
                  <c:v>-5.7554244995117404E-4</c:v>
                </c:pt>
                <c:pt idx="577">
                  <c:v>-3.0263264973958207E-4</c:v>
                </c:pt>
                <c:pt idx="578">
                  <c:v>3.0088424682617106E-4</c:v>
                </c:pt>
                <c:pt idx="579">
                  <c:v>1.0855992635090903E-4</c:v>
                </c:pt>
                <c:pt idx="580">
                  <c:v>-1.1920928955077305E-5</c:v>
                </c:pt>
                <c:pt idx="581">
                  <c:v>-2.1775563557942899E-4</c:v>
                </c:pt>
                <c:pt idx="582">
                  <c:v>-2.6559829711914214E-4</c:v>
                </c:pt>
                <c:pt idx="583">
                  <c:v>-2.4445851643880299E-4</c:v>
                </c:pt>
                <c:pt idx="584">
                  <c:v>-2.4414062500000206E-4</c:v>
                </c:pt>
                <c:pt idx="585">
                  <c:v>-2.9675165812174909E-4</c:v>
                </c:pt>
                <c:pt idx="586">
                  <c:v>-3.0549367268880304E-4</c:v>
                </c:pt>
                <c:pt idx="587">
                  <c:v>-2.2904078165690304E-4</c:v>
                </c:pt>
                <c:pt idx="588">
                  <c:v>-2.3317337036133097E-4</c:v>
                </c:pt>
                <c:pt idx="589">
                  <c:v>-2.9277801513672303E-4</c:v>
                </c:pt>
                <c:pt idx="590">
                  <c:v>-4.0006637573242502E-4</c:v>
                </c:pt>
                <c:pt idx="591">
                  <c:v>-3.3092498779297011E-4</c:v>
                </c:pt>
                <c:pt idx="592">
                  <c:v>-5.1339467366536397E-4</c:v>
                </c:pt>
                <c:pt idx="593">
                  <c:v>-5.7840347290039117E-4</c:v>
                </c:pt>
                <c:pt idx="594">
                  <c:v>-8.7849299112955801E-4</c:v>
                </c:pt>
                <c:pt idx="595">
                  <c:v>-8.4622701009114901E-4</c:v>
                </c:pt>
                <c:pt idx="596">
                  <c:v>-8.8993708292643605E-4</c:v>
                </c:pt>
                <c:pt idx="597">
                  <c:v>-1.0908444722493502E-3</c:v>
                </c:pt>
                <c:pt idx="598">
                  <c:v>-9.0630849202474406E-4</c:v>
                </c:pt>
                <c:pt idx="599">
                  <c:v>-1.05905532836914E-3</c:v>
                </c:pt>
                <c:pt idx="600">
                  <c:v>-1.2605985005696601E-3</c:v>
                </c:pt>
                <c:pt idx="601">
                  <c:v>-1.1337598164876301E-3</c:v>
                </c:pt>
                <c:pt idx="602">
                  <c:v>-1.1997222900390608E-3</c:v>
                </c:pt>
                <c:pt idx="603">
                  <c:v>-1.1970202128092505E-3</c:v>
                </c:pt>
                <c:pt idx="604">
                  <c:v>-9.0916951497395902E-4</c:v>
                </c:pt>
                <c:pt idx="605">
                  <c:v>-1.2485186258951802E-3</c:v>
                </c:pt>
                <c:pt idx="606">
                  <c:v>-1.4193852742513105E-3</c:v>
                </c:pt>
                <c:pt idx="607">
                  <c:v>-1.2289683024088503E-3</c:v>
                </c:pt>
                <c:pt idx="608">
                  <c:v>-1.1808077494303403E-3</c:v>
                </c:pt>
                <c:pt idx="609">
                  <c:v>-1.3362566630045604E-3</c:v>
                </c:pt>
                <c:pt idx="610">
                  <c:v>-1.3182957967122399E-3</c:v>
                </c:pt>
                <c:pt idx="611">
                  <c:v>-1.2389818827311203E-3</c:v>
                </c:pt>
                <c:pt idx="612">
                  <c:v>-1.2669563293457101E-3</c:v>
                </c:pt>
                <c:pt idx="613">
                  <c:v>-1.1887550354003902E-3</c:v>
                </c:pt>
                <c:pt idx="614">
                  <c:v>-1.2248357137044305E-3</c:v>
                </c:pt>
                <c:pt idx="615">
                  <c:v>-1.1164347330729204E-3</c:v>
                </c:pt>
                <c:pt idx="616">
                  <c:v>-8.7070465087890907E-4</c:v>
                </c:pt>
                <c:pt idx="617">
                  <c:v>-9.9245707194010684E-4</c:v>
                </c:pt>
                <c:pt idx="618">
                  <c:v>-1.14075342814128E-3</c:v>
                </c:pt>
                <c:pt idx="619">
                  <c:v>-1.1900266011556004E-3</c:v>
                </c:pt>
                <c:pt idx="620">
                  <c:v>-1.1580785115559899E-3</c:v>
                </c:pt>
                <c:pt idx="621">
                  <c:v>-1.1051495869954502E-3</c:v>
                </c:pt>
                <c:pt idx="622">
                  <c:v>-1.1954307556152402E-3</c:v>
                </c:pt>
                <c:pt idx="623">
                  <c:v>-1.1281967163086003E-3</c:v>
                </c:pt>
                <c:pt idx="624">
                  <c:v>-1.2125968933105508E-3</c:v>
                </c:pt>
                <c:pt idx="625">
                  <c:v>-1.2691815694173202E-3</c:v>
                </c:pt>
                <c:pt idx="626">
                  <c:v>-1.1636416117350298E-3</c:v>
                </c:pt>
                <c:pt idx="627">
                  <c:v>-1.2348492940267007E-3</c:v>
                </c:pt>
                <c:pt idx="628">
                  <c:v>-1.3387997945149706E-3</c:v>
                </c:pt>
                <c:pt idx="629">
                  <c:v>-1.4707247416178406E-3</c:v>
                </c:pt>
                <c:pt idx="630">
                  <c:v>-1.2758572896321603E-3</c:v>
                </c:pt>
                <c:pt idx="631">
                  <c:v>-1.4673868815104204E-3</c:v>
                </c:pt>
                <c:pt idx="632">
                  <c:v>-1.5293757120768202E-3</c:v>
                </c:pt>
                <c:pt idx="633">
                  <c:v>-1.5422503153483102E-3</c:v>
                </c:pt>
                <c:pt idx="634">
                  <c:v>-1.5970865885416702E-3</c:v>
                </c:pt>
                <c:pt idx="635">
                  <c:v>-1.6325314839681E-3</c:v>
                </c:pt>
                <c:pt idx="636">
                  <c:v>-1.6493797302246107E-3</c:v>
                </c:pt>
                <c:pt idx="637">
                  <c:v>-1.6023317972819005E-3</c:v>
                </c:pt>
                <c:pt idx="638">
                  <c:v>-1.6991297403971407E-3</c:v>
                </c:pt>
                <c:pt idx="639">
                  <c:v>-1.7744700113932303E-3</c:v>
                </c:pt>
                <c:pt idx="640">
                  <c:v>-1.8943150838216204E-3</c:v>
                </c:pt>
                <c:pt idx="641">
                  <c:v>-1.9100507100423202E-3</c:v>
                </c:pt>
                <c:pt idx="642">
                  <c:v>-1.7614364624023401E-3</c:v>
                </c:pt>
                <c:pt idx="643">
                  <c:v>-1.6692479451497402E-3</c:v>
                </c:pt>
                <c:pt idx="644">
                  <c:v>-1.6220410664876401E-3</c:v>
                </c:pt>
                <c:pt idx="645">
                  <c:v>-1.5788078308105506E-3</c:v>
                </c:pt>
                <c:pt idx="646">
                  <c:v>-1.6121864318847706E-3</c:v>
                </c:pt>
                <c:pt idx="647">
                  <c:v>-1.54638290405274E-3</c:v>
                </c:pt>
                <c:pt idx="648">
                  <c:v>-1.5397071838379006E-3</c:v>
                </c:pt>
                <c:pt idx="649">
                  <c:v>-1.373291015625E-3</c:v>
                </c:pt>
                <c:pt idx="650">
                  <c:v>-1.2470881144205804E-3</c:v>
                </c:pt>
                <c:pt idx="651">
                  <c:v>-1.2499491373697907E-3</c:v>
                </c:pt>
                <c:pt idx="652">
                  <c:v>-1.1038780212402398E-3</c:v>
                </c:pt>
                <c:pt idx="653">
                  <c:v>-9.6400578816732208E-4</c:v>
                </c:pt>
                <c:pt idx="654">
                  <c:v>-9.3555450439453602E-4</c:v>
                </c:pt>
                <c:pt idx="655">
                  <c:v>-7.9886118570963809E-4</c:v>
                </c:pt>
                <c:pt idx="656">
                  <c:v>-7.0428848266601703E-4</c:v>
                </c:pt>
                <c:pt idx="657">
                  <c:v>-5.3675969441732111E-4</c:v>
                </c:pt>
                <c:pt idx="658">
                  <c:v>-4.8764546712239506E-4</c:v>
                </c:pt>
                <c:pt idx="659">
                  <c:v>-3.7892659505208608E-4</c:v>
                </c:pt>
                <c:pt idx="660">
                  <c:v>-3.7447611490885809E-4</c:v>
                </c:pt>
                <c:pt idx="661">
                  <c:v>-2.8546651204427011E-4</c:v>
                </c:pt>
                <c:pt idx="662">
                  <c:v>-5.5948893229171408E-5</c:v>
                </c:pt>
                <c:pt idx="663">
                  <c:v>9.7910563151039652E-5</c:v>
                </c:pt>
                <c:pt idx="664">
                  <c:v>-8.6784362792972667E-5</c:v>
                </c:pt>
                <c:pt idx="665">
                  <c:v>-6.7234039306642522E-5</c:v>
                </c:pt>
                <c:pt idx="666">
                  <c:v>-5.2769978841150017E-5</c:v>
                </c:pt>
                <c:pt idx="667">
                  <c:v>-1.4702479044596603E-4</c:v>
                </c:pt>
                <c:pt idx="668">
                  <c:v>-1.4289220174153704E-4</c:v>
                </c:pt>
                <c:pt idx="669">
                  <c:v>-1.3717015584310203E-4</c:v>
                </c:pt>
                <c:pt idx="670">
                  <c:v>-1.6276041666666902E-4</c:v>
                </c:pt>
                <c:pt idx="671">
                  <c:v>-1.1173884073893502E-4</c:v>
                </c:pt>
                <c:pt idx="672">
                  <c:v>-1.9900004069010502E-4</c:v>
                </c:pt>
                <c:pt idx="673">
                  <c:v>-2.0901362101237203E-4</c:v>
                </c:pt>
                <c:pt idx="674">
                  <c:v>-3.8035710652669605E-4</c:v>
                </c:pt>
                <c:pt idx="675">
                  <c:v>-4.1119257609049411E-4</c:v>
                </c:pt>
                <c:pt idx="676">
                  <c:v>-4.6920776367187701E-4</c:v>
                </c:pt>
                <c:pt idx="677">
                  <c:v>-5.4152806599935095E-4</c:v>
                </c:pt>
                <c:pt idx="678">
                  <c:v>-6.9189071655273622E-4</c:v>
                </c:pt>
                <c:pt idx="679">
                  <c:v>-7.0873896280924714E-4</c:v>
                </c:pt>
                <c:pt idx="680">
                  <c:v>-7.557868957519579E-4</c:v>
                </c:pt>
                <c:pt idx="681">
                  <c:v>-9.2204411824544611E-4</c:v>
                </c:pt>
                <c:pt idx="682">
                  <c:v>-9.4127655029297211E-4</c:v>
                </c:pt>
                <c:pt idx="683">
                  <c:v>-1.1644363403320306E-3</c:v>
                </c:pt>
                <c:pt idx="684">
                  <c:v>-1.17111206054688E-3</c:v>
                </c:pt>
                <c:pt idx="685">
                  <c:v>-1.2235641479492203E-3</c:v>
                </c:pt>
                <c:pt idx="686">
                  <c:v>-1.3658205668131505E-3</c:v>
                </c:pt>
                <c:pt idx="687">
                  <c:v>-1.3435681660970106E-3</c:v>
                </c:pt>
                <c:pt idx="688">
                  <c:v>-1.3394355773925805E-3</c:v>
                </c:pt>
                <c:pt idx="689">
                  <c:v>-1.3990402221679707E-3</c:v>
                </c:pt>
                <c:pt idx="690">
                  <c:v>-1.5308062235514404E-3</c:v>
                </c:pt>
                <c:pt idx="691">
                  <c:v>-1.5848477681477903E-3</c:v>
                </c:pt>
                <c:pt idx="692">
                  <c:v>-1.5519460042317803E-3</c:v>
                </c:pt>
                <c:pt idx="693">
                  <c:v>-1.5393892923990906E-3</c:v>
                </c:pt>
                <c:pt idx="694">
                  <c:v>-1.4940897623698004E-3</c:v>
                </c:pt>
                <c:pt idx="695">
                  <c:v>-1.4708836873372402E-3</c:v>
                </c:pt>
                <c:pt idx="696">
                  <c:v>-1.5479723612467505E-3</c:v>
                </c:pt>
                <c:pt idx="697">
                  <c:v>-1.4904340108235707E-3</c:v>
                </c:pt>
                <c:pt idx="698">
                  <c:v>-1.5498797098795606E-3</c:v>
                </c:pt>
                <c:pt idx="699">
                  <c:v>-1.4646848042806004E-3</c:v>
                </c:pt>
                <c:pt idx="700">
                  <c:v>-1.3567606608072902E-3</c:v>
                </c:pt>
                <c:pt idx="701">
                  <c:v>-1.4006296793619805E-3</c:v>
                </c:pt>
                <c:pt idx="702">
                  <c:v>-1.2569427490234403E-3</c:v>
                </c:pt>
                <c:pt idx="703">
                  <c:v>-1.1229515075683602E-3</c:v>
                </c:pt>
                <c:pt idx="704">
                  <c:v>-9.9643071492513187E-4</c:v>
                </c:pt>
                <c:pt idx="705">
                  <c:v>-8.9311599731445497E-4</c:v>
                </c:pt>
                <c:pt idx="706">
                  <c:v>-7.9202651977539399E-4</c:v>
                </c:pt>
                <c:pt idx="707">
                  <c:v>-7.7740351359049692E-4</c:v>
                </c:pt>
                <c:pt idx="708">
                  <c:v>-7.2352091471354402E-4</c:v>
                </c:pt>
                <c:pt idx="709">
                  <c:v>-6.6566467285156727E-4</c:v>
                </c:pt>
                <c:pt idx="710">
                  <c:v>-5.6568781534831105E-4</c:v>
                </c:pt>
                <c:pt idx="711">
                  <c:v>-5.0942103068033916E-4</c:v>
                </c:pt>
                <c:pt idx="712">
                  <c:v>-5.0115585327148492E-4</c:v>
                </c:pt>
                <c:pt idx="713">
                  <c:v>-3.7654240926107208E-4</c:v>
                </c:pt>
                <c:pt idx="714">
                  <c:v>-3.2043457031250098E-4</c:v>
                </c:pt>
                <c:pt idx="715">
                  <c:v>-2.6591618855794605E-4</c:v>
                </c:pt>
                <c:pt idx="716">
                  <c:v>-2.9722849527995005E-4</c:v>
                </c:pt>
                <c:pt idx="717">
                  <c:v>-2.34762827555341E-4</c:v>
                </c:pt>
                <c:pt idx="718">
                  <c:v>-3.1820933024088809E-4</c:v>
                </c:pt>
                <c:pt idx="719">
                  <c:v>-1.6323725382487306E-4</c:v>
                </c:pt>
                <c:pt idx="720">
                  <c:v>-1.6434987386067904E-4</c:v>
                </c:pt>
                <c:pt idx="721">
                  <c:v>-1.7944971720377904E-4</c:v>
                </c:pt>
                <c:pt idx="722">
                  <c:v>-2.8181076049804715E-4</c:v>
                </c:pt>
                <c:pt idx="723">
                  <c:v>-3.2854080200195405E-4</c:v>
                </c:pt>
                <c:pt idx="724">
                  <c:v>-3.7956237792969016E-4</c:v>
                </c:pt>
                <c:pt idx="725">
                  <c:v>-3.6938985188802212E-4</c:v>
                </c:pt>
                <c:pt idx="726">
                  <c:v>-3.716150919596382E-4</c:v>
                </c:pt>
                <c:pt idx="727">
                  <c:v>-5.2261352539062825E-4</c:v>
                </c:pt>
                <c:pt idx="728">
                  <c:v>-5.1720937093098919E-4</c:v>
                </c:pt>
                <c:pt idx="729">
                  <c:v>-8.3605448404948206E-4</c:v>
                </c:pt>
                <c:pt idx="730">
                  <c:v>-8.3478291829427087E-4</c:v>
                </c:pt>
                <c:pt idx="731">
                  <c:v>-8.5862477620443005E-4</c:v>
                </c:pt>
                <c:pt idx="732">
                  <c:v>-9.7783406575520913E-4</c:v>
                </c:pt>
                <c:pt idx="733">
                  <c:v>-1.1380513509114604E-3</c:v>
                </c:pt>
                <c:pt idx="734">
                  <c:v>-1.2850761413574206E-3</c:v>
                </c:pt>
                <c:pt idx="735">
                  <c:v>-1.4826456705729202E-3</c:v>
                </c:pt>
                <c:pt idx="736">
                  <c:v>-1.5665690104166702E-3</c:v>
                </c:pt>
                <c:pt idx="737">
                  <c:v>-1.7023086547851602E-3</c:v>
                </c:pt>
                <c:pt idx="738">
                  <c:v>-1.7838478088378904E-3</c:v>
                </c:pt>
                <c:pt idx="739">
                  <c:v>-2.0174980163574301E-3</c:v>
                </c:pt>
                <c:pt idx="740">
                  <c:v>-2.1368662516276105E-3</c:v>
                </c:pt>
                <c:pt idx="741">
                  <c:v>-2.1832784016927111E-3</c:v>
                </c:pt>
                <c:pt idx="742">
                  <c:v>-2.2424062093099003E-3</c:v>
                </c:pt>
                <c:pt idx="743">
                  <c:v>-2.4350484212239611E-3</c:v>
                </c:pt>
                <c:pt idx="744">
                  <c:v>-2.4797121683756609E-3</c:v>
                </c:pt>
                <c:pt idx="745">
                  <c:v>-2.6156107584635502E-3</c:v>
                </c:pt>
                <c:pt idx="746">
                  <c:v>-2.660910288492851E-3</c:v>
                </c:pt>
                <c:pt idx="747">
                  <c:v>-2.782980600992841E-3</c:v>
                </c:pt>
                <c:pt idx="748">
                  <c:v>-2.8489430745442714E-3</c:v>
                </c:pt>
                <c:pt idx="749">
                  <c:v>-3.0144055684407606E-3</c:v>
                </c:pt>
                <c:pt idx="750">
                  <c:v>-2.9729207356770904E-3</c:v>
                </c:pt>
                <c:pt idx="751">
                  <c:v>-3.1366348266601602E-3</c:v>
                </c:pt>
                <c:pt idx="752">
                  <c:v>-3.0347506205240914E-3</c:v>
                </c:pt>
                <c:pt idx="753">
                  <c:v>-3.0714670817057303E-3</c:v>
                </c:pt>
                <c:pt idx="754">
                  <c:v>-3.1528472900390603E-3</c:v>
                </c:pt>
                <c:pt idx="755">
                  <c:v>-3.2477378845214909E-3</c:v>
                </c:pt>
                <c:pt idx="756">
                  <c:v>-3.3130645751953207E-3</c:v>
                </c:pt>
                <c:pt idx="757">
                  <c:v>-3.2957394917806008E-3</c:v>
                </c:pt>
                <c:pt idx="758">
                  <c:v>-3.26569875081381E-3</c:v>
                </c:pt>
                <c:pt idx="759">
                  <c:v>-3.3475557963053505E-3</c:v>
                </c:pt>
                <c:pt idx="760">
                  <c:v>-3.3667882283528708E-3</c:v>
                </c:pt>
                <c:pt idx="761">
                  <c:v>-3.3683776855468811E-3</c:v>
                </c:pt>
                <c:pt idx="762">
                  <c:v>-3.4132003784179705E-3</c:v>
                </c:pt>
                <c:pt idx="763">
                  <c:v>-3.4524599711100302E-3</c:v>
                </c:pt>
                <c:pt idx="764">
                  <c:v>-3.6854743957519605E-3</c:v>
                </c:pt>
                <c:pt idx="765">
                  <c:v>-3.5236676534017002E-3</c:v>
                </c:pt>
                <c:pt idx="766">
                  <c:v>-3.4475326538086007E-3</c:v>
                </c:pt>
                <c:pt idx="767">
                  <c:v>-3.4281412760416713E-3</c:v>
                </c:pt>
                <c:pt idx="768">
                  <c:v>-3.16619873046875E-3</c:v>
                </c:pt>
                <c:pt idx="769">
                  <c:v>-3.2197634379069009E-3</c:v>
                </c:pt>
                <c:pt idx="770">
                  <c:v>-2.9153823852539106E-3</c:v>
                </c:pt>
                <c:pt idx="771">
                  <c:v>-2.7893384297688808E-3</c:v>
                </c:pt>
                <c:pt idx="772">
                  <c:v>-2.6934941609700609E-3</c:v>
                </c:pt>
                <c:pt idx="773">
                  <c:v>-2.5833447774251408E-3</c:v>
                </c:pt>
                <c:pt idx="774">
                  <c:v>-2.4415651957194009E-3</c:v>
                </c:pt>
                <c:pt idx="775">
                  <c:v>-2.3485819498698006E-3</c:v>
                </c:pt>
                <c:pt idx="776">
                  <c:v>-2.1444956461588601E-3</c:v>
                </c:pt>
                <c:pt idx="777">
                  <c:v>-2.1300315856933607E-3</c:v>
                </c:pt>
                <c:pt idx="778">
                  <c:v>-2.0999908447265699E-3</c:v>
                </c:pt>
                <c:pt idx="779">
                  <c:v>-2.0593007405599003E-3</c:v>
                </c:pt>
                <c:pt idx="780">
                  <c:v>-1.8563270568847704E-3</c:v>
                </c:pt>
                <c:pt idx="781">
                  <c:v>-1.9642512003580806E-3</c:v>
                </c:pt>
                <c:pt idx="782">
                  <c:v>-1.9941329956054696E-3</c:v>
                </c:pt>
                <c:pt idx="783">
                  <c:v>-1.9949277242024797E-3</c:v>
                </c:pt>
                <c:pt idx="784">
                  <c:v>-1.6980171203613303E-3</c:v>
                </c:pt>
                <c:pt idx="785">
                  <c:v>-1.9262631734212302E-3</c:v>
                </c:pt>
                <c:pt idx="786">
                  <c:v>-1.8181800842285202E-3</c:v>
                </c:pt>
                <c:pt idx="787">
                  <c:v>-1.6430219014485702E-3</c:v>
                </c:pt>
                <c:pt idx="788">
                  <c:v>-1.8687248229980503E-3</c:v>
                </c:pt>
                <c:pt idx="789">
                  <c:v>-1.8434524536132804E-3</c:v>
                </c:pt>
                <c:pt idx="790">
                  <c:v>-1.9710858662923209E-3</c:v>
                </c:pt>
                <c:pt idx="791">
                  <c:v>-2.0252863566080702E-3</c:v>
                </c:pt>
                <c:pt idx="792">
                  <c:v>-2.14640299479167E-3</c:v>
                </c:pt>
                <c:pt idx="793">
                  <c:v>-2.1947224934895909E-3</c:v>
                </c:pt>
                <c:pt idx="794">
                  <c:v>-2.4770100911458409E-3</c:v>
                </c:pt>
                <c:pt idx="795">
                  <c:v>-2.5251706441243599E-3</c:v>
                </c:pt>
                <c:pt idx="796">
                  <c:v>-2.350648244222001E-3</c:v>
                </c:pt>
                <c:pt idx="797">
                  <c:v>-2.6947657267252607E-3</c:v>
                </c:pt>
                <c:pt idx="798">
                  <c:v>-2.8476715087890707E-3</c:v>
                </c:pt>
                <c:pt idx="799">
                  <c:v>-2.8231938680013109E-3</c:v>
                </c:pt>
                <c:pt idx="800">
                  <c:v>-3.0175844828287807E-3</c:v>
                </c:pt>
                <c:pt idx="801">
                  <c:v>-3.1771659851074301E-3</c:v>
                </c:pt>
                <c:pt idx="802">
                  <c:v>-3.0759175618489602E-3</c:v>
                </c:pt>
                <c:pt idx="803">
                  <c:v>-2.978960673014331E-3</c:v>
                </c:pt>
                <c:pt idx="804">
                  <c:v>-3.5085678100586007E-3</c:v>
                </c:pt>
                <c:pt idx="805">
                  <c:v>-3.5297075907389404E-3</c:v>
                </c:pt>
                <c:pt idx="806">
                  <c:v>-3.5492579142252603E-3</c:v>
                </c:pt>
                <c:pt idx="807">
                  <c:v>-3.8062731424967507E-3</c:v>
                </c:pt>
                <c:pt idx="808">
                  <c:v>-4.0041605631510402E-3</c:v>
                </c:pt>
                <c:pt idx="809">
                  <c:v>-4.3118794759114589E-3</c:v>
                </c:pt>
                <c:pt idx="810">
                  <c:v>-4.2153994242350307E-3</c:v>
                </c:pt>
                <c:pt idx="811">
                  <c:v>-4.4021606445312526E-3</c:v>
                </c:pt>
                <c:pt idx="812">
                  <c:v>-4.5102437337239711E-3</c:v>
                </c:pt>
                <c:pt idx="813">
                  <c:v>-4.8317909240722821E-3</c:v>
                </c:pt>
                <c:pt idx="814">
                  <c:v>-4.5995712280273507E-3</c:v>
                </c:pt>
                <c:pt idx="815">
                  <c:v>-4.6561559041341204E-3</c:v>
                </c:pt>
                <c:pt idx="816">
                  <c:v>-4.7984123229980503E-3</c:v>
                </c:pt>
                <c:pt idx="817">
                  <c:v>-4.8861503601074201E-3</c:v>
                </c:pt>
                <c:pt idx="818">
                  <c:v>-5.1816304524739728E-3</c:v>
                </c:pt>
                <c:pt idx="819">
                  <c:v>-5.3297678629557312E-3</c:v>
                </c:pt>
                <c:pt idx="820">
                  <c:v>-5.2040417989095093E-3</c:v>
                </c:pt>
                <c:pt idx="821">
                  <c:v>-5.7414372762044207E-3</c:v>
                </c:pt>
                <c:pt idx="822">
                  <c:v>-5.4117838541666817E-3</c:v>
                </c:pt>
                <c:pt idx="823">
                  <c:v>-5.9417088826497618E-3</c:v>
                </c:pt>
                <c:pt idx="824">
                  <c:v>-6.0030619303385203E-3</c:v>
                </c:pt>
                <c:pt idx="825">
                  <c:v>-6.0512224833170593E-3</c:v>
                </c:pt>
                <c:pt idx="826">
                  <c:v>-6.2425931294759224E-3</c:v>
                </c:pt>
                <c:pt idx="827">
                  <c:v>-6.2294006347656215E-3</c:v>
                </c:pt>
                <c:pt idx="828">
                  <c:v>-6.1378479003906397E-3</c:v>
                </c:pt>
                <c:pt idx="829">
                  <c:v>-6.2956809997558707E-3</c:v>
                </c:pt>
                <c:pt idx="830">
                  <c:v>-6.5005620320637905E-3</c:v>
                </c:pt>
                <c:pt idx="831">
                  <c:v>-6.8848927815755214E-3</c:v>
                </c:pt>
                <c:pt idx="832">
                  <c:v>-6.8271954854329537E-3</c:v>
                </c:pt>
                <c:pt idx="833">
                  <c:v>-6.6857337951660009E-3</c:v>
                </c:pt>
                <c:pt idx="834">
                  <c:v>-7.0672035217285104E-3</c:v>
                </c:pt>
                <c:pt idx="835">
                  <c:v>-7.2253545125325397E-3</c:v>
                </c:pt>
                <c:pt idx="836">
                  <c:v>-7.4666341145833608E-3</c:v>
                </c:pt>
                <c:pt idx="837">
                  <c:v>-7.3173840840657506E-3</c:v>
                </c:pt>
                <c:pt idx="838">
                  <c:v>-7.6066652933756808E-3</c:v>
                </c:pt>
                <c:pt idx="839">
                  <c:v>-7.7252388000488203E-3</c:v>
                </c:pt>
                <c:pt idx="840">
                  <c:v>-7.4046452840169207E-3</c:v>
                </c:pt>
                <c:pt idx="841">
                  <c:v>-7.6724688212076713E-3</c:v>
                </c:pt>
                <c:pt idx="842">
                  <c:v>-8.5182189941406111E-3</c:v>
                </c:pt>
                <c:pt idx="843">
                  <c:v>-7.913748423258489E-3</c:v>
                </c:pt>
                <c:pt idx="844">
                  <c:v>-8.7356567382812726E-3</c:v>
                </c:pt>
                <c:pt idx="845">
                  <c:v>-8.6555480957031233E-3</c:v>
                </c:pt>
                <c:pt idx="846">
                  <c:v>-8.8868141174316719E-3</c:v>
                </c:pt>
                <c:pt idx="847">
                  <c:v>-9.4792048136393223E-3</c:v>
                </c:pt>
                <c:pt idx="848">
                  <c:v>-9.6840858459473021E-3</c:v>
                </c:pt>
                <c:pt idx="849">
                  <c:v>-9.3210538228352697E-3</c:v>
                </c:pt>
                <c:pt idx="850">
                  <c:v>-1.0153452555338501E-2</c:v>
                </c:pt>
                <c:pt idx="851">
                  <c:v>-1.0362943013509101E-2</c:v>
                </c:pt>
                <c:pt idx="852">
                  <c:v>-1.0740121205647799E-2</c:v>
                </c:pt>
                <c:pt idx="853">
                  <c:v>-1.0779539744059305E-2</c:v>
                </c:pt>
                <c:pt idx="854">
                  <c:v>-1.1183420817057301E-2</c:v>
                </c:pt>
                <c:pt idx="855">
                  <c:v>-1.1503696441650403E-2</c:v>
                </c:pt>
                <c:pt idx="856">
                  <c:v>-1.1792818705240904E-2</c:v>
                </c:pt>
                <c:pt idx="857">
                  <c:v>-1.2387752532959003E-2</c:v>
                </c:pt>
                <c:pt idx="858">
                  <c:v>-1.2421131134033198E-2</c:v>
                </c:pt>
                <c:pt idx="859">
                  <c:v>-1.2725671132405601E-2</c:v>
                </c:pt>
                <c:pt idx="860">
                  <c:v>-1.2835661570231102E-2</c:v>
                </c:pt>
                <c:pt idx="861">
                  <c:v>-1.40040715535482E-2</c:v>
                </c:pt>
                <c:pt idx="862">
                  <c:v>-1.3446172078450502E-2</c:v>
                </c:pt>
                <c:pt idx="863">
                  <c:v>-1.3716856638590503E-2</c:v>
                </c:pt>
                <c:pt idx="864">
                  <c:v>-1.4079729715983105E-2</c:v>
                </c:pt>
                <c:pt idx="865">
                  <c:v>-1.5092372894287104E-2</c:v>
                </c:pt>
                <c:pt idx="866">
                  <c:v>-1.5177726745605502E-2</c:v>
                </c:pt>
                <c:pt idx="867">
                  <c:v>-1.6179084777832E-2</c:v>
                </c:pt>
                <c:pt idx="868">
                  <c:v>-1.7021020253499403E-2</c:v>
                </c:pt>
                <c:pt idx="869">
                  <c:v>-1.7265160878499403E-2</c:v>
                </c:pt>
                <c:pt idx="870">
                  <c:v>-1.7893314361572304E-2</c:v>
                </c:pt>
                <c:pt idx="871">
                  <c:v>-1.9431908925374306E-2</c:v>
                </c:pt>
                <c:pt idx="872">
                  <c:v>-1.8506844838460299E-2</c:v>
                </c:pt>
                <c:pt idx="873">
                  <c:v>-1.9210497538248703E-2</c:v>
                </c:pt>
                <c:pt idx="874">
                  <c:v>-1.9570827484130901E-2</c:v>
                </c:pt>
                <c:pt idx="875">
                  <c:v>-1.8268744150797506E-2</c:v>
                </c:pt>
                <c:pt idx="876">
                  <c:v>-1.9611835479736297E-2</c:v>
                </c:pt>
                <c:pt idx="877">
                  <c:v>-2.0279884338378899E-2</c:v>
                </c:pt>
                <c:pt idx="878">
                  <c:v>-1.9315083821614603E-2</c:v>
                </c:pt>
                <c:pt idx="879">
                  <c:v>-1.9064426422119106E-2</c:v>
                </c:pt>
                <c:pt idx="880">
                  <c:v>-1.83808008829753E-2</c:v>
                </c:pt>
                <c:pt idx="881">
                  <c:v>-1.9028186798095703E-2</c:v>
                </c:pt>
                <c:pt idx="882">
                  <c:v>-1.9030094146728505E-2</c:v>
                </c:pt>
                <c:pt idx="883">
                  <c:v>-1.95795694986979E-2</c:v>
                </c:pt>
                <c:pt idx="884">
                  <c:v>-1.9528071085612001E-2</c:v>
                </c:pt>
                <c:pt idx="885">
                  <c:v>-1.9665241241455102E-2</c:v>
                </c:pt>
                <c:pt idx="886">
                  <c:v>-2.0530859629313204E-2</c:v>
                </c:pt>
                <c:pt idx="887">
                  <c:v>-2.00392405192058E-2</c:v>
                </c:pt>
                <c:pt idx="888">
                  <c:v>-2.0831902821858806E-2</c:v>
                </c:pt>
                <c:pt idx="889">
                  <c:v>-1.9338289896647102E-2</c:v>
                </c:pt>
                <c:pt idx="890">
                  <c:v>-2.1064440409342401E-2</c:v>
                </c:pt>
                <c:pt idx="891">
                  <c:v>-2.1517912546793708E-2</c:v>
                </c:pt>
                <c:pt idx="892">
                  <c:v>-2.2630691528320406E-2</c:v>
                </c:pt>
                <c:pt idx="893">
                  <c:v>-2.1054744720459009E-2</c:v>
                </c:pt>
                <c:pt idx="894">
                  <c:v>-2.2764841715494807E-2</c:v>
                </c:pt>
                <c:pt idx="895">
                  <c:v>-2.3045063018798804E-2</c:v>
                </c:pt>
                <c:pt idx="896">
                  <c:v>-2.0824909210205102E-2</c:v>
                </c:pt>
                <c:pt idx="897">
                  <c:v>-2.3976961771647102E-2</c:v>
                </c:pt>
                <c:pt idx="898">
                  <c:v>-2.3817380269368502E-2</c:v>
                </c:pt>
                <c:pt idx="899">
                  <c:v>-2.3255825042724606E-2</c:v>
                </c:pt>
                <c:pt idx="900">
                  <c:v>-2.5167624155680305E-2</c:v>
                </c:pt>
                <c:pt idx="901">
                  <c:v>-2.5371392567952511E-2</c:v>
                </c:pt>
                <c:pt idx="902">
                  <c:v>-2.6360829671224006E-2</c:v>
                </c:pt>
                <c:pt idx="903">
                  <c:v>-2.8643131256103602E-2</c:v>
                </c:pt>
                <c:pt idx="904">
                  <c:v>-2.7614275614420612E-2</c:v>
                </c:pt>
                <c:pt idx="905">
                  <c:v>-2.6302814483642602E-2</c:v>
                </c:pt>
                <c:pt idx="906">
                  <c:v>-2.7615706125895211E-2</c:v>
                </c:pt>
                <c:pt idx="907">
                  <c:v>-2.8829574584961003E-2</c:v>
                </c:pt>
                <c:pt idx="908">
                  <c:v>-2.9987176259358709E-2</c:v>
                </c:pt>
                <c:pt idx="909">
                  <c:v>-3.19863955179851E-2</c:v>
                </c:pt>
                <c:pt idx="910">
                  <c:v>-2.9879887898763002E-2</c:v>
                </c:pt>
              </c:numCache>
            </c:numRef>
          </c:yVal>
          <c:smooth val="1"/>
        </c:ser>
        <c:ser>
          <c:idx val="1"/>
          <c:order val="1"/>
          <c:tx>
            <c:strRef>
              <c:f>Sheet1!$E$1</c:f>
              <c:strCache>
                <c:ptCount val="1"/>
                <c:pt idx="0">
                  <c:v>unfiltered</c:v>
                </c:pt>
              </c:strCache>
            </c:strRef>
          </c:tx>
          <c:marker>
            <c:symbol val="none"/>
          </c:marker>
          <c:xVal>
            <c:numRef>
              <c:f>Sheet1!$A$2:$A$912</c:f>
              <c:numCache>
                <c:formatCode>General</c:formatCode>
                <c:ptCount val="911"/>
                <c:pt idx="0">
                  <c:v>190</c:v>
                </c:pt>
                <c:pt idx="1">
                  <c:v>191</c:v>
                </c:pt>
                <c:pt idx="2">
                  <c:v>192</c:v>
                </c:pt>
                <c:pt idx="3">
                  <c:v>193</c:v>
                </c:pt>
                <c:pt idx="4">
                  <c:v>194</c:v>
                </c:pt>
                <c:pt idx="5">
                  <c:v>195</c:v>
                </c:pt>
                <c:pt idx="6">
                  <c:v>196</c:v>
                </c:pt>
                <c:pt idx="7">
                  <c:v>197</c:v>
                </c:pt>
                <c:pt idx="8">
                  <c:v>198</c:v>
                </c:pt>
                <c:pt idx="9">
                  <c:v>199</c:v>
                </c:pt>
                <c:pt idx="10">
                  <c:v>200</c:v>
                </c:pt>
                <c:pt idx="11">
                  <c:v>201</c:v>
                </c:pt>
                <c:pt idx="12">
                  <c:v>202</c:v>
                </c:pt>
                <c:pt idx="13">
                  <c:v>203</c:v>
                </c:pt>
                <c:pt idx="14">
                  <c:v>204</c:v>
                </c:pt>
                <c:pt idx="15">
                  <c:v>205</c:v>
                </c:pt>
                <c:pt idx="16">
                  <c:v>206</c:v>
                </c:pt>
                <c:pt idx="17">
                  <c:v>207</c:v>
                </c:pt>
                <c:pt idx="18">
                  <c:v>208</c:v>
                </c:pt>
                <c:pt idx="19">
                  <c:v>209</c:v>
                </c:pt>
                <c:pt idx="20">
                  <c:v>210</c:v>
                </c:pt>
                <c:pt idx="21">
                  <c:v>211</c:v>
                </c:pt>
                <c:pt idx="22">
                  <c:v>212</c:v>
                </c:pt>
                <c:pt idx="23">
                  <c:v>213</c:v>
                </c:pt>
                <c:pt idx="24">
                  <c:v>214</c:v>
                </c:pt>
                <c:pt idx="25">
                  <c:v>215</c:v>
                </c:pt>
                <c:pt idx="26">
                  <c:v>216</c:v>
                </c:pt>
                <c:pt idx="27">
                  <c:v>217</c:v>
                </c:pt>
                <c:pt idx="28">
                  <c:v>218</c:v>
                </c:pt>
                <c:pt idx="29">
                  <c:v>219</c:v>
                </c:pt>
                <c:pt idx="30">
                  <c:v>220</c:v>
                </c:pt>
                <c:pt idx="31">
                  <c:v>221</c:v>
                </c:pt>
                <c:pt idx="32">
                  <c:v>222</c:v>
                </c:pt>
                <c:pt idx="33">
                  <c:v>223</c:v>
                </c:pt>
                <c:pt idx="34">
                  <c:v>224</c:v>
                </c:pt>
                <c:pt idx="35">
                  <c:v>225</c:v>
                </c:pt>
                <c:pt idx="36">
                  <c:v>226</c:v>
                </c:pt>
                <c:pt idx="37">
                  <c:v>227</c:v>
                </c:pt>
                <c:pt idx="38">
                  <c:v>228</c:v>
                </c:pt>
                <c:pt idx="39">
                  <c:v>229</c:v>
                </c:pt>
                <c:pt idx="40">
                  <c:v>230</c:v>
                </c:pt>
                <c:pt idx="41">
                  <c:v>231</c:v>
                </c:pt>
                <c:pt idx="42">
                  <c:v>232</c:v>
                </c:pt>
                <c:pt idx="43">
                  <c:v>233</c:v>
                </c:pt>
                <c:pt idx="44">
                  <c:v>234</c:v>
                </c:pt>
                <c:pt idx="45">
                  <c:v>235</c:v>
                </c:pt>
                <c:pt idx="46">
                  <c:v>236</c:v>
                </c:pt>
                <c:pt idx="47">
                  <c:v>237</c:v>
                </c:pt>
                <c:pt idx="48">
                  <c:v>238</c:v>
                </c:pt>
                <c:pt idx="49">
                  <c:v>239</c:v>
                </c:pt>
                <c:pt idx="50">
                  <c:v>240</c:v>
                </c:pt>
                <c:pt idx="51">
                  <c:v>241</c:v>
                </c:pt>
                <c:pt idx="52">
                  <c:v>242</c:v>
                </c:pt>
                <c:pt idx="53">
                  <c:v>243</c:v>
                </c:pt>
                <c:pt idx="54">
                  <c:v>244</c:v>
                </c:pt>
                <c:pt idx="55">
                  <c:v>245</c:v>
                </c:pt>
                <c:pt idx="56">
                  <c:v>246</c:v>
                </c:pt>
                <c:pt idx="57">
                  <c:v>247</c:v>
                </c:pt>
                <c:pt idx="58">
                  <c:v>248</c:v>
                </c:pt>
                <c:pt idx="59">
                  <c:v>249</c:v>
                </c:pt>
                <c:pt idx="60">
                  <c:v>250</c:v>
                </c:pt>
                <c:pt idx="61">
                  <c:v>251</c:v>
                </c:pt>
                <c:pt idx="62">
                  <c:v>252</c:v>
                </c:pt>
                <c:pt idx="63">
                  <c:v>253</c:v>
                </c:pt>
                <c:pt idx="64">
                  <c:v>254</c:v>
                </c:pt>
                <c:pt idx="65">
                  <c:v>255</c:v>
                </c:pt>
                <c:pt idx="66">
                  <c:v>256</c:v>
                </c:pt>
                <c:pt idx="67">
                  <c:v>257</c:v>
                </c:pt>
                <c:pt idx="68">
                  <c:v>258</c:v>
                </c:pt>
                <c:pt idx="69">
                  <c:v>259</c:v>
                </c:pt>
                <c:pt idx="70">
                  <c:v>260</c:v>
                </c:pt>
                <c:pt idx="71">
                  <c:v>261</c:v>
                </c:pt>
                <c:pt idx="72">
                  <c:v>262</c:v>
                </c:pt>
                <c:pt idx="73">
                  <c:v>263</c:v>
                </c:pt>
                <c:pt idx="74">
                  <c:v>264</c:v>
                </c:pt>
                <c:pt idx="75">
                  <c:v>265</c:v>
                </c:pt>
                <c:pt idx="76">
                  <c:v>266</c:v>
                </c:pt>
                <c:pt idx="77">
                  <c:v>267</c:v>
                </c:pt>
                <c:pt idx="78">
                  <c:v>268</c:v>
                </c:pt>
                <c:pt idx="79">
                  <c:v>269</c:v>
                </c:pt>
                <c:pt idx="80">
                  <c:v>270</c:v>
                </c:pt>
                <c:pt idx="81">
                  <c:v>271</c:v>
                </c:pt>
                <c:pt idx="82">
                  <c:v>272</c:v>
                </c:pt>
                <c:pt idx="83">
                  <c:v>273</c:v>
                </c:pt>
                <c:pt idx="84">
                  <c:v>274</c:v>
                </c:pt>
                <c:pt idx="85">
                  <c:v>275</c:v>
                </c:pt>
                <c:pt idx="86">
                  <c:v>276</c:v>
                </c:pt>
                <c:pt idx="87">
                  <c:v>277</c:v>
                </c:pt>
                <c:pt idx="88">
                  <c:v>278</c:v>
                </c:pt>
                <c:pt idx="89">
                  <c:v>279</c:v>
                </c:pt>
                <c:pt idx="90">
                  <c:v>280</c:v>
                </c:pt>
                <c:pt idx="91">
                  <c:v>281</c:v>
                </c:pt>
                <c:pt idx="92">
                  <c:v>282</c:v>
                </c:pt>
                <c:pt idx="93">
                  <c:v>283</c:v>
                </c:pt>
                <c:pt idx="94">
                  <c:v>284</c:v>
                </c:pt>
                <c:pt idx="95">
                  <c:v>285</c:v>
                </c:pt>
                <c:pt idx="96">
                  <c:v>286</c:v>
                </c:pt>
                <c:pt idx="97">
                  <c:v>287</c:v>
                </c:pt>
                <c:pt idx="98">
                  <c:v>288</c:v>
                </c:pt>
                <c:pt idx="99">
                  <c:v>289</c:v>
                </c:pt>
                <c:pt idx="100">
                  <c:v>290</c:v>
                </c:pt>
                <c:pt idx="101">
                  <c:v>291</c:v>
                </c:pt>
                <c:pt idx="102">
                  <c:v>292</c:v>
                </c:pt>
                <c:pt idx="103">
                  <c:v>293</c:v>
                </c:pt>
                <c:pt idx="104">
                  <c:v>294</c:v>
                </c:pt>
                <c:pt idx="105">
                  <c:v>295</c:v>
                </c:pt>
                <c:pt idx="106">
                  <c:v>296</c:v>
                </c:pt>
                <c:pt idx="107">
                  <c:v>297</c:v>
                </c:pt>
                <c:pt idx="108">
                  <c:v>298</c:v>
                </c:pt>
                <c:pt idx="109">
                  <c:v>299</c:v>
                </c:pt>
                <c:pt idx="110">
                  <c:v>300</c:v>
                </c:pt>
                <c:pt idx="111">
                  <c:v>301</c:v>
                </c:pt>
                <c:pt idx="112">
                  <c:v>302</c:v>
                </c:pt>
                <c:pt idx="113">
                  <c:v>303</c:v>
                </c:pt>
                <c:pt idx="114">
                  <c:v>304</c:v>
                </c:pt>
                <c:pt idx="115">
                  <c:v>305</c:v>
                </c:pt>
                <c:pt idx="116">
                  <c:v>306</c:v>
                </c:pt>
                <c:pt idx="117">
                  <c:v>307</c:v>
                </c:pt>
                <c:pt idx="118">
                  <c:v>308</c:v>
                </c:pt>
                <c:pt idx="119">
                  <c:v>309</c:v>
                </c:pt>
                <c:pt idx="120">
                  <c:v>310</c:v>
                </c:pt>
                <c:pt idx="121">
                  <c:v>311</c:v>
                </c:pt>
                <c:pt idx="122">
                  <c:v>312</c:v>
                </c:pt>
                <c:pt idx="123">
                  <c:v>313</c:v>
                </c:pt>
                <c:pt idx="124">
                  <c:v>314</c:v>
                </c:pt>
                <c:pt idx="125">
                  <c:v>315</c:v>
                </c:pt>
                <c:pt idx="126">
                  <c:v>316</c:v>
                </c:pt>
                <c:pt idx="127">
                  <c:v>317</c:v>
                </c:pt>
                <c:pt idx="128">
                  <c:v>318</c:v>
                </c:pt>
                <c:pt idx="129">
                  <c:v>319</c:v>
                </c:pt>
                <c:pt idx="130">
                  <c:v>320</c:v>
                </c:pt>
                <c:pt idx="131">
                  <c:v>321</c:v>
                </c:pt>
                <c:pt idx="132">
                  <c:v>322</c:v>
                </c:pt>
                <c:pt idx="133">
                  <c:v>323</c:v>
                </c:pt>
                <c:pt idx="134">
                  <c:v>324</c:v>
                </c:pt>
                <c:pt idx="135">
                  <c:v>325</c:v>
                </c:pt>
                <c:pt idx="136">
                  <c:v>326</c:v>
                </c:pt>
                <c:pt idx="137">
                  <c:v>327</c:v>
                </c:pt>
                <c:pt idx="138">
                  <c:v>328</c:v>
                </c:pt>
                <c:pt idx="139">
                  <c:v>329</c:v>
                </c:pt>
                <c:pt idx="140">
                  <c:v>330</c:v>
                </c:pt>
                <c:pt idx="141">
                  <c:v>331</c:v>
                </c:pt>
                <c:pt idx="142">
                  <c:v>332</c:v>
                </c:pt>
                <c:pt idx="143">
                  <c:v>333</c:v>
                </c:pt>
                <c:pt idx="144">
                  <c:v>334</c:v>
                </c:pt>
                <c:pt idx="145">
                  <c:v>335</c:v>
                </c:pt>
                <c:pt idx="146">
                  <c:v>336</c:v>
                </c:pt>
                <c:pt idx="147">
                  <c:v>337</c:v>
                </c:pt>
                <c:pt idx="148">
                  <c:v>338</c:v>
                </c:pt>
                <c:pt idx="149">
                  <c:v>339</c:v>
                </c:pt>
                <c:pt idx="150">
                  <c:v>340</c:v>
                </c:pt>
                <c:pt idx="151">
                  <c:v>341</c:v>
                </c:pt>
                <c:pt idx="152">
                  <c:v>342</c:v>
                </c:pt>
                <c:pt idx="153">
                  <c:v>343</c:v>
                </c:pt>
                <c:pt idx="154">
                  <c:v>344</c:v>
                </c:pt>
                <c:pt idx="155">
                  <c:v>345</c:v>
                </c:pt>
                <c:pt idx="156">
                  <c:v>346</c:v>
                </c:pt>
                <c:pt idx="157">
                  <c:v>347</c:v>
                </c:pt>
                <c:pt idx="158">
                  <c:v>348</c:v>
                </c:pt>
                <c:pt idx="159">
                  <c:v>349</c:v>
                </c:pt>
                <c:pt idx="160">
                  <c:v>350</c:v>
                </c:pt>
                <c:pt idx="161">
                  <c:v>351</c:v>
                </c:pt>
                <c:pt idx="162">
                  <c:v>352</c:v>
                </c:pt>
                <c:pt idx="163">
                  <c:v>353</c:v>
                </c:pt>
                <c:pt idx="164">
                  <c:v>354</c:v>
                </c:pt>
                <c:pt idx="165">
                  <c:v>355</c:v>
                </c:pt>
                <c:pt idx="166">
                  <c:v>356</c:v>
                </c:pt>
                <c:pt idx="167">
                  <c:v>357</c:v>
                </c:pt>
                <c:pt idx="168">
                  <c:v>358</c:v>
                </c:pt>
                <c:pt idx="169">
                  <c:v>359</c:v>
                </c:pt>
                <c:pt idx="170">
                  <c:v>360</c:v>
                </c:pt>
                <c:pt idx="171">
                  <c:v>361</c:v>
                </c:pt>
                <c:pt idx="172">
                  <c:v>362</c:v>
                </c:pt>
                <c:pt idx="173">
                  <c:v>363</c:v>
                </c:pt>
                <c:pt idx="174">
                  <c:v>364</c:v>
                </c:pt>
                <c:pt idx="175">
                  <c:v>365</c:v>
                </c:pt>
                <c:pt idx="176">
                  <c:v>366</c:v>
                </c:pt>
                <c:pt idx="177">
                  <c:v>367</c:v>
                </c:pt>
                <c:pt idx="178">
                  <c:v>368</c:v>
                </c:pt>
                <c:pt idx="179">
                  <c:v>369</c:v>
                </c:pt>
                <c:pt idx="180">
                  <c:v>370</c:v>
                </c:pt>
                <c:pt idx="181">
                  <c:v>371</c:v>
                </c:pt>
                <c:pt idx="182">
                  <c:v>372</c:v>
                </c:pt>
                <c:pt idx="183">
                  <c:v>373</c:v>
                </c:pt>
                <c:pt idx="184">
                  <c:v>374</c:v>
                </c:pt>
                <c:pt idx="185">
                  <c:v>375</c:v>
                </c:pt>
                <c:pt idx="186">
                  <c:v>376</c:v>
                </c:pt>
                <c:pt idx="187">
                  <c:v>377</c:v>
                </c:pt>
                <c:pt idx="188">
                  <c:v>378</c:v>
                </c:pt>
                <c:pt idx="189">
                  <c:v>379</c:v>
                </c:pt>
                <c:pt idx="190">
                  <c:v>380</c:v>
                </c:pt>
                <c:pt idx="191">
                  <c:v>381</c:v>
                </c:pt>
                <c:pt idx="192">
                  <c:v>382</c:v>
                </c:pt>
                <c:pt idx="193">
                  <c:v>383</c:v>
                </c:pt>
                <c:pt idx="194">
                  <c:v>384</c:v>
                </c:pt>
                <c:pt idx="195">
                  <c:v>385</c:v>
                </c:pt>
                <c:pt idx="196">
                  <c:v>386</c:v>
                </c:pt>
                <c:pt idx="197">
                  <c:v>387</c:v>
                </c:pt>
                <c:pt idx="198">
                  <c:v>388</c:v>
                </c:pt>
                <c:pt idx="199">
                  <c:v>389</c:v>
                </c:pt>
                <c:pt idx="200">
                  <c:v>390</c:v>
                </c:pt>
                <c:pt idx="201">
                  <c:v>391</c:v>
                </c:pt>
                <c:pt idx="202">
                  <c:v>392</c:v>
                </c:pt>
                <c:pt idx="203">
                  <c:v>393</c:v>
                </c:pt>
                <c:pt idx="204">
                  <c:v>394</c:v>
                </c:pt>
                <c:pt idx="205">
                  <c:v>395</c:v>
                </c:pt>
                <c:pt idx="206">
                  <c:v>396</c:v>
                </c:pt>
                <c:pt idx="207">
                  <c:v>397</c:v>
                </c:pt>
                <c:pt idx="208">
                  <c:v>398</c:v>
                </c:pt>
                <c:pt idx="209">
                  <c:v>399</c:v>
                </c:pt>
                <c:pt idx="210">
                  <c:v>400</c:v>
                </c:pt>
                <c:pt idx="211">
                  <c:v>401</c:v>
                </c:pt>
                <c:pt idx="212">
                  <c:v>402</c:v>
                </c:pt>
                <c:pt idx="213">
                  <c:v>403</c:v>
                </c:pt>
                <c:pt idx="214">
                  <c:v>404</c:v>
                </c:pt>
                <c:pt idx="215">
                  <c:v>405</c:v>
                </c:pt>
                <c:pt idx="216">
                  <c:v>406</c:v>
                </c:pt>
                <c:pt idx="217">
                  <c:v>407</c:v>
                </c:pt>
                <c:pt idx="218">
                  <c:v>408</c:v>
                </c:pt>
                <c:pt idx="219">
                  <c:v>409</c:v>
                </c:pt>
                <c:pt idx="220">
                  <c:v>410</c:v>
                </c:pt>
                <c:pt idx="221">
                  <c:v>411</c:v>
                </c:pt>
                <c:pt idx="222">
                  <c:v>412</c:v>
                </c:pt>
                <c:pt idx="223">
                  <c:v>413</c:v>
                </c:pt>
                <c:pt idx="224">
                  <c:v>414</c:v>
                </c:pt>
                <c:pt idx="225">
                  <c:v>415</c:v>
                </c:pt>
                <c:pt idx="226">
                  <c:v>416</c:v>
                </c:pt>
                <c:pt idx="227">
                  <c:v>417</c:v>
                </c:pt>
                <c:pt idx="228">
                  <c:v>418</c:v>
                </c:pt>
                <c:pt idx="229">
                  <c:v>419</c:v>
                </c:pt>
                <c:pt idx="230">
                  <c:v>420</c:v>
                </c:pt>
                <c:pt idx="231">
                  <c:v>421</c:v>
                </c:pt>
                <c:pt idx="232">
                  <c:v>422</c:v>
                </c:pt>
                <c:pt idx="233">
                  <c:v>423</c:v>
                </c:pt>
                <c:pt idx="234">
                  <c:v>424</c:v>
                </c:pt>
                <c:pt idx="235">
                  <c:v>425</c:v>
                </c:pt>
                <c:pt idx="236">
                  <c:v>426</c:v>
                </c:pt>
                <c:pt idx="237">
                  <c:v>427</c:v>
                </c:pt>
                <c:pt idx="238">
                  <c:v>428</c:v>
                </c:pt>
                <c:pt idx="239">
                  <c:v>429</c:v>
                </c:pt>
                <c:pt idx="240">
                  <c:v>430</c:v>
                </c:pt>
                <c:pt idx="241">
                  <c:v>431</c:v>
                </c:pt>
                <c:pt idx="242">
                  <c:v>432</c:v>
                </c:pt>
                <c:pt idx="243">
                  <c:v>433</c:v>
                </c:pt>
                <c:pt idx="244">
                  <c:v>434</c:v>
                </c:pt>
                <c:pt idx="245">
                  <c:v>435</c:v>
                </c:pt>
                <c:pt idx="246">
                  <c:v>436</c:v>
                </c:pt>
                <c:pt idx="247">
                  <c:v>437</c:v>
                </c:pt>
                <c:pt idx="248">
                  <c:v>438</c:v>
                </c:pt>
                <c:pt idx="249">
                  <c:v>439</c:v>
                </c:pt>
                <c:pt idx="250">
                  <c:v>440</c:v>
                </c:pt>
                <c:pt idx="251">
                  <c:v>441</c:v>
                </c:pt>
                <c:pt idx="252">
                  <c:v>442</c:v>
                </c:pt>
                <c:pt idx="253">
                  <c:v>443</c:v>
                </c:pt>
                <c:pt idx="254">
                  <c:v>444</c:v>
                </c:pt>
                <c:pt idx="255">
                  <c:v>445</c:v>
                </c:pt>
                <c:pt idx="256">
                  <c:v>446</c:v>
                </c:pt>
                <c:pt idx="257">
                  <c:v>447</c:v>
                </c:pt>
                <c:pt idx="258">
                  <c:v>448</c:v>
                </c:pt>
                <c:pt idx="259">
                  <c:v>449</c:v>
                </c:pt>
                <c:pt idx="260">
                  <c:v>450</c:v>
                </c:pt>
                <c:pt idx="261">
                  <c:v>451</c:v>
                </c:pt>
                <c:pt idx="262">
                  <c:v>452</c:v>
                </c:pt>
                <c:pt idx="263">
                  <c:v>453</c:v>
                </c:pt>
                <c:pt idx="264">
                  <c:v>454</c:v>
                </c:pt>
                <c:pt idx="265">
                  <c:v>455</c:v>
                </c:pt>
                <c:pt idx="266">
                  <c:v>456</c:v>
                </c:pt>
                <c:pt idx="267">
                  <c:v>457</c:v>
                </c:pt>
                <c:pt idx="268">
                  <c:v>458</c:v>
                </c:pt>
                <c:pt idx="269">
                  <c:v>459</c:v>
                </c:pt>
                <c:pt idx="270">
                  <c:v>460</c:v>
                </c:pt>
                <c:pt idx="271">
                  <c:v>461</c:v>
                </c:pt>
                <c:pt idx="272">
                  <c:v>462</c:v>
                </c:pt>
                <c:pt idx="273">
                  <c:v>463</c:v>
                </c:pt>
                <c:pt idx="274">
                  <c:v>464</c:v>
                </c:pt>
                <c:pt idx="275">
                  <c:v>465</c:v>
                </c:pt>
                <c:pt idx="276">
                  <c:v>466</c:v>
                </c:pt>
                <c:pt idx="277">
                  <c:v>467</c:v>
                </c:pt>
                <c:pt idx="278">
                  <c:v>468</c:v>
                </c:pt>
                <c:pt idx="279">
                  <c:v>469</c:v>
                </c:pt>
                <c:pt idx="280">
                  <c:v>470</c:v>
                </c:pt>
                <c:pt idx="281">
                  <c:v>471</c:v>
                </c:pt>
                <c:pt idx="282">
                  <c:v>472</c:v>
                </c:pt>
                <c:pt idx="283">
                  <c:v>473</c:v>
                </c:pt>
                <c:pt idx="284">
                  <c:v>474</c:v>
                </c:pt>
                <c:pt idx="285">
                  <c:v>475</c:v>
                </c:pt>
                <c:pt idx="286">
                  <c:v>476</c:v>
                </c:pt>
                <c:pt idx="287">
                  <c:v>477</c:v>
                </c:pt>
                <c:pt idx="288">
                  <c:v>478</c:v>
                </c:pt>
                <c:pt idx="289">
                  <c:v>479</c:v>
                </c:pt>
                <c:pt idx="290">
                  <c:v>480</c:v>
                </c:pt>
                <c:pt idx="291">
                  <c:v>481</c:v>
                </c:pt>
                <c:pt idx="292">
                  <c:v>482</c:v>
                </c:pt>
                <c:pt idx="293">
                  <c:v>483</c:v>
                </c:pt>
                <c:pt idx="294">
                  <c:v>484</c:v>
                </c:pt>
                <c:pt idx="295">
                  <c:v>485</c:v>
                </c:pt>
                <c:pt idx="296">
                  <c:v>486</c:v>
                </c:pt>
                <c:pt idx="297">
                  <c:v>487</c:v>
                </c:pt>
                <c:pt idx="298">
                  <c:v>488</c:v>
                </c:pt>
                <c:pt idx="299">
                  <c:v>489</c:v>
                </c:pt>
                <c:pt idx="300">
                  <c:v>490</c:v>
                </c:pt>
                <c:pt idx="301">
                  <c:v>491</c:v>
                </c:pt>
                <c:pt idx="302">
                  <c:v>492</c:v>
                </c:pt>
                <c:pt idx="303">
                  <c:v>493</c:v>
                </c:pt>
                <c:pt idx="304">
                  <c:v>494</c:v>
                </c:pt>
                <c:pt idx="305">
                  <c:v>495</c:v>
                </c:pt>
                <c:pt idx="306">
                  <c:v>496</c:v>
                </c:pt>
                <c:pt idx="307">
                  <c:v>497</c:v>
                </c:pt>
                <c:pt idx="308">
                  <c:v>498</c:v>
                </c:pt>
                <c:pt idx="309">
                  <c:v>499</c:v>
                </c:pt>
                <c:pt idx="310">
                  <c:v>500</c:v>
                </c:pt>
                <c:pt idx="311">
                  <c:v>501</c:v>
                </c:pt>
                <c:pt idx="312">
                  <c:v>502</c:v>
                </c:pt>
                <c:pt idx="313">
                  <c:v>503</c:v>
                </c:pt>
                <c:pt idx="314">
                  <c:v>504</c:v>
                </c:pt>
                <c:pt idx="315">
                  <c:v>505</c:v>
                </c:pt>
                <c:pt idx="316">
                  <c:v>506</c:v>
                </c:pt>
                <c:pt idx="317">
                  <c:v>507</c:v>
                </c:pt>
                <c:pt idx="318">
                  <c:v>508</c:v>
                </c:pt>
                <c:pt idx="319">
                  <c:v>509</c:v>
                </c:pt>
                <c:pt idx="320">
                  <c:v>510</c:v>
                </c:pt>
                <c:pt idx="321">
                  <c:v>511</c:v>
                </c:pt>
                <c:pt idx="322">
                  <c:v>512</c:v>
                </c:pt>
                <c:pt idx="323">
                  <c:v>513</c:v>
                </c:pt>
                <c:pt idx="324">
                  <c:v>514</c:v>
                </c:pt>
                <c:pt idx="325">
                  <c:v>515</c:v>
                </c:pt>
                <c:pt idx="326">
                  <c:v>516</c:v>
                </c:pt>
                <c:pt idx="327">
                  <c:v>517</c:v>
                </c:pt>
                <c:pt idx="328">
                  <c:v>518</c:v>
                </c:pt>
                <c:pt idx="329">
                  <c:v>519</c:v>
                </c:pt>
                <c:pt idx="330">
                  <c:v>520</c:v>
                </c:pt>
                <c:pt idx="331">
                  <c:v>521</c:v>
                </c:pt>
                <c:pt idx="332">
                  <c:v>522</c:v>
                </c:pt>
                <c:pt idx="333">
                  <c:v>523</c:v>
                </c:pt>
                <c:pt idx="334">
                  <c:v>524</c:v>
                </c:pt>
                <c:pt idx="335">
                  <c:v>525</c:v>
                </c:pt>
                <c:pt idx="336">
                  <c:v>526</c:v>
                </c:pt>
                <c:pt idx="337">
                  <c:v>527</c:v>
                </c:pt>
                <c:pt idx="338">
                  <c:v>528</c:v>
                </c:pt>
                <c:pt idx="339">
                  <c:v>529</c:v>
                </c:pt>
                <c:pt idx="340">
                  <c:v>530</c:v>
                </c:pt>
                <c:pt idx="341">
                  <c:v>531</c:v>
                </c:pt>
                <c:pt idx="342">
                  <c:v>532</c:v>
                </c:pt>
                <c:pt idx="343">
                  <c:v>533</c:v>
                </c:pt>
                <c:pt idx="344">
                  <c:v>534</c:v>
                </c:pt>
                <c:pt idx="345">
                  <c:v>535</c:v>
                </c:pt>
                <c:pt idx="346">
                  <c:v>536</c:v>
                </c:pt>
                <c:pt idx="347">
                  <c:v>537</c:v>
                </c:pt>
                <c:pt idx="348">
                  <c:v>538</c:v>
                </c:pt>
                <c:pt idx="349">
                  <c:v>539</c:v>
                </c:pt>
                <c:pt idx="350">
                  <c:v>540</c:v>
                </c:pt>
                <c:pt idx="351">
                  <c:v>541</c:v>
                </c:pt>
                <c:pt idx="352">
                  <c:v>542</c:v>
                </c:pt>
                <c:pt idx="353">
                  <c:v>543</c:v>
                </c:pt>
                <c:pt idx="354">
                  <c:v>544</c:v>
                </c:pt>
                <c:pt idx="355">
                  <c:v>545</c:v>
                </c:pt>
                <c:pt idx="356">
                  <c:v>546</c:v>
                </c:pt>
                <c:pt idx="357">
                  <c:v>547</c:v>
                </c:pt>
                <c:pt idx="358">
                  <c:v>548</c:v>
                </c:pt>
                <c:pt idx="359">
                  <c:v>549</c:v>
                </c:pt>
                <c:pt idx="360">
                  <c:v>550</c:v>
                </c:pt>
                <c:pt idx="361">
                  <c:v>551</c:v>
                </c:pt>
                <c:pt idx="362">
                  <c:v>552</c:v>
                </c:pt>
                <c:pt idx="363">
                  <c:v>553</c:v>
                </c:pt>
                <c:pt idx="364">
                  <c:v>554</c:v>
                </c:pt>
                <c:pt idx="365">
                  <c:v>555</c:v>
                </c:pt>
                <c:pt idx="366">
                  <c:v>556</c:v>
                </c:pt>
                <c:pt idx="367">
                  <c:v>557</c:v>
                </c:pt>
                <c:pt idx="368">
                  <c:v>558</c:v>
                </c:pt>
                <c:pt idx="369">
                  <c:v>559</c:v>
                </c:pt>
                <c:pt idx="370">
                  <c:v>560</c:v>
                </c:pt>
                <c:pt idx="371">
                  <c:v>561</c:v>
                </c:pt>
                <c:pt idx="372">
                  <c:v>562</c:v>
                </c:pt>
                <c:pt idx="373">
                  <c:v>563</c:v>
                </c:pt>
                <c:pt idx="374">
                  <c:v>564</c:v>
                </c:pt>
                <c:pt idx="375">
                  <c:v>565</c:v>
                </c:pt>
                <c:pt idx="376">
                  <c:v>566</c:v>
                </c:pt>
                <c:pt idx="377">
                  <c:v>567</c:v>
                </c:pt>
                <c:pt idx="378">
                  <c:v>568</c:v>
                </c:pt>
                <c:pt idx="379">
                  <c:v>569</c:v>
                </c:pt>
                <c:pt idx="380">
                  <c:v>570</c:v>
                </c:pt>
                <c:pt idx="381">
                  <c:v>571</c:v>
                </c:pt>
                <c:pt idx="382">
                  <c:v>572</c:v>
                </c:pt>
                <c:pt idx="383">
                  <c:v>573</c:v>
                </c:pt>
                <c:pt idx="384">
                  <c:v>574</c:v>
                </c:pt>
                <c:pt idx="385">
                  <c:v>575</c:v>
                </c:pt>
                <c:pt idx="386">
                  <c:v>576</c:v>
                </c:pt>
                <c:pt idx="387">
                  <c:v>577</c:v>
                </c:pt>
                <c:pt idx="388">
                  <c:v>578</c:v>
                </c:pt>
                <c:pt idx="389">
                  <c:v>579</c:v>
                </c:pt>
                <c:pt idx="390">
                  <c:v>580</c:v>
                </c:pt>
                <c:pt idx="391">
                  <c:v>581</c:v>
                </c:pt>
                <c:pt idx="392">
                  <c:v>582</c:v>
                </c:pt>
                <c:pt idx="393">
                  <c:v>583</c:v>
                </c:pt>
                <c:pt idx="394">
                  <c:v>584</c:v>
                </c:pt>
                <c:pt idx="395">
                  <c:v>585</c:v>
                </c:pt>
                <c:pt idx="396">
                  <c:v>586</c:v>
                </c:pt>
                <c:pt idx="397">
                  <c:v>587</c:v>
                </c:pt>
                <c:pt idx="398">
                  <c:v>588</c:v>
                </c:pt>
                <c:pt idx="399">
                  <c:v>589</c:v>
                </c:pt>
                <c:pt idx="400">
                  <c:v>590</c:v>
                </c:pt>
                <c:pt idx="401">
                  <c:v>591</c:v>
                </c:pt>
                <c:pt idx="402">
                  <c:v>592</c:v>
                </c:pt>
                <c:pt idx="403">
                  <c:v>593</c:v>
                </c:pt>
                <c:pt idx="404">
                  <c:v>594</c:v>
                </c:pt>
                <c:pt idx="405">
                  <c:v>595</c:v>
                </c:pt>
                <c:pt idx="406">
                  <c:v>596</c:v>
                </c:pt>
                <c:pt idx="407">
                  <c:v>597</c:v>
                </c:pt>
                <c:pt idx="408">
                  <c:v>598</c:v>
                </c:pt>
                <c:pt idx="409">
                  <c:v>599</c:v>
                </c:pt>
                <c:pt idx="410">
                  <c:v>600</c:v>
                </c:pt>
                <c:pt idx="411">
                  <c:v>601</c:v>
                </c:pt>
                <c:pt idx="412">
                  <c:v>602</c:v>
                </c:pt>
                <c:pt idx="413">
                  <c:v>603</c:v>
                </c:pt>
                <c:pt idx="414">
                  <c:v>604</c:v>
                </c:pt>
                <c:pt idx="415">
                  <c:v>605</c:v>
                </c:pt>
                <c:pt idx="416">
                  <c:v>606</c:v>
                </c:pt>
                <c:pt idx="417">
                  <c:v>607</c:v>
                </c:pt>
                <c:pt idx="418">
                  <c:v>608</c:v>
                </c:pt>
                <c:pt idx="419">
                  <c:v>609</c:v>
                </c:pt>
                <c:pt idx="420">
                  <c:v>610</c:v>
                </c:pt>
                <c:pt idx="421">
                  <c:v>611</c:v>
                </c:pt>
                <c:pt idx="422">
                  <c:v>612</c:v>
                </c:pt>
                <c:pt idx="423">
                  <c:v>613</c:v>
                </c:pt>
                <c:pt idx="424">
                  <c:v>614</c:v>
                </c:pt>
                <c:pt idx="425">
                  <c:v>615</c:v>
                </c:pt>
                <c:pt idx="426">
                  <c:v>616</c:v>
                </c:pt>
                <c:pt idx="427">
                  <c:v>617</c:v>
                </c:pt>
                <c:pt idx="428">
                  <c:v>618</c:v>
                </c:pt>
                <c:pt idx="429">
                  <c:v>619</c:v>
                </c:pt>
                <c:pt idx="430">
                  <c:v>620</c:v>
                </c:pt>
                <c:pt idx="431">
                  <c:v>621</c:v>
                </c:pt>
                <c:pt idx="432">
                  <c:v>622</c:v>
                </c:pt>
                <c:pt idx="433">
                  <c:v>623</c:v>
                </c:pt>
                <c:pt idx="434">
                  <c:v>624</c:v>
                </c:pt>
                <c:pt idx="435">
                  <c:v>625</c:v>
                </c:pt>
                <c:pt idx="436">
                  <c:v>626</c:v>
                </c:pt>
                <c:pt idx="437">
                  <c:v>627</c:v>
                </c:pt>
                <c:pt idx="438">
                  <c:v>628</c:v>
                </c:pt>
                <c:pt idx="439">
                  <c:v>629</c:v>
                </c:pt>
                <c:pt idx="440">
                  <c:v>630</c:v>
                </c:pt>
                <c:pt idx="441">
                  <c:v>631</c:v>
                </c:pt>
                <c:pt idx="442">
                  <c:v>632</c:v>
                </c:pt>
                <c:pt idx="443">
                  <c:v>633</c:v>
                </c:pt>
                <c:pt idx="444">
                  <c:v>634</c:v>
                </c:pt>
                <c:pt idx="445">
                  <c:v>635</c:v>
                </c:pt>
                <c:pt idx="446">
                  <c:v>636</c:v>
                </c:pt>
                <c:pt idx="447">
                  <c:v>637</c:v>
                </c:pt>
                <c:pt idx="448">
                  <c:v>638</c:v>
                </c:pt>
                <c:pt idx="449">
                  <c:v>639</c:v>
                </c:pt>
                <c:pt idx="450">
                  <c:v>640</c:v>
                </c:pt>
                <c:pt idx="451">
                  <c:v>641</c:v>
                </c:pt>
                <c:pt idx="452">
                  <c:v>642</c:v>
                </c:pt>
                <c:pt idx="453">
                  <c:v>643</c:v>
                </c:pt>
                <c:pt idx="454">
                  <c:v>644</c:v>
                </c:pt>
                <c:pt idx="455">
                  <c:v>645</c:v>
                </c:pt>
                <c:pt idx="456">
                  <c:v>646</c:v>
                </c:pt>
                <c:pt idx="457">
                  <c:v>647</c:v>
                </c:pt>
                <c:pt idx="458">
                  <c:v>648</c:v>
                </c:pt>
                <c:pt idx="459">
                  <c:v>649</c:v>
                </c:pt>
                <c:pt idx="460">
                  <c:v>650</c:v>
                </c:pt>
                <c:pt idx="461">
                  <c:v>651</c:v>
                </c:pt>
                <c:pt idx="462">
                  <c:v>652</c:v>
                </c:pt>
                <c:pt idx="463">
                  <c:v>653</c:v>
                </c:pt>
                <c:pt idx="464">
                  <c:v>654</c:v>
                </c:pt>
                <c:pt idx="465">
                  <c:v>655</c:v>
                </c:pt>
                <c:pt idx="466">
                  <c:v>656</c:v>
                </c:pt>
                <c:pt idx="467">
                  <c:v>657</c:v>
                </c:pt>
                <c:pt idx="468">
                  <c:v>658</c:v>
                </c:pt>
                <c:pt idx="469">
                  <c:v>659</c:v>
                </c:pt>
                <c:pt idx="470">
                  <c:v>660</c:v>
                </c:pt>
                <c:pt idx="471">
                  <c:v>661</c:v>
                </c:pt>
                <c:pt idx="472">
                  <c:v>662</c:v>
                </c:pt>
                <c:pt idx="473">
                  <c:v>663</c:v>
                </c:pt>
                <c:pt idx="474">
                  <c:v>664</c:v>
                </c:pt>
                <c:pt idx="475">
                  <c:v>665</c:v>
                </c:pt>
                <c:pt idx="476">
                  <c:v>666</c:v>
                </c:pt>
                <c:pt idx="477">
                  <c:v>667</c:v>
                </c:pt>
                <c:pt idx="478">
                  <c:v>668</c:v>
                </c:pt>
                <c:pt idx="479">
                  <c:v>669</c:v>
                </c:pt>
                <c:pt idx="480">
                  <c:v>670</c:v>
                </c:pt>
                <c:pt idx="481">
                  <c:v>671</c:v>
                </c:pt>
                <c:pt idx="482">
                  <c:v>672</c:v>
                </c:pt>
                <c:pt idx="483">
                  <c:v>673</c:v>
                </c:pt>
                <c:pt idx="484">
                  <c:v>674</c:v>
                </c:pt>
                <c:pt idx="485">
                  <c:v>675</c:v>
                </c:pt>
                <c:pt idx="486">
                  <c:v>676</c:v>
                </c:pt>
                <c:pt idx="487">
                  <c:v>677</c:v>
                </c:pt>
                <c:pt idx="488">
                  <c:v>678</c:v>
                </c:pt>
                <c:pt idx="489">
                  <c:v>679</c:v>
                </c:pt>
                <c:pt idx="490">
                  <c:v>680</c:v>
                </c:pt>
                <c:pt idx="491">
                  <c:v>681</c:v>
                </c:pt>
                <c:pt idx="492">
                  <c:v>682</c:v>
                </c:pt>
                <c:pt idx="493">
                  <c:v>683</c:v>
                </c:pt>
                <c:pt idx="494">
                  <c:v>684</c:v>
                </c:pt>
                <c:pt idx="495">
                  <c:v>685</c:v>
                </c:pt>
                <c:pt idx="496">
                  <c:v>686</c:v>
                </c:pt>
                <c:pt idx="497">
                  <c:v>687</c:v>
                </c:pt>
                <c:pt idx="498">
                  <c:v>688</c:v>
                </c:pt>
                <c:pt idx="499">
                  <c:v>689</c:v>
                </c:pt>
                <c:pt idx="500">
                  <c:v>690</c:v>
                </c:pt>
                <c:pt idx="501">
                  <c:v>691</c:v>
                </c:pt>
                <c:pt idx="502">
                  <c:v>692</c:v>
                </c:pt>
                <c:pt idx="503">
                  <c:v>693</c:v>
                </c:pt>
                <c:pt idx="504">
                  <c:v>694</c:v>
                </c:pt>
                <c:pt idx="505">
                  <c:v>695</c:v>
                </c:pt>
                <c:pt idx="506">
                  <c:v>696</c:v>
                </c:pt>
                <c:pt idx="507">
                  <c:v>697</c:v>
                </c:pt>
                <c:pt idx="508">
                  <c:v>698</c:v>
                </c:pt>
                <c:pt idx="509">
                  <c:v>699</c:v>
                </c:pt>
                <c:pt idx="510">
                  <c:v>700</c:v>
                </c:pt>
                <c:pt idx="511">
                  <c:v>701</c:v>
                </c:pt>
                <c:pt idx="512">
                  <c:v>702</c:v>
                </c:pt>
                <c:pt idx="513">
                  <c:v>703</c:v>
                </c:pt>
                <c:pt idx="514">
                  <c:v>704</c:v>
                </c:pt>
                <c:pt idx="515">
                  <c:v>705</c:v>
                </c:pt>
                <c:pt idx="516">
                  <c:v>706</c:v>
                </c:pt>
                <c:pt idx="517">
                  <c:v>707</c:v>
                </c:pt>
                <c:pt idx="518">
                  <c:v>708</c:v>
                </c:pt>
                <c:pt idx="519">
                  <c:v>709</c:v>
                </c:pt>
                <c:pt idx="520">
                  <c:v>710</c:v>
                </c:pt>
                <c:pt idx="521">
                  <c:v>711</c:v>
                </c:pt>
                <c:pt idx="522">
                  <c:v>712</c:v>
                </c:pt>
                <c:pt idx="523">
                  <c:v>713</c:v>
                </c:pt>
                <c:pt idx="524">
                  <c:v>714</c:v>
                </c:pt>
                <c:pt idx="525">
                  <c:v>715</c:v>
                </c:pt>
                <c:pt idx="526">
                  <c:v>716</c:v>
                </c:pt>
                <c:pt idx="527">
                  <c:v>717</c:v>
                </c:pt>
                <c:pt idx="528">
                  <c:v>718</c:v>
                </c:pt>
                <c:pt idx="529">
                  <c:v>719</c:v>
                </c:pt>
                <c:pt idx="530">
                  <c:v>720</c:v>
                </c:pt>
                <c:pt idx="531">
                  <c:v>721</c:v>
                </c:pt>
                <c:pt idx="532">
                  <c:v>722</c:v>
                </c:pt>
                <c:pt idx="533">
                  <c:v>723</c:v>
                </c:pt>
                <c:pt idx="534">
                  <c:v>724</c:v>
                </c:pt>
                <c:pt idx="535">
                  <c:v>725</c:v>
                </c:pt>
                <c:pt idx="536">
                  <c:v>726</c:v>
                </c:pt>
                <c:pt idx="537">
                  <c:v>727</c:v>
                </c:pt>
                <c:pt idx="538">
                  <c:v>728</c:v>
                </c:pt>
                <c:pt idx="539">
                  <c:v>729</c:v>
                </c:pt>
                <c:pt idx="540">
                  <c:v>730</c:v>
                </c:pt>
                <c:pt idx="541">
                  <c:v>731</c:v>
                </c:pt>
                <c:pt idx="542">
                  <c:v>732</c:v>
                </c:pt>
                <c:pt idx="543">
                  <c:v>733</c:v>
                </c:pt>
                <c:pt idx="544">
                  <c:v>734</c:v>
                </c:pt>
                <c:pt idx="545">
                  <c:v>735</c:v>
                </c:pt>
                <c:pt idx="546">
                  <c:v>736</c:v>
                </c:pt>
                <c:pt idx="547">
                  <c:v>737</c:v>
                </c:pt>
                <c:pt idx="548">
                  <c:v>738</c:v>
                </c:pt>
                <c:pt idx="549">
                  <c:v>739</c:v>
                </c:pt>
                <c:pt idx="550">
                  <c:v>740</c:v>
                </c:pt>
                <c:pt idx="551">
                  <c:v>741</c:v>
                </c:pt>
                <c:pt idx="552">
                  <c:v>742</c:v>
                </c:pt>
                <c:pt idx="553">
                  <c:v>743</c:v>
                </c:pt>
                <c:pt idx="554">
                  <c:v>744</c:v>
                </c:pt>
                <c:pt idx="555">
                  <c:v>745</c:v>
                </c:pt>
                <c:pt idx="556">
                  <c:v>746</c:v>
                </c:pt>
                <c:pt idx="557">
                  <c:v>747</c:v>
                </c:pt>
                <c:pt idx="558">
                  <c:v>748</c:v>
                </c:pt>
                <c:pt idx="559">
                  <c:v>749</c:v>
                </c:pt>
                <c:pt idx="560">
                  <c:v>750</c:v>
                </c:pt>
                <c:pt idx="561">
                  <c:v>751</c:v>
                </c:pt>
                <c:pt idx="562">
                  <c:v>752</c:v>
                </c:pt>
                <c:pt idx="563">
                  <c:v>753</c:v>
                </c:pt>
                <c:pt idx="564">
                  <c:v>754</c:v>
                </c:pt>
                <c:pt idx="565">
                  <c:v>755</c:v>
                </c:pt>
                <c:pt idx="566">
                  <c:v>756</c:v>
                </c:pt>
                <c:pt idx="567">
                  <c:v>757</c:v>
                </c:pt>
                <c:pt idx="568">
                  <c:v>758</c:v>
                </c:pt>
                <c:pt idx="569">
                  <c:v>759</c:v>
                </c:pt>
                <c:pt idx="570">
                  <c:v>760</c:v>
                </c:pt>
                <c:pt idx="571">
                  <c:v>761</c:v>
                </c:pt>
                <c:pt idx="572">
                  <c:v>762</c:v>
                </c:pt>
                <c:pt idx="573">
                  <c:v>763</c:v>
                </c:pt>
                <c:pt idx="574">
                  <c:v>764</c:v>
                </c:pt>
                <c:pt idx="575">
                  <c:v>765</c:v>
                </c:pt>
                <c:pt idx="576">
                  <c:v>766</c:v>
                </c:pt>
                <c:pt idx="577">
                  <c:v>767</c:v>
                </c:pt>
                <c:pt idx="578">
                  <c:v>768</c:v>
                </c:pt>
                <c:pt idx="579">
                  <c:v>769</c:v>
                </c:pt>
                <c:pt idx="580">
                  <c:v>770</c:v>
                </c:pt>
                <c:pt idx="581">
                  <c:v>771</c:v>
                </c:pt>
                <c:pt idx="582">
                  <c:v>772</c:v>
                </c:pt>
                <c:pt idx="583">
                  <c:v>773</c:v>
                </c:pt>
                <c:pt idx="584">
                  <c:v>774</c:v>
                </c:pt>
                <c:pt idx="585">
                  <c:v>775</c:v>
                </c:pt>
                <c:pt idx="586">
                  <c:v>776</c:v>
                </c:pt>
                <c:pt idx="587">
                  <c:v>777</c:v>
                </c:pt>
                <c:pt idx="588">
                  <c:v>778</c:v>
                </c:pt>
                <c:pt idx="589">
                  <c:v>779</c:v>
                </c:pt>
                <c:pt idx="590">
                  <c:v>780</c:v>
                </c:pt>
                <c:pt idx="591">
                  <c:v>781</c:v>
                </c:pt>
                <c:pt idx="592">
                  <c:v>782</c:v>
                </c:pt>
                <c:pt idx="593">
                  <c:v>783</c:v>
                </c:pt>
                <c:pt idx="594">
                  <c:v>784</c:v>
                </c:pt>
                <c:pt idx="595">
                  <c:v>785</c:v>
                </c:pt>
                <c:pt idx="596">
                  <c:v>786</c:v>
                </c:pt>
                <c:pt idx="597">
                  <c:v>787</c:v>
                </c:pt>
                <c:pt idx="598">
                  <c:v>788</c:v>
                </c:pt>
                <c:pt idx="599">
                  <c:v>789</c:v>
                </c:pt>
                <c:pt idx="600">
                  <c:v>790</c:v>
                </c:pt>
                <c:pt idx="601">
                  <c:v>791</c:v>
                </c:pt>
                <c:pt idx="602">
                  <c:v>792</c:v>
                </c:pt>
                <c:pt idx="603">
                  <c:v>793</c:v>
                </c:pt>
                <c:pt idx="604">
                  <c:v>794</c:v>
                </c:pt>
                <c:pt idx="605">
                  <c:v>795</c:v>
                </c:pt>
                <c:pt idx="606">
                  <c:v>796</c:v>
                </c:pt>
                <c:pt idx="607">
                  <c:v>797</c:v>
                </c:pt>
                <c:pt idx="608">
                  <c:v>798</c:v>
                </c:pt>
                <c:pt idx="609">
                  <c:v>799</c:v>
                </c:pt>
                <c:pt idx="610">
                  <c:v>800</c:v>
                </c:pt>
                <c:pt idx="611">
                  <c:v>801</c:v>
                </c:pt>
                <c:pt idx="612">
                  <c:v>802</c:v>
                </c:pt>
                <c:pt idx="613">
                  <c:v>803</c:v>
                </c:pt>
                <c:pt idx="614">
                  <c:v>804</c:v>
                </c:pt>
                <c:pt idx="615">
                  <c:v>805</c:v>
                </c:pt>
                <c:pt idx="616">
                  <c:v>806</c:v>
                </c:pt>
                <c:pt idx="617">
                  <c:v>807</c:v>
                </c:pt>
                <c:pt idx="618">
                  <c:v>808</c:v>
                </c:pt>
                <c:pt idx="619">
                  <c:v>809</c:v>
                </c:pt>
                <c:pt idx="620">
                  <c:v>810</c:v>
                </c:pt>
                <c:pt idx="621">
                  <c:v>811</c:v>
                </c:pt>
                <c:pt idx="622">
                  <c:v>812</c:v>
                </c:pt>
                <c:pt idx="623">
                  <c:v>813</c:v>
                </c:pt>
                <c:pt idx="624">
                  <c:v>814</c:v>
                </c:pt>
                <c:pt idx="625">
                  <c:v>815</c:v>
                </c:pt>
                <c:pt idx="626">
                  <c:v>816</c:v>
                </c:pt>
                <c:pt idx="627">
                  <c:v>817</c:v>
                </c:pt>
                <c:pt idx="628">
                  <c:v>818</c:v>
                </c:pt>
                <c:pt idx="629">
                  <c:v>819</c:v>
                </c:pt>
                <c:pt idx="630">
                  <c:v>820</c:v>
                </c:pt>
                <c:pt idx="631">
                  <c:v>821</c:v>
                </c:pt>
                <c:pt idx="632">
                  <c:v>822</c:v>
                </c:pt>
                <c:pt idx="633">
                  <c:v>823</c:v>
                </c:pt>
                <c:pt idx="634">
                  <c:v>824</c:v>
                </c:pt>
                <c:pt idx="635">
                  <c:v>825</c:v>
                </c:pt>
                <c:pt idx="636">
                  <c:v>826</c:v>
                </c:pt>
                <c:pt idx="637">
                  <c:v>827</c:v>
                </c:pt>
                <c:pt idx="638">
                  <c:v>828</c:v>
                </c:pt>
                <c:pt idx="639">
                  <c:v>829</c:v>
                </c:pt>
                <c:pt idx="640">
                  <c:v>830</c:v>
                </c:pt>
                <c:pt idx="641">
                  <c:v>831</c:v>
                </c:pt>
                <c:pt idx="642">
                  <c:v>832</c:v>
                </c:pt>
                <c:pt idx="643">
                  <c:v>833</c:v>
                </c:pt>
                <c:pt idx="644">
                  <c:v>834</c:v>
                </c:pt>
                <c:pt idx="645">
                  <c:v>835</c:v>
                </c:pt>
                <c:pt idx="646">
                  <c:v>836</c:v>
                </c:pt>
                <c:pt idx="647">
                  <c:v>837</c:v>
                </c:pt>
                <c:pt idx="648">
                  <c:v>838</c:v>
                </c:pt>
                <c:pt idx="649">
                  <c:v>839</c:v>
                </c:pt>
                <c:pt idx="650">
                  <c:v>840</c:v>
                </c:pt>
                <c:pt idx="651">
                  <c:v>841</c:v>
                </c:pt>
                <c:pt idx="652">
                  <c:v>842</c:v>
                </c:pt>
                <c:pt idx="653">
                  <c:v>843</c:v>
                </c:pt>
                <c:pt idx="654">
                  <c:v>844</c:v>
                </c:pt>
                <c:pt idx="655">
                  <c:v>845</c:v>
                </c:pt>
                <c:pt idx="656">
                  <c:v>846</c:v>
                </c:pt>
                <c:pt idx="657">
                  <c:v>847</c:v>
                </c:pt>
                <c:pt idx="658">
                  <c:v>848</c:v>
                </c:pt>
                <c:pt idx="659">
                  <c:v>849</c:v>
                </c:pt>
                <c:pt idx="660">
                  <c:v>850</c:v>
                </c:pt>
                <c:pt idx="661">
                  <c:v>851</c:v>
                </c:pt>
                <c:pt idx="662">
                  <c:v>852</c:v>
                </c:pt>
                <c:pt idx="663">
                  <c:v>853</c:v>
                </c:pt>
                <c:pt idx="664">
                  <c:v>854</c:v>
                </c:pt>
                <c:pt idx="665">
                  <c:v>855</c:v>
                </c:pt>
                <c:pt idx="666">
                  <c:v>856</c:v>
                </c:pt>
                <c:pt idx="667">
                  <c:v>857</c:v>
                </c:pt>
                <c:pt idx="668">
                  <c:v>858</c:v>
                </c:pt>
                <c:pt idx="669">
                  <c:v>859</c:v>
                </c:pt>
                <c:pt idx="670">
                  <c:v>860</c:v>
                </c:pt>
                <c:pt idx="671">
                  <c:v>861</c:v>
                </c:pt>
                <c:pt idx="672">
                  <c:v>862</c:v>
                </c:pt>
                <c:pt idx="673">
                  <c:v>863</c:v>
                </c:pt>
                <c:pt idx="674">
                  <c:v>864</c:v>
                </c:pt>
                <c:pt idx="675">
                  <c:v>865</c:v>
                </c:pt>
                <c:pt idx="676">
                  <c:v>866</c:v>
                </c:pt>
                <c:pt idx="677">
                  <c:v>867</c:v>
                </c:pt>
                <c:pt idx="678">
                  <c:v>868</c:v>
                </c:pt>
                <c:pt idx="679">
                  <c:v>869</c:v>
                </c:pt>
                <c:pt idx="680">
                  <c:v>870</c:v>
                </c:pt>
                <c:pt idx="681">
                  <c:v>871</c:v>
                </c:pt>
                <c:pt idx="682">
                  <c:v>872</c:v>
                </c:pt>
                <c:pt idx="683">
                  <c:v>873</c:v>
                </c:pt>
                <c:pt idx="684">
                  <c:v>874</c:v>
                </c:pt>
                <c:pt idx="685">
                  <c:v>875</c:v>
                </c:pt>
                <c:pt idx="686">
                  <c:v>876</c:v>
                </c:pt>
                <c:pt idx="687">
                  <c:v>877</c:v>
                </c:pt>
                <c:pt idx="688">
                  <c:v>878</c:v>
                </c:pt>
                <c:pt idx="689">
                  <c:v>879</c:v>
                </c:pt>
                <c:pt idx="690">
                  <c:v>880</c:v>
                </c:pt>
                <c:pt idx="691">
                  <c:v>881</c:v>
                </c:pt>
                <c:pt idx="692">
                  <c:v>882</c:v>
                </c:pt>
                <c:pt idx="693">
                  <c:v>883</c:v>
                </c:pt>
                <c:pt idx="694">
                  <c:v>884</c:v>
                </c:pt>
                <c:pt idx="695">
                  <c:v>885</c:v>
                </c:pt>
                <c:pt idx="696">
                  <c:v>886</c:v>
                </c:pt>
                <c:pt idx="697">
                  <c:v>887</c:v>
                </c:pt>
                <c:pt idx="698">
                  <c:v>888</c:v>
                </c:pt>
                <c:pt idx="699">
                  <c:v>889</c:v>
                </c:pt>
                <c:pt idx="700">
                  <c:v>890</c:v>
                </c:pt>
                <c:pt idx="701">
                  <c:v>891</c:v>
                </c:pt>
                <c:pt idx="702">
                  <c:v>892</c:v>
                </c:pt>
                <c:pt idx="703">
                  <c:v>893</c:v>
                </c:pt>
                <c:pt idx="704">
                  <c:v>894</c:v>
                </c:pt>
                <c:pt idx="705">
                  <c:v>895</c:v>
                </c:pt>
                <c:pt idx="706">
                  <c:v>896</c:v>
                </c:pt>
                <c:pt idx="707">
                  <c:v>897</c:v>
                </c:pt>
                <c:pt idx="708">
                  <c:v>898</c:v>
                </c:pt>
                <c:pt idx="709">
                  <c:v>899</c:v>
                </c:pt>
                <c:pt idx="710">
                  <c:v>900</c:v>
                </c:pt>
                <c:pt idx="711">
                  <c:v>901</c:v>
                </c:pt>
                <c:pt idx="712">
                  <c:v>902</c:v>
                </c:pt>
                <c:pt idx="713">
                  <c:v>903</c:v>
                </c:pt>
                <c:pt idx="714">
                  <c:v>904</c:v>
                </c:pt>
                <c:pt idx="715">
                  <c:v>905</c:v>
                </c:pt>
                <c:pt idx="716">
                  <c:v>906</c:v>
                </c:pt>
                <c:pt idx="717">
                  <c:v>907</c:v>
                </c:pt>
                <c:pt idx="718">
                  <c:v>908</c:v>
                </c:pt>
                <c:pt idx="719">
                  <c:v>909</c:v>
                </c:pt>
                <c:pt idx="720">
                  <c:v>910</c:v>
                </c:pt>
                <c:pt idx="721">
                  <c:v>911</c:v>
                </c:pt>
                <c:pt idx="722">
                  <c:v>912</c:v>
                </c:pt>
                <c:pt idx="723">
                  <c:v>913</c:v>
                </c:pt>
                <c:pt idx="724">
                  <c:v>914</c:v>
                </c:pt>
                <c:pt idx="725">
                  <c:v>915</c:v>
                </c:pt>
                <c:pt idx="726">
                  <c:v>916</c:v>
                </c:pt>
                <c:pt idx="727">
                  <c:v>917</c:v>
                </c:pt>
                <c:pt idx="728">
                  <c:v>918</c:v>
                </c:pt>
                <c:pt idx="729">
                  <c:v>919</c:v>
                </c:pt>
                <c:pt idx="730">
                  <c:v>920</c:v>
                </c:pt>
                <c:pt idx="731">
                  <c:v>921</c:v>
                </c:pt>
                <c:pt idx="732">
                  <c:v>922</c:v>
                </c:pt>
                <c:pt idx="733">
                  <c:v>923</c:v>
                </c:pt>
                <c:pt idx="734">
                  <c:v>924</c:v>
                </c:pt>
                <c:pt idx="735">
                  <c:v>925</c:v>
                </c:pt>
                <c:pt idx="736">
                  <c:v>926</c:v>
                </c:pt>
                <c:pt idx="737">
                  <c:v>927</c:v>
                </c:pt>
                <c:pt idx="738">
                  <c:v>928</c:v>
                </c:pt>
                <c:pt idx="739">
                  <c:v>929</c:v>
                </c:pt>
                <c:pt idx="740">
                  <c:v>930</c:v>
                </c:pt>
                <c:pt idx="741">
                  <c:v>931</c:v>
                </c:pt>
                <c:pt idx="742">
                  <c:v>932</c:v>
                </c:pt>
                <c:pt idx="743">
                  <c:v>933</c:v>
                </c:pt>
                <c:pt idx="744">
                  <c:v>934</c:v>
                </c:pt>
                <c:pt idx="745">
                  <c:v>935</c:v>
                </c:pt>
                <c:pt idx="746">
                  <c:v>936</c:v>
                </c:pt>
                <c:pt idx="747">
                  <c:v>937</c:v>
                </c:pt>
                <c:pt idx="748">
                  <c:v>938</c:v>
                </c:pt>
                <c:pt idx="749">
                  <c:v>939</c:v>
                </c:pt>
                <c:pt idx="750">
                  <c:v>940</c:v>
                </c:pt>
                <c:pt idx="751">
                  <c:v>941</c:v>
                </c:pt>
                <c:pt idx="752">
                  <c:v>942</c:v>
                </c:pt>
                <c:pt idx="753">
                  <c:v>943</c:v>
                </c:pt>
                <c:pt idx="754">
                  <c:v>944</c:v>
                </c:pt>
                <c:pt idx="755">
                  <c:v>945</c:v>
                </c:pt>
                <c:pt idx="756">
                  <c:v>946</c:v>
                </c:pt>
                <c:pt idx="757">
                  <c:v>947</c:v>
                </c:pt>
                <c:pt idx="758">
                  <c:v>948</c:v>
                </c:pt>
                <c:pt idx="759">
                  <c:v>949</c:v>
                </c:pt>
                <c:pt idx="760">
                  <c:v>950</c:v>
                </c:pt>
                <c:pt idx="761">
                  <c:v>951</c:v>
                </c:pt>
                <c:pt idx="762">
                  <c:v>952</c:v>
                </c:pt>
                <c:pt idx="763">
                  <c:v>953</c:v>
                </c:pt>
                <c:pt idx="764">
                  <c:v>954</c:v>
                </c:pt>
                <c:pt idx="765">
                  <c:v>955</c:v>
                </c:pt>
                <c:pt idx="766">
                  <c:v>956</c:v>
                </c:pt>
                <c:pt idx="767">
                  <c:v>957</c:v>
                </c:pt>
                <c:pt idx="768">
                  <c:v>958</c:v>
                </c:pt>
                <c:pt idx="769">
                  <c:v>959</c:v>
                </c:pt>
                <c:pt idx="770">
                  <c:v>960</c:v>
                </c:pt>
                <c:pt idx="771">
                  <c:v>961</c:v>
                </c:pt>
                <c:pt idx="772">
                  <c:v>962</c:v>
                </c:pt>
                <c:pt idx="773">
                  <c:v>963</c:v>
                </c:pt>
                <c:pt idx="774">
                  <c:v>964</c:v>
                </c:pt>
                <c:pt idx="775">
                  <c:v>965</c:v>
                </c:pt>
                <c:pt idx="776">
                  <c:v>966</c:v>
                </c:pt>
                <c:pt idx="777">
                  <c:v>967</c:v>
                </c:pt>
                <c:pt idx="778">
                  <c:v>968</c:v>
                </c:pt>
                <c:pt idx="779">
                  <c:v>969</c:v>
                </c:pt>
                <c:pt idx="780">
                  <c:v>970</c:v>
                </c:pt>
                <c:pt idx="781">
                  <c:v>971</c:v>
                </c:pt>
                <c:pt idx="782">
                  <c:v>972</c:v>
                </c:pt>
                <c:pt idx="783">
                  <c:v>973</c:v>
                </c:pt>
                <c:pt idx="784">
                  <c:v>974</c:v>
                </c:pt>
                <c:pt idx="785">
                  <c:v>975</c:v>
                </c:pt>
                <c:pt idx="786">
                  <c:v>976</c:v>
                </c:pt>
                <c:pt idx="787">
                  <c:v>977</c:v>
                </c:pt>
                <c:pt idx="788">
                  <c:v>978</c:v>
                </c:pt>
                <c:pt idx="789">
                  <c:v>979</c:v>
                </c:pt>
                <c:pt idx="790">
                  <c:v>980</c:v>
                </c:pt>
                <c:pt idx="791">
                  <c:v>981</c:v>
                </c:pt>
                <c:pt idx="792">
                  <c:v>982</c:v>
                </c:pt>
                <c:pt idx="793">
                  <c:v>983</c:v>
                </c:pt>
                <c:pt idx="794">
                  <c:v>984</c:v>
                </c:pt>
                <c:pt idx="795">
                  <c:v>985</c:v>
                </c:pt>
                <c:pt idx="796">
                  <c:v>986</c:v>
                </c:pt>
                <c:pt idx="797">
                  <c:v>987</c:v>
                </c:pt>
                <c:pt idx="798">
                  <c:v>988</c:v>
                </c:pt>
                <c:pt idx="799">
                  <c:v>989</c:v>
                </c:pt>
                <c:pt idx="800">
                  <c:v>990</c:v>
                </c:pt>
                <c:pt idx="801">
                  <c:v>991</c:v>
                </c:pt>
                <c:pt idx="802">
                  <c:v>992</c:v>
                </c:pt>
                <c:pt idx="803">
                  <c:v>993</c:v>
                </c:pt>
                <c:pt idx="804">
                  <c:v>994</c:v>
                </c:pt>
                <c:pt idx="805">
                  <c:v>995</c:v>
                </c:pt>
                <c:pt idx="806">
                  <c:v>996</c:v>
                </c:pt>
                <c:pt idx="807">
                  <c:v>997</c:v>
                </c:pt>
                <c:pt idx="808">
                  <c:v>998</c:v>
                </c:pt>
                <c:pt idx="809">
                  <c:v>999</c:v>
                </c:pt>
                <c:pt idx="810">
                  <c:v>1000</c:v>
                </c:pt>
                <c:pt idx="811">
                  <c:v>1001</c:v>
                </c:pt>
                <c:pt idx="812">
                  <c:v>1002</c:v>
                </c:pt>
                <c:pt idx="813">
                  <c:v>1003</c:v>
                </c:pt>
                <c:pt idx="814">
                  <c:v>1004</c:v>
                </c:pt>
                <c:pt idx="815">
                  <c:v>1005</c:v>
                </c:pt>
                <c:pt idx="816">
                  <c:v>1006</c:v>
                </c:pt>
                <c:pt idx="817">
                  <c:v>1007</c:v>
                </c:pt>
                <c:pt idx="818">
                  <c:v>1008</c:v>
                </c:pt>
                <c:pt idx="819">
                  <c:v>1009</c:v>
                </c:pt>
                <c:pt idx="820">
                  <c:v>1010</c:v>
                </c:pt>
                <c:pt idx="821">
                  <c:v>1011</c:v>
                </c:pt>
                <c:pt idx="822">
                  <c:v>1012</c:v>
                </c:pt>
                <c:pt idx="823">
                  <c:v>1013</c:v>
                </c:pt>
                <c:pt idx="824">
                  <c:v>1014</c:v>
                </c:pt>
                <c:pt idx="825">
                  <c:v>1015</c:v>
                </c:pt>
                <c:pt idx="826">
                  <c:v>1016</c:v>
                </c:pt>
                <c:pt idx="827">
                  <c:v>1017</c:v>
                </c:pt>
                <c:pt idx="828">
                  <c:v>1018</c:v>
                </c:pt>
                <c:pt idx="829">
                  <c:v>1019</c:v>
                </c:pt>
                <c:pt idx="830">
                  <c:v>1020</c:v>
                </c:pt>
                <c:pt idx="831">
                  <c:v>1021</c:v>
                </c:pt>
                <c:pt idx="832">
                  <c:v>1022</c:v>
                </c:pt>
                <c:pt idx="833">
                  <c:v>1023</c:v>
                </c:pt>
                <c:pt idx="834">
                  <c:v>1024</c:v>
                </c:pt>
                <c:pt idx="835">
                  <c:v>1025</c:v>
                </c:pt>
                <c:pt idx="836">
                  <c:v>1026</c:v>
                </c:pt>
                <c:pt idx="837">
                  <c:v>1027</c:v>
                </c:pt>
                <c:pt idx="838">
                  <c:v>1028</c:v>
                </c:pt>
                <c:pt idx="839">
                  <c:v>1029</c:v>
                </c:pt>
                <c:pt idx="840">
                  <c:v>1030</c:v>
                </c:pt>
                <c:pt idx="841">
                  <c:v>1031</c:v>
                </c:pt>
                <c:pt idx="842">
                  <c:v>1032</c:v>
                </c:pt>
                <c:pt idx="843">
                  <c:v>1033</c:v>
                </c:pt>
                <c:pt idx="844">
                  <c:v>1034</c:v>
                </c:pt>
                <c:pt idx="845">
                  <c:v>1035</c:v>
                </c:pt>
                <c:pt idx="846">
                  <c:v>1036</c:v>
                </c:pt>
                <c:pt idx="847">
                  <c:v>1037</c:v>
                </c:pt>
                <c:pt idx="848">
                  <c:v>1038</c:v>
                </c:pt>
                <c:pt idx="849">
                  <c:v>1039</c:v>
                </c:pt>
                <c:pt idx="850">
                  <c:v>1040</c:v>
                </c:pt>
                <c:pt idx="851">
                  <c:v>1041</c:v>
                </c:pt>
                <c:pt idx="852">
                  <c:v>1042</c:v>
                </c:pt>
                <c:pt idx="853">
                  <c:v>1043</c:v>
                </c:pt>
                <c:pt idx="854">
                  <c:v>1044</c:v>
                </c:pt>
                <c:pt idx="855">
                  <c:v>1045</c:v>
                </c:pt>
                <c:pt idx="856">
                  <c:v>1046</c:v>
                </c:pt>
                <c:pt idx="857">
                  <c:v>1047</c:v>
                </c:pt>
                <c:pt idx="858">
                  <c:v>1048</c:v>
                </c:pt>
                <c:pt idx="859">
                  <c:v>1049</c:v>
                </c:pt>
                <c:pt idx="860">
                  <c:v>1050</c:v>
                </c:pt>
                <c:pt idx="861">
                  <c:v>1051</c:v>
                </c:pt>
                <c:pt idx="862">
                  <c:v>1052</c:v>
                </c:pt>
                <c:pt idx="863">
                  <c:v>1053</c:v>
                </c:pt>
                <c:pt idx="864">
                  <c:v>1054</c:v>
                </c:pt>
                <c:pt idx="865">
                  <c:v>1055</c:v>
                </c:pt>
                <c:pt idx="866">
                  <c:v>1056</c:v>
                </c:pt>
                <c:pt idx="867">
                  <c:v>1057</c:v>
                </c:pt>
                <c:pt idx="868">
                  <c:v>1058</c:v>
                </c:pt>
                <c:pt idx="869">
                  <c:v>1059</c:v>
                </c:pt>
                <c:pt idx="870">
                  <c:v>1060</c:v>
                </c:pt>
                <c:pt idx="871">
                  <c:v>1061</c:v>
                </c:pt>
                <c:pt idx="872">
                  <c:v>1062</c:v>
                </c:pt>
                <c:pt idx="873">
                  <c:v>1063</c:v>
                </c:pt>
                <c:pt idx="874">
                  <c:v>1064</c:v>
                </c:pt>
                <c:pt idx="875">
                  <c:v>1065</c:v>
                </c:pt>
                <c:pt idx="876">
                  <c:v>1066</c:v>
                </c:pt>
                <c:pt idx="877">
                  <c:v>1067</c:v>
                </c:pt>
                <c:pt idx="878">
                  <c:v>1068</c:v>
                </c:pt>
                <c:pt idx="879">
                  <c:v>1069</c:v>
                </c:pt>
                <c:pt idx="880">
                  <c:v>1070</c:v>
                </c:pt>
                <c:pt idx="881">
                  <c:v>1071</c:v>
                </c:pt>
                <c:pt idx="882">
                  <c:v>1072</c:v>
                </c:pt>
                <c:pt idx="883">
                  <c:v>1073</c:v>
                </c:pt>
                <c:pt idx="884">
                  <c:v>1074</c:v>
                </c:pt>
                <c:pt idx="885">
                  <c:v>1075</c:v>
                </c:pt>
                <c:pt idx="886">
                  <c:v>1076</c:v>
                </c:pt>
                <c:pt idx="887">
                  <c:v>1077</c:v>
                </c:pt>
                <c:pt idx="888">
                  <c:v>1078</c:v>
                </c:pt>
                <c:pt idx="889">
                  <c:v>1079</c:v>
                </c:pt>
                <c:pt idx="890">
                  <c:v>1080</c:v>
                </c:pt>
                <c:pt idx="891">
                  <c:v>1081</c:v>
                </c:pt>
                <c:pt idx="892">
                  <c:v>1082</c:v>
                </c:pt>
                <c:pt idx="893">
                  <c:v>1083</c:v>
                </c:pt>
                <c:pt idx="894">
                  <c:v>1084</c:v>
                </c:pt>
                <c:pt idx="895">
                  <c:v>1085</c:v>
                </c:pt>
                <c:pt idx="896">
                  <c:v>1086</c:v>
                </c:pt>
                <c:pt idx="897">
                  <c:v>1087</c:v>
                </c:pt>
                <c:pt idx="898">
                  <c:v>1088</c:v>
                </c:pt>
                <c:pt idx="899">
                  <c:v>1089</c:v>
                </c:pt>
                <c:pt idx="900">
                  <c:v>1090</c:v>
                </c:pt>
                <c:pt idx="901">
                  <c:v>1091</c:v>
                </c:pt>
                <c:pt idx="902">
                  <c:v>1092</c:v>
                </c:pt>
                <c:pt idx="903">
                  <c:v>1093</c:v>
                </c:pt>
                <c:pt idx="904">
                  <c:v>1094</c:v>
                </c:pt>
                <c:pt idx="905">
                  <c:v>1095</c:v>
                </c:pt>
                <c:pt idx="906">
                  <c:v>1096</c:v>
                </c:pt>
                <c:pt idx="907">
                  <c:v>1097</c:v>
                </c:pt>
                <c:pt idx="908">
                  <c:v>1098</c:v>
                </c:pt>
                <c:pt idx="909">
                  <c:v>1099</c:v>
                </c:pt>
                <c:pt idx="910">
                  <c:v>1100</c:v>
                </c:pt>
              </c:numCache>
            </c:numRef>
          </c:xVal>
          <c:yVal>
            <c:numRef>
              <c:f>Sheet1!$E$2:$E$912</c:f>
              <c:numCache>
                <c:formatCode>General</c:formatCode>
                <c:ptCount val="911"/>
                <c:pt idx="0">
                  <c:v>2.6606219609578452</c:v>
                </c:pt>
                <c:pt idx="1">
                  <c:v>2.776036580403646</c:v>
                </c:pt>
                <c:pt idx="2">
                  <c:v>2.8511713345845537</c:v>
                </c:pt>
                <c:pt idx="3">
                  <c:v>2.8614476521809902</c:v>
                </c:pt>
                <c:pt idx="4">
                  <c:v>2.8514299392700142</c:v>
                </c:pt>
                <c:pt idx="5">
                  <c:v>2.8521852493286128</c:v>
                </c:pt>
                <c:pt idx="6">
                  <c:v>2.8331402142842577</c:v>
                </c:pt>
                <c:pt idx="7">
                  <c:v>2.8504169782002768</c:v>
                </c:pt>
                <c:pt idx="8">
                  <c:v>2.8378060658772779</c:v>
                </c:pt>
                <c:pt idx="9">
                  <c:v>2.7882423400878942</c:v>
                </c:pt>
                <c:pt idx="10">
                  <c:v>2.7349052429199237</c:v>
                </c:pt>
                <c:pt idx="11">
                  <c:v>2.650730292002367</c:v>
                </c:pt>
                <c:pt idx="12">
                  <c:v>2.5021670659383175</c:v>
                </c:pt>
                <c:pt idx="13">
                  <c:v>2.2518253326416007</c:v>
                </c:pt>
                <c:pt idx="14">
                  <c:v>1.9671435356140161</c:v>
                </c:pt>
                <c:pt idx="15">
                  <c:v>1.7047187487284339</c:v>
                </c:pt>
                <c:pt idx="16">
                  <c:v>1.4719977378845188</c:v>
                </c:pt>
                <c:pt idx="17">
                  <c:v>1.271522204081218</c:v>
                </c:pt>
                <c:pt idx="18">
                  <c:v>1.1009650230407733</c:v>
                </c:pt>
                <c:pt idx="19">
                  <c:v>0.95811923344930117</c:v>
                </c:pt>
                <c:pt idx="20">
                  <c:v>0.8358354568481462</c:v>
                </c:pt>
                <c:pt idx="21">
                  <c:v>0.73333883285522505</c:v>
                </c:pt>
                <c:pt idx="22">
                  <c:v>0.64814217885335301</c:v>
                </c:pt>
                <c:pt idx="23">
                  <c:v>0.57785924275716205</c:v>
                </c:pt>
                <c:pt idx="24">
                  <c:v>0.52126932144164884</c:v>
                </c:pt>
                <c:pt idx="25">
                  <c:v>0.47460158665975005</c:v>
                </c:pt>
                <c:pt idx="26">
                  <c:v>0.43679571151733398</c:v>
                </c:pt>
                <c:pt idx="27">
                  <c:v>0.40650876363118504</c:v>
                </c:pt>
                <c:pt idx="28">
                  <c:v>0.38203096389770613</c:v>
                </c:pt>
                <c:pt idx="29">
                  <c:v>0.36230055491129604</c:v>
                </c:pt>
                <c:pt idx="30">
                  <c:v>0.34637943903605206</c:v>
                </c:pt>
                <c:pt idx="31">
                  <c:v>0.33314959208170603</c:v>
                </c:pt>
                <c:pt idx="32">
                  <c:v>0.3220148086547861</c:v>
                </c:pt>
                <c:pt idx="33">
                  <c:v>0.31260013580322304</c:v>
                </c:pt>
                <c:pt idx="34">
                  <c:v>0.30459181467692098</c:v>
                </c:pt>
                <c:pt idx="35">
                  <c:v>0.29733403523763108</c:v>
                </c:pt>
                <c:pt idx="36">
                  <c:v>0.29086669286092209</c:v>
                </c:pt>
                <c:pt idx="37">
                  <c:v>0.28494310379028304</c:v>
                </c:pt>
                <c:pt idx="38">
                  <c:v>0.27934996287028008</c:v>
                </c:pt>
                <c:pt idx="39">
                  <c:v>0.27422650655110697</c:v>
                </c:pt>
                <c:pt idx="40">
                  <c:v>0.26921526590983108</c:v>
                </c:pt>
                <c:pt idx="41">
                  <c:v>0.2643699645996101</c:v>
                </c:pt>
                <c:pt idx="42">
                  <c:v>0.25974686940511099</c:v>
                </c:pt>
                <c:pt idx="43">
                  <c:v>0.25527763366699197</c:v>
                </c:pt>
                <c:pt idx="44">
                  <c:v>0.25099531809488901</c:v>
                </c:pt>
                <c:pt idx="45">
                  <c:v>0.24678627649943005</c:v>
                </c:pt>
                <c:pt idx="46">
                  <c:v>0.24277083079020204</c:v>
                </c:pt>
                <c:pt idx="47">
                  <c:v>0.23895422617594403</c:v>
                </c:pt>
                <c:pt idx="48">
                  <c:v>0.23531071345011401</c:v>
                </c:pt>
                <c:pt idx="49">
                  <c:v>0.23179992039998401</c:v>
                </c:pt>
                <c:pt idx="50">
                  <c:v>0.22852818171183303</c:v>
                </c:pt>
                <c:pt idx="51">
                  <c:v>0.22543541590372701</c:v>
                </c:pt>
                <c:pt idx="52">
                  <c:v>0.22252400716145801</c:v>
                </c:pt>
                <c:pt idx="53">
                  <c:v>0.21985705693562801</c:v>
                </c:pt>
                <c:pt idx="54">
                  <c:v>0.21739339828491203</c:v>
                </c:pt>
                <c:pt idx="55">
                  <c:v>0.21500078837076803</c:v>
                </c:pt>
                <c:pt idx="56">
                  <c:v>0.212790012359619</c:v>
                </c:pt>
                <c:pt idx="57">
                  <c:v>0.21073881785074902</c:v>
                </c:pt>
                <c:pt idx="58">
                  <c:v>0.20876789093017603</c:v>
                </c:pt>
                <c:pt idx="59">
                  <c:v>0.20683113733927402</c:v>
                </c:pt>
                <c:pt idx="60">
                  <c:v>0.20499610900878901</c:v>
                </c:pt>
                <c:pt idx="61">
                  <c:v>0.20327377319335899</c:v>
                </c:pt>
                <c:pt idx="62">
                  <c:v>0.201471010843913</c:v>
                </c:pt>
                <c:pt idx="63">
                  <c:v>0.19966189066569001</c:v>
                </c:pt>
                <c:pt idx="64">
                  <c:v>0.19786723454793306</c:v>
                </c:pt>
                <c:pt idx="65">
                  <c:v>0.19605032602946001</c:v>
                </c:pt>
                <c:pt idx="66">
                  <c:v>0.19420067469279001</c:v>
                </c:pt>
                <c:pt idx="67">
                  <c:v>0.192297458648682</c:v>
                </c:pt>
                <c:pt idx="68">
                  <c:v>0.19035704930623401</c:v>
                </c:pt>
                <c:pt idx="69">
                  <c:v>0.18842188517252606</c:v>
                </c:pt>
                <c:pt idx="70">
                  <c:v>0.18631092707316102</c:v>
                </c:pt>
                <c:pt idx="71">
                  <c:v>0.18409729003906306</c:v>
                </c:pt>
                <c:pt idx="72">
                  <c:v>0.18187125523885098</c:v>
                </c:pt>
                <c:pt idx="73">
                  <c:v>0.17957162857055597</c:v>
                </c:pt>
                <c:pt idx="74">
                  <c:v>0.17721128463745206</c:v>
                </c:pt>
                <c:pt idx="75">
                  <c:v>0.17485777537027999</c:v>
                </c:pt>
                <c:pt idx="76">
                  <c:v>0.17245197296142603</c:v>
                </c:pt>
                <c:pt idx="77">
                  <c:v>0.16995731989542706</c:v>
                </c:pt>
                <c:pt idx="78">
                  <c:v>0.16736062367757198</c:v>
                </c:pt>
                <c:pt idx="79">
                  <c:v>0.16478983561197902</c:v>
                </c:pt>
                <c:pt idx="80">
                  <c:v>0.16218900680542003</c:v>
                </c:pt>
                <c:pt idx="81">
                  <c:v>0.15960343678792407</c:v>
                </c:pt>
                <c:pt idx="82">
                  <c:v>0.15698051452636805</c:v>
                </c:pt>
                <c:pt idx="83">
                  <c:v>0.15435250600179101</c:v>
                </c:pt>
                <c:pt idx="84">
                  <c:v>0.15174484252929707</c:v>
                </c:pt>
                <c:pt idx="85">
                  <c:v>0.14910697937011699</c:v>
                </c:pt>
                <c:pt idx="86">
                  <c:v>0.14649852116902704</c:v>
                </c:pt>
                <c:pt idx="87">
                  <c:v>0.14398002624511699</c:v>
                </c:pt>
                <c:pt idx="88">
                  <c:v>0.14148139953613306</c:v>
                </c:pt>
                <c:pt idx="89">
                  <c:v>0.13893016179402704</c:v>
                </c:pt>
                <c:pt idx="90">
                  <c:v>0.13648891448974601</c:v>
                </c:pt>
                <c:pt idx="91">
                  <c:v>0.13402764002482101</c:v>
                </c:pt>
                <c:pt idx="92">
                  <c:v>0.13165632883707701</c:v>
                </c:pt>
                <c:pt idx="93">
                  <c:v>0.12919664382934501</c:v>
                </c:pt>
                <c:pt idx="94">
                  <c:v>0.12679068247477202</c:v>
                </c:pt>
                <c:pt idx="95">
                  <c:v>0.12440077463785801</c:v>
                </c:pt>
                <c:pt idx="96">
                  <c:v>0.12198225657145202</c:v>
                </c:pt>
                <c:pt idx="97">
                  <c:v>0.11970520019531201</c:v>
                </c:pt>
                <c:pt idx="98">
                  <c:v>0.117400964101156</c:v>
                </c:pt>
                <c:pt idx="99">
                  <c:v>0.11514552434285501</c:v>
                </c:pt>
                <c:pt idx="100">
                  <c:v>0.112943013509115</c:v>
                </c:pt>
                <c:pt idx="101">
                  <c:v>0.11063257853190102</c:v>
                </c:pt>
                <c:pt idx="102">
                  <c:v>0.10849793752034499</c:v>
                </c:pt>
                <c:pt idx="103">
                  <c:v>0.106355508168538</c:v>
                </c:pt>
                <c:pt idx="104">
                  <c:v>0.10426171620686801</c:v>
                </c:pt>
                <c:pt idx="105">
                  <c:v>0.10218556722005201</c:v>
                </c:pt>
                <c:pt idx="106">
                  <c:v>0.10016504923502602</c:v>
                </c:pt>
                <c:pt idx="107">
                  <c:v>9.8160266876220634E-2</c:v>
                </c:pt>
                <c:pt idx="108">
                  <c:v>9.61874326070149E-2</c:v>
                </c:pt>
                <c:pt idx="109">
                  <c:v>9.4293912251790332E-2</c:v>
                </c:pt>
                <c:pt idx="110">
                  <c:v>9.2448870340983105E-2</c:v>
                </c:pt>
                <c:pt idx="111">
                  <c:v>9.0636571248372627E-2</c:v>
                </c:pt>
                <c:pt idx="112">
                  <c:v>8.8869412740071818E-2</c:v>
                </c:pt>
                <c:pt idx="113">
                  <c:v>8.7186495463053529E-2</c:v>
                </c:pt>
                <c:pt idx="114">
                  <c:v>8.5360368092855091E-2</c:v>
                </c:pt>
                <c:pt idx="115">
                  <c:v>8.3894093831380426E-2</c:v>
                </c:pt>
                <c:pt idx="116">
                  <c:v>8.2382520039876311E-2</c:v>
                </c:pt>
                <c:pt idx="117">
                  <c:v>8.0852667490641308E-2</c:v>
                </c:pt>
                <c:pt idx="118">
                  <c:v>7.9382896423339996E-2</c:v>
                </c:pt>
                <c:pt idx="119">
                  <c:v>7.7830950419108105E-2</c:v>
                </c:pt>
                <c:pt idx="120">
                  <c:v>7.6330184936523521E-2</c:v>
                </c:pt>
                <c:pt idx="121">
                  <c:v>7.5038274129231919E-2</c:v>
                </c:pt>
                <c:pt idx="122">
                  <c:v>7.3617776234944698E-2</c:v>
                </c:pt>
                <c:pt idx="123">
                  <c:v>7.2211901346842605E-2</c:v>
                </c:pt>
                <c:pt idx="124">
                  <c:v>7.0899645487467411E-2</c:v>
                </c:pt>
                <c:pt idx="125">
                  <c:v>6.9671471913655719E-2</c:v>
                </c:pt>
                <c:pt idx="126">
                  <c:v>6.8347136179606083E-2</c:v>
                </c:pt>
                <c:pt idx="127">
                  <c:v>6.7104657491048311E-2</c:v>
                </c:pt>
                <c:pt idx="128">
                  <c:v>6.5805594126383496E-2</c:v>
                </c:pt>
                <c:pt idx="129">
                  <c:v>6.4536094665527399E-2</c:v>
                </c:pt>
                <c:pt idx="130">
                  <c:v>6.3448746999104799E-2</c:v>
                </c:pt>
                <c:pt idx="131">
                  <c:v>6.2353452046712311E-2</c:v>
                </c:pt>
                <c:pt idx="132">
                  <c:v>6.1133225758870417E-2</c:v>
                </c:pt>
                <c:pt idx="133">
                  <c:v>5.9958775838216204E-2</c:v>
                </c:pt>
                <c:pt idx="134">
                  <c:v>5.8864911397298193E-2</c:v>
                </c:pt>
                <c:pt idx="135">
                  <c:v>5.7832558949788518E-2</c:v>
                </c:pt>
                <c:pt idx="136">
                  <c:v>5.6766986846923988E-2</c:v>
                </c:pt>
                <c:pt idx="137">
                  <c:v>5.5731455485026095E-2</c:v>
                </c:pt>
                <c:pt idx="138">
                  <c:v>5.482530593872071E-2</c:v>
                </c:pt>
                <c:pt idx="139">
                  <c:v>5.3696155548095717E-2</c:v>
                </c:pt>
                <c:pt idx="140">
                  <c:v>5.2872498830159612E-2</c:v>
                </c:pt>
                <c:pt idx="141">
                  <c:v>5.1884492238362605E-2</c:v>
                </c:pt>
                <c:pt idx="142">
                  <c:v>5.0926208496093792E-2</c:v>
                </c:pt>
                <c:pt idx="143">
                  <c:v>5.0084590911865297E-2</c:v>
                </c:pt>
                <c:pt idx="144">
                  <c:v>4.9219926198323612E-2</c:v>
                </c:pt>
                <c:pt idx="145">
                  <c:v>4.834556579589841E-2</c:v>
                </c:pt>
                <c:pt idx="146">
                  <c:v>4.7544797261556013E-2</c:v>
                </c:pt>
                <c:pt idx="147">
                  <c:v>4.6710491180420005E-2</c:v>
                </c:pt>
                <c:pt idx="148">
                  <c:v>4.5874436696370501E-2</c:v>
                </c:pt>
                <c:pt idx="149">
                  <c:v>4.5160611470540415E-2</c:v>
                </c:pt>
                <c:pt idx="150">
                  <c:v>4.4415156046549518E-2</c:v>
                </c:pt>
                <c:pt idx="151">
                  <c:v>4.3708483378092404E-2</c:v>
                </c:pt>
                <c:pt idx="152">
                  <c:v>4.2979240417480503E-2</c:v>
                </c:pt>
                <c:pt idx="153">
                  <c:v>4.2238553365071603E-2</c:v>
                </c:pt>
                <c:pt idx="154">
                  <c:v>4.1514714558919308E-2</c:v>
                </c:pt>
                <c:pt idx="155">
                  <c:v>4.0795962015787807E-2</c:v>
                </c:pt>
                <c:pt idx="156">
                  <c:v>4.0143171946207715E-2</c:v>
                </c:pt>
                <c:pt idx="157">
                  <c:v>3.9599259694417313E-2</c:v>
                </c:pt>
                <c:pt idx="158">
                  <c:v>3.8835843404134207E-2</c:v>
                </c:pt>
                <c:pt idx="159">
                  <c:v>3.8104057312011705E-2</c:v>
                </c:pt>
                <c:pt idx="160">
                  <c:v>3.747924168904631E-2</c:v>
                </c:pt>
                <c:pt idx="161">
                  <c:v>3.6794185638427707E-2</c:v>
                </c:pt>
                <c:pt idx="162">
                  <c:v>3.6216259002685602E-2</c:v>
                </c:pt>
                <c:pt idx="163">
                  <c:v>3.5599549611409508E-2</c:v>
                </c:pt>
                <c:pt idx="164">
                  <c:v>3.5017013549804708E-2</c:v>
                </c:pt>
                <c:pt idx="165">
                  <c:v>3.4419377644856815E-2</c:v>
                </c:pt>
                <c:pt idx="166">
                  <c:v>3.3903598785400411E-2</c:v>
                </c:pt>
                <c:pt idx="167">
                  <c:v>3.3343791961669901E-2</c:v>
                </c:pt>
                <c:pt idx="168">
                  <c:v>3.2869338989257806E-2</c:v>
                </c:pt>
                <c:pt idx="169">
                  <c:v>3.2953103383382205E-2</c:v>
                </c:pt>
                <c:pt idx="170">
                  <c:v>3.2904307047526102E-2</c:v>
                </c:pt>
                <c:pt idx="171">
                  <c:v>3.2737255096435595E-2</c:v>
                </c:pt>
                <c:pt idx="172">
                  <c:v>3.2359917958577511E-2</c:v>
                </c:pt>
                <c:pt idx="173">
                  <c:v>3.1560579935709598E-2</c:v>
                </c:pt>
                <c:pt idx="174">
                  <c:v>3.0657609303792299E-2</c:v>
                </c:pt>
                <c:pt idx="175">
                  <c:v>2.9810269673665398E-2</c:v>
                </c:pt>
                <c:pt idx="176">
                  <c:v>2.8697490692138609E-2</c:v>
                </c:pt>
                <c:pt idx="177">
                  <c:v>2.8057575225830109E-2</c:v>
                </c:pt>
                <c:pt idx="178">
                  <c:v>2.7746518452962204E-2</c:v>
                </c:pt>
                <c:pt idx="179">
                  <c:v>2.7316411336263009E-2</c:v>
                </c:pt>
                <c:pt idx="180">
                  <c:v>2.7033170064290409E-2</c:v>
                </c:pt>
                <c:pt idx="181">
                  <c:v>2.6778697967529311E-2</c:v>
                </c:pt>
                <c:pt idx="182">
                  <c:v>2.6374975840250614E-2</c:v>
                </c:pt>
                <c:pt idx="183">
                  <c:v>2.6095708211263006E-2</c:v>
                </c:pt>
                <c:pt idx="184">
                  <c:v>2.5770028432210299E-2</c:v>
                </c:pt>
                <c:pt idx="185">
                  <c:v>2.5889714558919301E-2</c:v>
                </c:pt>
                <c:pt idx="186">
                  <c:v>2.5295734405517606E-2</c:v>
                </c:pt>
                <c:pt idx="187">
                  <c:v>2.4980227152506505E-2</c:v>
                </c:pt>
                <c:pt idx="188">
                  <c:v>2.4998029073079402E-2</c:v>
                </c:pt>
                <c:pt idx="189">
                  <c:v>2.5006930033365904E-2</c:v>
                </c:pt>
                <c:pt idx="190">
                  <c:v>2.3996512095133406E-2</c:v>
                </c:pt>
                <c:pt idx="191">
                  <c:v>2.3369789123535205E-2</c:v>
                </c:pt>
                <c:pt idx="192">
                  <c:v>2.3374716440836604E-2</c:v>
                </c:pt>
                <c:pt idx="193">
                  <c:v>2.2930622100830106E-2</c:v>
                </c:pt>
                <c:pt idx="194">
                  <c:v>2.2526423136393206E-2</c:v>
                </c:pt>
                <c:pt idx="195">
                  <c:v>2.19961802164713E-2</c:v>
                </c:pt>
                <c:pt idx="196">
                  <c:v>2.1756172180175806E-2</c:v>
                </c:pt>
                <c:pt idx="197">
                  <c:v>2.2174994150797513E-2</c:v>
                </c:pt>
                <c:pt idx="198">
                  <c:v>2.2677739461263106E-2</c:v>
                </c:pt>
                <c:pt idx="199">
                  <c:v>2.1214167277018203E-2</c:v>
                </c:pt>
                <c:pt idx="200">
                  <c:v>2.0177523295084602E-2</c:v>
                </c:pt>
                <c:pt idx="201">
                  <c:v>2.0272731781005898E-2</c:v>
                </c:pt>
                <c:pt idx="202">
                  <c:v>2.1818161010742201E-2</c:v>
                </c:pt>
                <c:pt idx="203">
                  <c:v>2.1258354187011812E-2</c:v>
                </c:pt>
                <c:pt idx="204">
                  <c:v>2.05047925313314E-2</c:v>
                </c:pt>
                <c:pt idx="205">
                  <c:v>1.9394079844156906E-2</c:v>
                </c:pt>
                <c:pt idx="206">
                  <c:v>1.9051551818847708E-2</c:v>
                </c:pt>
                <c:pt idx="207">
                  <c:v>1.9689400990804004E-2</c:v>
                </c:pt>
                <c:pt idx="208">
                  <c:v>2.0901203155517606E-2</c:v>
                </c:pt>
                <c:pt idx="209">
                  <c:v>1.9877751668294304E-2</c:v>
                </c:pt>
                <c:pt idx="210">
                  <c:v>1.8704891204834002E-2</c:v>
                </c:pt>
                <c:pt idx="211">
                  <c:v>1.7849286397298204E-2</c:v>
                </c:pt>
                <c:pt idx="212">
                  <c:v>1.7568270365397213E-2</c:v>
                </c:pt>
                <c:pt idx="213">
                  <c:v>1.7419656117757212E-2</c:v>
                </c:pt>
                <c:pt idx="214">
                  <c:v>1.8123149871826196E-2</c:v>
                </c:pt>
                <c:pt idx="215">
                  <c:v>1.88873608907064E-2</c:v>
                </c:pt>
                <c:pt idx="216">
                  <c:v>1.7582734425862705E-2</c:v>
                </c:pt>
                <c:pt idx="217">
                  <c:v>1.6540209452311199E-2</c:v>
                </c:pt>
                <c:pt idx="218">
                  <c:v>1.6665458679199208E-2</c:v>
                </c:pt>
                <c:pt idx="219">
                  <c:v>1.6278743743896498E-2</c:v>
                </c:pt>
                <c:pt idx="220">
                  <c:v>1.600567499796551E-2</c:v>
                </c:pt>
                <c:pt idx="221">
                  <c:v>1.5931288401285798E-2</c:v>
                </c:pt>
                <c:pt idx="222">
                  <c:v>1.6781171162923211E-2</c:v>
                </c:pt>
                <c:pt idx="223">
                  <c:v>1.6951878865559909E-2</c:v>
                </c:pt>
                <c:pt idx="224">
                  <c:v>1.6074657440185502E-2</c:v>
                </c:pt>
                <c:pt idx="225">
                  <c:v>1.5203158060709602E-2</c:v>
                </c:pt>
                <c:pt idx="226">
                  <c:v>1.5199820200602201E-2</c:v>
                </c:pt>
                <c:pt idx="227">
                  <c:v>1.5199979146321601E-2</c:v>
                </c:pt>
                <c:pt idx="228">
                  <c:v>1.4663855234781902E-2</c:v>
                </c:pt>
                <c:pt idx="229">
                  <c:v>1.4718373616536403E-2</c:v>
                </c:pt>
                <c:pt idx="230">
                  <c:v>1.5807469685872398E-2</c:v>
                </c:pt>
                <c:pt idx="231">
                  <c:v>1.6702016194661506E-2</c:v>
                </c:pt>
                <c:pt idx="232">
                  <c:v>1.6929467519124403E-2</c:v>
                </c:pt>
                <c:pt idx="233">
                  <c:v>1.5910466512044304E-2</c:v>
                </c:pt>
                <c:pt idx="234">
                  <c:v>1.5032927195231104E-2</c:v>
                </c:pt>
                <c:pt idx="235">
                  <c:v>1.3953367869059201E-2</c:v>
                </c:pt>
                <c:pt idx="236">
                  <c:v>1.3940652211507202E-2</c:v>
                </c:pt>
                <c:pt idx="237">
                  <c:v>1.47217114766439E-2</c:v>
                </c:pt>
                <c:pt idx="238">
                  <c:v>1.4540990193684902E-2</c:v>
                </c:pt>
                <c:pt idx="239">
                  <c:v>1.5674114227294908E-2</c:v>
                </c:pt>
                <c:pt idx="240">
                  <c:v>1.6395409901936806E-2</c:v>
                </c:pt>
                <c:pt idx="241">
                  <c:v>1.49313608805338E-2</c:v>
                </c:pt>
                <c:pt idx="242">
                  <c:v>1.3908068339030003E-2</c:v>
                </c:pt>
                <c:pt idx="243">
                  <c:v>1.3737042744954407E-2</c:v>
                </c:pt>
                <c:pt idx="244">
                  <c:v>1.2562274932861304E-2</c:v>
                </c:pt>
                <c:pt idx="245">
                  <c:v>1.2846628824869803E-2</c:v>
                </c:pt>
                <c:pt idx="246">
                  <c:v>1.3487974802653001E-2</c:v>
                </c:pt>
                <c:pt idx="247">
                  <c:v>1.3640721638997402E-2</c:v>
                </c:pt>
                <c:pt idx="248">
                  <c:v>1.3891061147054001E-2</c:v>
                </c:pt>
                <c:pt idx="249">
                  <c:v>1.3152122497558602E-2</c:v>
                </c:pt>
                <c:pt idx="250">
                  <c:v>1.3732433319091804E-2</c:v>
                </c:pt>
                <c:pt idx="251">
                  <c:v>1.3089656829834005E-2</c:v>
                </c:pt>
                <c:pt idx="252">
                  <c:v>1.2852350870768204E-2</c:v>
                </c:pt>
                <c:pt idx="253">
                  <c:v>1.3146241505940704E-2</c:v>
                </c:pt>
                <c:pt idx="254">
                  <c:v>1.27833684285482E-2</c:v>
                </c:pt>
                <c:pt idx="255">
                  <c:v>1.2790362040201802E-2</c:v>
                </c:pt>
                <c:pt idx="256">
                  <c:v>1.2478192647298198E-2</c:v>
                </c:pt>
                <c:pt idx="257">
                  <c:v>1.2366612752278705E-2</c:v>
                </c:pt>
                <c:pt idx="258">
                  <c:v>1.2181758880615198E-2</c:v>
                </c:pt>
                <c:pt idx="259">
                  <c:v>1.1906464894612704E-2</c:v>
                </c:pt>
                <c:pt idx="260">
                  <c:v>1.1641343434651702E-2</c:v>
                </c:pt>
                <c:pt idx="261">
                  <c:v>1.1310736338297501E-2</c:v>
                </c:pt>
                <c:pt idx="262">
                  <c:v>1.1019706726074203E-2</c:v>
                </c:pt>
                <c:pt idx="263">
                  <c:v>1.0890007019043002E-2</c:v>
                </c:pt>
                <c:pt idx="264">
                  <c:v>1.0650634765625E-2</c:v>
                </c:pt>
                <c:pt idx="265">
                  <c:v>1.0281880696614603E-2</c:v>
                </c:pt>
                <c:pt idx="266">
                  <c:v>1.05231602986654E-2</c:v>
                </c:pt>
                <c:pt idx="267">
                  <c:v>1.0913213094075501E-2</c:v>
                </c:pt>
                <c:pt idx="268">
                  <c:v>1.1039257049560504E-2</c:v>
                </c:pt>
                <c:pt idx="269">
                  <c:v>1.0862191518147799E-2</c:v>
                </c:pt>
                <c:pt idx="270">
                  <c:v>1.1101563771565803E-2</c:v>
                </c:pt>
                <c:pt idx="271">
                  <c:v>1.0133902231852203E-2</c:v>
                </c:pt>
                <c:pt idx="272">
                  <c:v>1.0000069936116504E-2</c:v>
                </c:pt>
                <c:pt idx="273">
                  <c:v>1.0314623514811203E-2</c:v>
                </c:pt>
                <c:pt idx="274">
                  <c:v>1.1102517445882204E-2</c:v>
                </c:pt>
                <c:pt idx="275">
                  <c:v>1.1460622151692702E-2</c:v>
                </c:pt>
                <c:pt idx="276">
                  <c:v>1.0826905568440801E-2</c:v>
                </c:pt>
                <c:pt idx="277">
                  <c:v>1.0829925537109403E-2</c:v>
                </c:pt>
                <c:pt idx="278">
                  <c:v>1.0731220245361302E-2</c:v>
                </c:pt>
                <c:pt idx="279">
                  <c:v>9.6802711486816285E-3</c:v>
                </c:pt>
                <c:pt idx="280">
                  <c:v>9.2094739278157714E-3</c:v>
                </c:pt>
                <c:pt idx="281">
                  <c:v>9.0285936991373692E-3</c:v>
                </c:pt>
                <c:pt idx="282">
                  <c:v>9.5658302307129323E-3</c:v>
                </c:pt>
                <c:pt idx="283">
                  <c:v>9.5772743225097726E-3</c:v>
                </c:pt>
                <c:pt idx="284">
                  <c:v>9.6092224121093941E-3</c:v>
                </c:pt>
                <c:pt idx="285">
                  <c:v>9.785970052083353E-3</c:v>
                </c:pt>
                <c:pt idx="286">
                  <c:v>9.6543629964192627E-3</c:v>
                </c:pt>
                <c:pt idx="287">
                  <c:v>9.4073613484700284E-3</c:v>
                </c:pt>
                <c:pt idx="288">
                  <c:v>8.8044802347819317E-3</c:v>
                </c:pt>
                <c:pt idx="289">
                  <c:v>9.027322133382162E-3</c:v>
                </c:pt>
                <c:pt idx="290">
                  <c:v>9.0336799621581823E-3</c:v>
                </c:pt>
                <c:pt idx="291">
                  <c:v>9.0603828430175799E-3</c:v>
                </c:pt>
                <c:pt idx="292">
                  <c:v>9.0552965799967928E-3</c:v>
                </c:pt>
                <c:pt idx="293">
                  <c:v>8.9349746704101528E-3</c:v>
                </c:pt>
                <c:pt idx="294">
                  <c:v>1.0654926300048802E-2</c:v>
                </c:pt>
                <c:pt idx="295">
                  <c:v>1.05023384094238E-2</c:v>
                </c:pt>
                <c:pt idx="296">
                  <c:v>8.7272326151530029E-3</c:v>
                </c:pt>
                <c:pt idx="297">
                  <c:v>8.2189242045084508E-3</c:v>
                </c:pt>
                <c:pt idx="298">
                  <c:v>8.781274159749353E-3</c:v>
                </c:pt>
                <c:pt idx="299">
                  <c:v>8.9980761210123709E-3</c:v>
                </c:pt>
                <c:pt idx="300">
                  <c:v>8.8556607564290422E-3</c:v>
                </c:pt>
                <c:pt idx="301">
                  <c:v>8.4207852681477593E-3</c:v>
                </c:pt>
                <c:pt idx="302">
                  <c:v>8.6134274800618287E-3</c:v>
                </c:pt>
                <c:pt idx="303">
                  <c:v>8.5336367289225324E-3</c:v>
                </c:pt>
                <c:pt idx="304">
                  <c:v>8.1082979838053293E-3</c:v>
                </c:pt>
                <c:pt idx="305">
                  <c:v>8.3241462707519705E-3</c:v>
                </c:pt>
                <c:pt idx="306">
                  <c:v>8.6115201314290405E-3</c:v>
                </c:pt>
                <c:pt idx="307">
                  <c:v>8.2527796427408814E-3</c:v>
                </c:pt>
                <c:pt idx="308">
                  <c:v>8.2859992980957222E-3</c:v>
                </c:pt>
                <c:pt idx="309">
                  <c:v>7.8161557515462228E-3</c:v>
                </c:pt>
                <c:pt idx="310">
                  <c:v>7.8085263570149719E-3</c:v>
                </c:pt>
                <c:pt idx="311">
                  <c:v>7.9964001973470283E-3</c:v>
                </c:pt>
                <c:pt idx="312">
                  <c:v>8.0518722534179809E-3</c:v>
                </c:pt>
                <c:pt idx="313">
                  <c:v>7.8628857930501325E-3</c:v>
                </c:pt>
                <c:pt idx="314">
                  <c:v>7.9533259073893293E-3</c:v>
                </c:pt>
                <c:pt idx="315">
                  <c:v>7.5716972351074314E-3</c:v>
                </c:pt>
                <c:pt idx="316">
                  <c:v>7.1600278218587115E-3</c:v>
                </c:pt>
                <c:pt idx="317">
                  <c:v>7.2296460469563808E-3</c:v>
                </c:pt>
                <c:pt idx="318">
                  <c:v>7.1059862772623718E-3</c:v>
                </c:pt>
                <c:pt idx="319">
                  <c:v>7.2091420491536412E-3</c:v>
                </c:pt>
                <c:pt idx="320">
                  <c:v>7.4903170267741114E-3</c:v>
                </c:pt>
                <c:pt idx="321">
                  <c:v>7.3876380920410113E-3</c:v>
                </c:pt>
                <c:pt idx="322">
                  <c:v>7.2647730509440107E-3</c:v>
                </c:pt>
                <c:pt idx="323">
                  <c:v>7.0263544718424603E-3</c:v>
                </c:pt>
                <c:pt idx="324">
                  <c:v>6.7318280537923209E-3</c:v>
                </c:pt>
                <c:pt idx="325">
                  <c:v>6.5199534098307216E-3</c:v>
                </c:pt>
                <c:pt idx="326">
                  <c:v>6.5902074178059919E-3</c:v>
                </c:pt>
                <c:pt idx="327">
                  <c:v>6.5018335978190107E-3</c:v>
                </c:pt>
                <c:pt idx="328">
                  <c:v>6.7133903503417908E-3</c:v>
                </c:pt>
                <c:pt idx="329">
                  <c:v>6.5902074178059815E-3</c:v>
                </c:pt>
                <c:pt idx="330">
                  <c:v>6.2859853108724007E-3</c:v>
                </c:pt>
                <c:pt idx="331">
                  <c:v>6.2081019083658805E-3</c:v>
                </c:pt>
                <c:pt idx="332">
                  <c:v>6.0544013977050712E-3</c:v>
                </c:pt>
                <c:pt idx="333">
                  <c:v>6.0205459594726519E-3</c:v>
                </c:pt>
                <c:pt idx="334">
                  <c:v>5.9181849161783918E-3</c:v>
                </c:pt>
                <c:pt idx="335">
                  <c:v>5.9239069620768327E-3</c:v>
                </c:pt>
                <c:pt idx="336">
                  <c:v>5.9482256571451817E-3</c:v>
                </c:pt>
                <c:pt idx="337">
                  <c:v>5.7916641235351606E-3</c:v>
                </c:pt>
                <c:pt idx="338">
                  <c:v>5.7336489359537911E-3</c:v>
                </c:pt>
                <c:pt idx="339">
                  <c:v>5.6994756062825509E-3</c:v>
                </c:pt>
                <c:pt idx="340">
                  <c:v>5.6397120157877711E-3</c:v>
                </c:pt>
                <c:pt idx="341">
                  <c:v>5.6025187174479118E-3</c:v>
                </c:pt>
                <c:pt idx="342">
                  <c:v>5.5009524027506609E-3</c:v>
                </c:pt>
                <c:pt idx="343">
                  <c:v>5.5201848347981716E-3</c:v>
                </c:pt>
                <c:pt idx="344">
                  <c:v>5.453427632649741E-3</c:v>
                </c:pt>
                <c:pt idx="345">
                  <c:v>5.4159164428710911E-3</c:v>
                </c:pt>
                <c:pt idx="346">
                  <c:v>5.2084922790527413E-3</c:v>
                </c:pt>
                <c:pt idx="347">
                  <c:v>5.2798589070638105E-3</c:v>
                </c:pt>
                <c:pt idx="348">
                  <c:v>5.3254763285319013E-3</c:v>
                </c:pt>
                <c:pt idx="349">
                  <c:v>5.1207542419433516E-3</c:v>
                </c:pt>
                <c:pt idx="350">
                  <c:v>5.1430066426595119E-3</c:v>
                </c:pt>
                <c:pt idx="351">
                  <c:v>5.1523844401041713E-3</c:v>
                </c:pt>
                <c:pt idx="352">
                  <c:v>5.0393740336100307E-3</c:v>
                </c:pt>
                <c:pt idx="353">
                  <c:v>4.899501800537112E-3</c:v>
                </c:pt>
                <c:pt idx="354">
                  <c:v>4.8327445983886701E-3</c:v>
                </c:pt>
                <c:pt idx="355">
                  <c:v>4.7793388366699314E-3</c:v>
                </c:pt>
                <c:pt idx="356">
                  <c:v>4.8386255900065107E-3</c:v>
                </c:pt>
                <c:pt idx="357">
                  <c:v>5.0449371337890599E-3</c:v>
                </c:pt>
                <c:pt idx="358">
                  <c:v>4.8880577087402413E-3</c:v>
                </c:pt>
                <c:pt idx="359">
                  <c:v>4.6509106953938799E-3</c:v>
                </c:pt>
                <c:pt idx="360">
                  <c:v>4.4522285461425799E-3</c:v>
                </c:pt>
                <c:pt idx="361">
                  <c:v>4.5035680135091212E-3</c:v>
                </c:pt>
                <c:pt idx="362">
                  <c:v>4.4587453206380205E-3</c:v>
                </c:pt>
                <c:pt idx="363">
                  <c:v>4.3897628784179714E-3</c:v>
                </c:pt>
                <c:pt idx="364">
                  <c:v>4.4171015421549517E-3</c:v>
                </c:pt>
                <c:pt idx="365">
                  <c:v>4.4372876485188799E-3</c:v>
                </c:pt>
                <c:pt idx="366">
                  <c:v>4.2301813761393206E-3</c:v>
                </c:pt>
                <c:pt idx="367">
                  <c:v>4.1392644246419407E-3</c:v>
                </c:pt>
                <c:pt idx="368">
                  <c:v>3.9753913879394601E-3</c:v>
                </c:pt>
                <c:pt idx="369">
                  <c:v>4.0591557820638105E-3</c:v>
                </c:pt>
                <c:pt idx="370">
                  <c:v>4.04596328735352E-3</c:v>
                </c:pt>
                <c:pt idx="371">
                  <c:v>3.94964218139648E-3</c:v>
                </c:pt>
                <c:pt idx="372">
                  <c:v>3.8739840189615914E-3</c:v>
                </c:pt>
                <c:pt idx="373">
                  <c:v>3.7992795308431013E-3</c:v>
                </c:pt>
                <c:pt idx="374">
                  <c:v>3.6813418070475311E-3</c:v>
                </c:pt>
                <c:pt idx="375">
                  <c:v>3.3445358276367201E-3</c:v>
                </c:pt>
                <c:pt idx="376">
                  <c:v>3.3758481343587206E-3</c:v>
                </c:pt>
                <c:pt idx="377">
                  <c:v>3.2887458801269609E-3</c:v>
                </c:pt>
                <c:pt idx="378">
                  <c:v>3.3535957336425803E-3</c:v>
                </c:pt>
                <c:pt idx="379">
                  <c:v>3.4855206807454507E-3</c:v>
                </c:pt>
                <c:pt idx="380">
                  <c:v>3.6584536234537711E-3</c:v>
                </c:pt>
                <c:pt idx="381">
                  <c:v>4.2033195495605399E-3</c:v>
                </c:pt>
                <c:pt idx="382">
                  <c:v>4.146893819173182E-3</c:v>
                </c:pt>
                <c:pt idx="383">
                  <c:v>3.6714871724446607E-3</c:v>
                </c:pt>
                <c:pt idx="384">
                  <c:v>4.2285919189453116E-3</c:v>
                </c:pt>
                <c:pt idx="385">
                  <c:v>4.9401919047037824E-3</c:v>
                </c:pt>
                <c:pt idx="386">
                  <c:v>3.6740303039550807E-3</c:v>
                </c:pt>
                <c:pt idx="387">
                  <c:v>4.1923522949218793E-3</c:v>
                </c:pt>
                <c:pt idx="388">
                  <c:v>4.3063163757324314E-3</c:v>
                </c:pt>
                <c:pt idx="389">
                  <c:v>4.2368570963541782E-3</c:v>
                </c:pt>
                <c:pt idx="390">
                  <c:v>3.8253466288248705E-3</c:v>
                </c:pt>
                <c:pt idx="391">
                  <c:v>4.4824282328287807E-3</c:v>
                </c:pt>
                <c:pt idx="392">
                  <c:v>2.6211738586425807E-3</c:v>
                </c:pt>
                <c:pt idx="393">
                  <c:v>2.4863878885905007E-3</c:v>
                </c:pt>
                <c:pt idx="394">
                  <c:v>3.9300918579101606E-3</c:v>
                </c:pt>
                <c:pt idx="395">
                  <c:v>3.57294082641601E-3</c:v>
                </c:pt>
                <c:pt idx="396">
                  <c:v>2.7694702148437504E-3</c:v>
                </c:pt>
                <c:pt idx="397">
                  <c:v>2.7047793070475311E-3</c:v>
                </c:pt>
                <c:pt idx="398">
                  <c:v>2.59160995483398E-3</c:v>
                </c:pt>
                <c:pt idx="399">
                  <c:v>2.3829142252604204E-3</c:v>
                </c:pt>
                <c:pt idx="400">
                  <c:v>2.2880236307780012E-3</c:v>
                </c:pt>
                <c:pt idx="401">
                  <c:v>2.9301643371582005E-3</c:v>
                </c:pt>
                <c:pt idx="402">
                  <c:v>3.3330917358398398E-3</c:v>
                </c:pt>
                <c:pt idx="403">
                  <c:v>2.8708775838216113E-3</c:v>
                </c:pt>
                <c:pt idx="404">
                  <c:v>2.5221506754557303E-3</c:v>
                </c:pt>
                <c:pt idx="405">
                  <c:v>2.3805300394694005E-3</c:v>
                </c:pt>
                <c:pt idx="406">
                  <c:v>2.4628639221191406E-3</c:v>
                </c:pt>
                <c:pt idx="407">
                  <c:v>3.0204455057780007E-3</c:v>
                </c:pt>
                <c:pt idx="408">
                  <c:v>3.2418568929036512E-3</c:v>
                </c:pt>
                <c:pt idx="409">
                  <c:v>2.9654502868652305E-3</c:v>
                </c:pt>
                <c:pt idx="410">
                  <c:v>3.1647682189941411E-3</c:v>
                </c:pt>
                <c:pt idx="411">
                  <c:v>2.8041203816731811E-3</c:v>
                </c:pt>
                <c:pt idx="412">
                  <c:v>2.2644996643066411E-3</c:v>
                </c:pt>
                <c:pt idx="413">
                  <c:v>2.1640459696451808E-3</c:v>
                </c:pt>
                <c:pt idx="414">
                  <c:v>2.4612744649251317E-3</c:v>
                </c:pt>
                <c:pt idx="415">
                  <c:v>2.4598439534505205E-3</c:v>
                </c:pt>
                <c:pt idx="416">
                  <c:v>2.5849342346191406E-3</c:v>
                </c:pt>
                <c:pt idx="417">
                  <c:v>2.6513735453287811E-3</c:v>
                </c:pt>
                <c:pt idx="418">
                  <c:v>2.2940635681152409E-3</c:v>
                </c:pt>
                <c:pt idx="419">
                  <c:v>2.3318926493326804E-3</c:v>
                </c:pt>
                <c:pt idx="420">
                  <c:v>2.0629564921061205E-3</c:v>
                </c:pt>
                <c:pt idx="421">
                  <c:v>2.0689964294433607E-3</c:v>
                </c:pt>
                <c:pt idx="422">
                  <c:v>1.9431114196777303E-3</c:v>
                </c:pt>
                <c:pt idx="423">
                  <c:v>2.1281242370605503E-3</c:v>
                </c:pt>
                <c:pt idx="424">
                  <c:v>2.3922920227050799E-3</c:v>
                </c:pt>
                <c:pt idx="425">
                  <c:v>2.34746932983398E-3</c:v>
                </c:pt>
                <c:pt idx="426">
                  <c:v>1.9480387369791704E-3</c:v>
                </c:pt>
                <c:pt idx="427">
                  <c:v>1.5490849812825505E-3</c:v>
                </c:pt>
                <c:pt idx="428">
                  <c:v>1.6754468282063804E-3</c:v>
                </c:pt>
                <c:pt idx="429">
                  <c:v>1.9831657409668003E-3</c:v>
                </c:pt>
                <c:pt idx="430">
                  <c:v>1.6663869222005201E-3</c:v>
                </c:pt>
                <c:pt idx="431">
                  <c:v>1.9149780273437504E-3</c:v>
                </c:pt>
                <c:pt idx="432">
                  <c:v>2.4307568868001308E-3</c:v>
                </c:pt>
                <c:pt idx="433">
                  <c:v>2.4420420328776006E-3</c:v>
                </c:pt>
                <c:pt idx="434">
                  <c:v>1.7666816711425799E-3</c:v>
                </c:pt>
                <c:pt idx="435">
                  <c:v>1.1420249938964809E-3</c:v>
                </c:pt>
                <c:pt idx="436">
                  <c:v>1.0863939921061201E-3</c:v>
                </c:pt>
                <c:pt idx="437">
                  <c:v>1.2319882710774704E-3</c:v>
                </c:pt>
                <c:pt idx="438">
                  <c:v>1.2152989705403602E-3</c:v>
                </c:pt>
                <c:pt idx="439">
                  <c:v>1.0600090026855503E-3</c:v>
                </c:pt>
                <c:pt idx="440">
                  <c:v>8.692741394042972E-4</c:v>
                </c:pt>
                <c:pt idx="441">
                  <c:v>8.3096822102864706E-4</c:v>
                </c:pt>
                <c:pt idx="442">
                  <c:v>8.4972381591796712E-4</c:v>
                </c:pt>
                <c:pt idx="443">
                  <c:v>1.0528564453125002E-3</c:v>
                </c:pt>
                <c:pt idx="444">
                  <c:v>1.0833740234375002E-3</c:v>
                </c:pt>
                <c:pt idx="445">
                  <c:v>1.2585322062174506E-3</c:v>
                </c:pt>
                <c:pt idx="446">
                  <c:v>1.36168797810872E-3</c:v>
                </c:pt>
                <c:pt idx="447">
                  <c:v>1.4200210571289006E-3</c:v>
                </c:pt>
                <c:pt idx="448">
                  <c:v>1.3062159220377603E-3</c:v>
                </c:pt>
                <c:pt idx="449">
                  <c:v>9.7640355428060019E-4</c:v>
                </c:pt>
                <c:pt idx="450">
                  <c:v>1.0159810384114604E-3</c:v>
                </c:pt>
                <c:pt idx="451">
                  <c:v>9.1981887817382726E-4</c:v>
                </c:pt>
                <c:pt idx="452">
                  <c:v>9.118715922037721E-4</c:v>
                </c:pt>
                <c:pt idx="453">
                  <c:v>8.3398818969726595E-4</c:v>
                </c:pt>
                <c:pt idx="454">
                  <c:v>8.1857045491536419E-4</c:v>
                </c:pt>
                <c:pt idx="455">
                  <c:v>8.45273335774742E-4</c:v>
                </c:pt>
                <c:pt idx="456">
                  <c:v>7.2240829467773318E-4</c:v>
                </c:pt>
                <c:pt idx="457">
                  <c:v>7.3099136352538997E-4</c:v>
                </c:pt>
                <c:pt idx="458">
                  <c:v>8.6498260498046712E-4</c:v>
                </c:pt>
                <c:pt idx="459">
                  <c:v>9.8514556884765625E-4</c:v>
                </c:pt>
                <c:pt idx="460">
                  <c:v>7.6087315877278823E-4</c:v>
                </c:pt>
                <c:pt idx="461">
                  <c:v>7.6516469319661288E-4</c:v>
                </c:pt>
                <c:pt idx="462">
                  <c:v>6.0399373372395598E-4</c:v>
                </c:pt>
                <c:pt idx="463">
                  <c:v>5.75224558512369E-4</c:v>
                </c:pt>
                <c:pt idx="464">
                  <c:v>7.4863433837890603E-4</c:v>
                </c:pt>
                <c:pt idx="465">
                  <c:v>2.9304822285970106E-3</c:v>
                </c:pt>
                <c:pt idx="466">
                  <c:v>-2.299785614013681E-3</c:v>
                </c:pt>
                <c:pt idx="467">
                  <c:v>-2.3264884948730404E-3</c:v>
                </c:pt>
                <c:pt idx="468">
                  <c:v>3.6557515462239305E-4</c:v>
                </c:pt>
                <c:pt idx="469">
                  <c:v>4.5029322306315106E-4</c:v>
                </c:pt>
                <c:pt idx="470">
                  <c:v>4.4743220011393198E-4</c:v>
                </c:pt>
                <c:pt idx="471">
                  <c:v>3.3919016520182104E-4</c:v>
                </c:pt>
                <c:pt idx="472">
                  <c:v>3.0946731567382406E-4</c:v>
                </c:pt>
                <c:pt idx="473">
                  <c:v>3.7431716918945307E-4</c:v>
                </c:pt>
                <c:pt idx="474">
                  <c:v>5.1673253377278411E-4</c:v>
                </c:pt>
                <c:pt idx="475">
                  <c:v>4.1278203328450308E-4</c:v>
                </c:pt>
                <c:pt idx="476">
                  <c:v>2.7767817179361808E-4</c:v>
                </c:pt>
                <c:pt idx="477">
                  <c:v>2.8800964355468701E-4</c:v>
                </c:pt>
                <c:pt idx="478">
                  <c:v>2.5177001953124816E-4</c:v>
                </c:pt>
                <c:pt idx="479">
                  <c:v>3.1550725301106514E-4</c:v>
                </c:pt>
                <c:pt idx="480">
                  <c:v>3.8401285807291408E-4</c:v>
                </c:pt>
                <c:pt idx="481">
                  <c:v>5.051294962565081E-4</c:v>
                </c:pt>
                <c:pt idx="482">
                  <c:v>4.2438507080078109E-4</c:v>
                </c:pt>
                <c:pt idx="483">
                  <c:v>3.0136108398437316E-4</c:v>
                </c:pt>
                <c:pt idx="484">
                  <c:v>3.3839543660481601E-4</c:v>
                </c:pt>
                <c:pt idx="485">
                  <c:v>3.5667419433593609E-4</c:v>
                </c:pt>
                <c:pt idx="486">
                  <c:v>4.1214625040689905E-4</c:v>
                </c:pt>
                <c:pt idx="487">
                  <c:v>3.4014383951822805E-4</c:v>
                </c:pt>
                <c:pt idx="488">
                  <c:v>3.323554992675791E-4</c:v>
                </c:pt>
                <c:pt idx="489">
                  <c:v>4.4727325439452908E-4</c:v>
                </c:pt>
                <c:pt idx="490">
                  <c:v>3.6223729451497405E-4</c:v>
                </c:pt>
                <c:pt idx="491">
                  <c:v>3.6271413167317501E-4</c:v>
                </c:pt>
                <c:pt idx="492">
                  <c:v>2.8085708618163705E-4</c:v>
                </c:pt>
                <c:pt idx="493">
                  <c:v>1.985232035319E-4</c:v>
                </c:pt>
                <c:pt idx="494">
                  <c:v>4.3106079101562316E-4</c:v>
                </c:pt>
                <c:pt idx="495">
                  <c:v>7.0317586263020696E-4</c:v>
                </c:pt>
                <c:pt idx="496">
                  <c:v>4.1453043619791294E-4</c:v>
                </c:pt>
                <c:pt idx="497">
                  <c:v>3.0056635538736813E-4</c:v>
                </c:pt>
                <c:pt idx="498">
                  <c:v>1.71979268391924E-4</c:v>
                </c:pt>
                <c:pt idx="499">
                  <c:v>2.1696090698242103E-4</c:v>
                </c:pt>
                <c:pt idx="500">
                  <c:v>2.7767817179361808E-4</c:v>
                </c:pt>
                <c:pt idx="501">
                  <c:v>3.743171691894521E-4</c:v>
                </c:pt>
                <c:pt idx="502">
                  <c:v>3.1995773315429406E-4</c:v>
                </c:pt>
                <c:pt idx="503">
                  <c:v>2.6051203409830297E-4</c:v>
                </c:pt>
                <c:pt idx="504">
                  <c:v>1.1968612670898301E-4</c:v>
                </c:pt>
                <c:pt idx="505">
                  <c:v>1.8453598022460607E-4</c:v>
                </c:pt>
                <c:pt idx="506">
                  <c:v>1.5719731648762902E-4</c:v>
                </c:pt>
                <c:pt idx="507">
                  <c:v>4.4425328572590906E-4</c:v>
                </c:pt>
                <c:pt idx="508">
                  <c:v>1.9089380900064903E-4</c:v>
                </c:pt>
                <c:pt idx="509">
                  <c:v>3.5444895426428014E-5</c:v>
                </c:pt>
                <c:pt idx="510">
                  <c:v>0</c:v>
                </c:pt>
                <c:pt idx="511">
                  <c:v>-1.3589859008789401E-4</c:v>
                </c:pt>
                <c:pt idx="512">
                  <c:v>5.404154459632681E-6</c:v>
                </c:pt>
                <c:pt idx="513">
                  <c:v>-1.2095769246419406E-4</c:v>
                </c:pt>
                <c:pt idx="514">
                  <c:v>-1.9168853759765901E-4</c:v>
                </c:pt>
                <c:pt idx="515">
                  <c:v>-2.9341379801432413E-4</c:v>
                </c:pt>
                <c:pt idx="516">
                  <c:v>-1.1650721232096603E-4</c:v>
                </c:pt>
                <c:pt idx="517">
                  <c:v>-7.0095062255862912E-5</c:v>
                </c:pt>
                <c:pt idx="518">
                  <c:v>-2.8324127197265706E-4</c:v>
                </c:pt>
                <c:pt idx="519">
                  <c:v>-4.8462549845378018E-4</c:v>
                </c:pt>
                <c:pt idx="520">
                  <c:v>-5.3660074869791902E-4</c:v>
                </c:pt>
                <c:pt idx="521">
                  <c:v>-6.2783559163411798E-4</c:v>
                </c:pt>
                <c:pt idx="522">
                  <c:v>-5.4343541463216496E-4</c:v>
                </c:pt>
                <c:pt idx="523">
                  <c:v>-4.6555201212565404E-4</c:v>
                </c:pt>
                <c:pt idx="524">
                  <c:v>-6.0335795084635717E-4</c:v>
                </c:pt>
                <c:pt idx="525">
                  <c:v>-6.0733159383138306E-4</c:v>
                </c:pt>
                <c:pt idx="526">
                  <c:v>-8.4114074707031901E-4</c:v>
                </c:pt>
                <c:pt idx="527">
                  <c:v>-8.0712636311849092E-4</c:v>
                </c:pt>
                <c:pt idx="528">
                  <c:v>-6.4516067504883116E-4</c:v>
                </c:pt>
                <c:pt idx="529">
                  <c:v>-7.9838434855143789E-4</c:v>
                </c:pt>
                <c:pt idx="530">
                  <c:v>-8.9852015177409306E-4</c:v>
                </c:pt>
                <c:pt idx="531">
                  <c:v>-8.9518229166667194E-4</c:v>
                </c:pt>
                <c:pt idx="532">
                  <c:v>-8.7594985961914594E-4</c:v>
                </c:pt>
                <c:pt idx="533">
                  <c:v>-8.9327494303385803E-4</c:v>
                </c:pt>
                <c:pt idx="534">
                  <c:v>-8.72611999511722E-4</c:v>
                </c:pt>
                <c:pt idx="535">
                  <c:v>-7.4386596679687793E-4</c:v>
                </c:pt>
                <c:pt idx="536">
                  <c:v>-8.1682205200195724E-4</c:v>
                </c:pt>
                <c:pt idx="537">
                  <c:v>-7.9917907714844411E-4</c:v>
                </c:pt>
                <c:pt idx="538">
                  <c:v>-8.0378850301107002E-4</c:v>
                </c:pt>
                <c:pt idx="539">
                  <c:v>-8.3430608113607197E-4</c:v>
                </c:pt>
                <c:pt idx="540">
                  <c:v>-6.8871180216471795E-4</c:v>
                </c:pt>
                <c:pt idx="541">
                  <c:v>-5.9636433919271086E-4</c:v>
                </c:pt>
                <c:pt idx="542">
                  <c:v>-7.9170862833659111E-4</c:v>
                </c:pt>
                <c:pt idx="543">
                  <c:v>-8.7753931681315404E-4</c:v>
                </c:pt>
                <c:pt idx="544">
                  <c:v>-9.2029571533203526E-4</c:v>
                </c:pt>
                <c:pt idx="545">
                  <c:v>-9.1489156087239923E-4</c:v>
                </c:pt>
                <c:pt idx="546">
                  <c:v>-9.1187159220377915E-4</c:v>
                </c:pt>
                <c:pt idx="547">
                  <c:v>-1.0830561319987002E-3</c:v>
                </c:pt>
                <c:pt idx="548">
                  <c:v>-1.1345545450846405E-3</c:v>
                </c:pt>
                <c:pt idx="549">
                  <c:v>-1.0159810384114604E-3</c:v>
                </c:pt>
                <c:pt idx="550">
                  <c:v>-1.1533101399739702E-3</c:v>
                </c:pt>
                <c:pt idx="551">
                  <c:v>-1.3256072998046905E-3</c:v>
                </c:pt>
                <c:pt idx="552">
                  <c:v>-1.2294451395670606E-3</c:v>
                </c:pt>
                <c:pt idx="553">
                  <c:v>-1.3689994812011801E-3</c:v>
                </c:pt>
                <c:pt idx="554">
                  <c:v>-1.4619827270507802E-3</c:v>
                </c:pt>
                <c:pt idx="555">
                  <c:v>-1.4572143554687502E-3</c:v>
                </c:pt>
                <c:pt idx="556">
                  <c:v>-1.4189084370931004E-3</c:v>
                </c:pt>
                <c:pt idx="557">
                  <c:v>-1.4433860778808605E-3</c:v>
                </c:pt>
                <c:pt idx="558">
                  <c:v>-1.4751752217610705E-3</c:v>
                </c:pt>
                <c:pt idx="559">
                  <c:v>-1.4529228210449206E-3</c:v>
                </c:pt>
                <c:pt idx="560">
                  <c:v>-1.4301935831705704E-3</c:v>
                </c:pt>
                <c:pt idx="561">
                  <c:v>-1.4163653055826904E-3</c:v>
                </c:pt>
                <c:pt idx="562">
                  <c:v>-1.4036496480306004E-3</c:v>
                </c:pt>
                <c:pt idx="563">
                  <c:v>-1.2092590332031302E-3</c:v>
                </c:pt>
                <c:pt idx="564">
                  <c:v>-1.4093716939290403E-3</c:v>
                </c:pt>
                <c:pt idx="565">
                  <c:v>-1.4780362447102905E-3</c:v>
                </c:pt>
                <c:pt idx="566">
                  <c:v>-1.0563532511393202E-3</c:v>
                </c:pt>
                <c:pt idx="567">
                  <c:v>-7.3130925496419795E-4</c:v>
                </c:pt>
                <c:pt idx="568">
                  <c:v>-1.0094642639160204E-3</c:v>
                </c:pt>
                <c:pt idx="569">
                  <c:v>-1.2365976969401101E-3</c:v>
                </c:pt>
                <c:pt idx="570">
                  <c:v>-1.1607805887858097E-3</c:v>
                </c:pt>
                <c:pt idx="571">
                  <c:v>-1.10769271850586E-3</c:v>
                </c:pt>
                <c:pt idx="572">
                  <c:v>-1.2232462565104204E-3</c:v>
                </c:pt>
                <c:pt idx="573">
                  <c:v>-1.1960665384928401E-3</c:v>
                </c:pt>
                <c:pt idx="574">
                  <c:v>-9.4064076741536917E-4</c:v>
                </c:pt>
                <c:pt idx="575">
                  <c:v>-1.1641184488932301E-3</c:v>
                </c:pt>
                <c:pt idx="576">
                  <c:v>-1.5212694803873703E-3</c:v>
                </c:pt>
                <c:pt idx="577">
                  <c:v>-1.4739036560058602E-3</c:v>
                </c:pt>
                <c:pt idx="578">
                  <c:v>-1.0747909545898503E-3</c:v>
                </c:pt>
                <c:pt idx="579">
                  <c:v>-1.2100537618001401E-3</c:v>
                </c:pt>
                <c:pt idx="580">
                  <c:v>-1.3858477274576902E-3</c:v>
                </c:pt>
                <c:pt idx="581">
                  <c:v>-1.5800793965657603E-3</c:v>
                </c:pt>
                <c:pt idx="582">
                  <c:v>-1.5764236450195302E-3</c:v>
                </c:pt>
                <c:pt idx="583">
                  <c:v>-1.6042391459147203E-3</c:v>
                </c:pt>
                <c:pt idx="584">
                  <c:v>-1.5635490417480501E-3</c:v>
                </c:pt>
                <c:pt idx="585">
                  <c:v>-1.6110738118489602E-3</c:v>
                </c:pt>
                <c:pt idx="586">
                  <c:v>-1.6384124755859401E-3</c:v>
                </c:pt>
                <c:pt idx="587">
                  <c:v>-1.5405019124349005E-3</c:v>
                </c:pt>
                <c:pt idx="588">
                  <c:v>-1.5854835510253902E-3</c:v>
                </c:pt>
                <c:pt idx="589">
                  <c:v>-1.6061464945475302E-3</c:v>
                </c:pt>
                <c:pt idx="590">
                  <c:v>-1.5751520792643301E-3</c:v>
                </c:pt>
                <c:pt idx="591">
                  <c:v>-1.5252431233724001E-3</c:v>
                </c:pt>
                <c:pt idx="592">
                  <c:v>-1.5549659729003904E-3</c:v>
                </c:pt>
                <c:pt idx="593">
                  <c:v>-1.5958150227864602E-3</c:v>
                </c:pt>
                <c:pt idx="594">
                  <c:v>-1.77272160847982E-3</c:v>
                </c:pt>
                <c:pt idx="595">
                  <c:v>-1.7617543538411503E-3</c:v>
                </c:pt>
                <c:pt idx="596">
                  <c:v>-1.7463366190592503E-3</c:v>
                </c:pt>
                <c:pt idx="597">
                  <c:v>-1.9294420878092505E-3</c:v>
                </c:pt>
                <c:pt idx="598">
                  <c:v>-1.7048517862955801E-3</c:v>
                </c:pt>
                <c:pt idx="599">
                  <c:v>-1.7197926839192701E-3</c:v>
                </c:pt>
                <c:pt idx="600">
                  <c:v>-1.89336140950521E-3</c:v>
                </c:pt>
                <c:pt idx="601">
                  <c:v>-1.8138885498046903E-3</c:v>
                </c:pt>
                <c:pt idx="602">
                  <c:v>-1.8397967020670606E-3</c:v>
                </c:pt>
                <c:pt idx="603">
                  <c:v>-1.9170443216959708E-3</c:v>
                </c:pt>
                <c:pt idx="604">
                  <c:v>-1.6736984252929698E-3</c:v>
                </c:pt>
                <c:pt idx="605">
                  <c:v>-1.8572807312011803E-3</c:v>
                </c:pt>
                <c:pt idx="606">
                  <c:v>-1.9884109497070399E-3</c:v>
                </c:pt>
                <c:pt idx="607">
                  <c:v>-1.9892056783040405E-3</c:v>
                </c:pt>
                <c:pt idx="608">
                  <c:v>-1.9620259602864598E-3</c:v>
                </c:pt>
                <c:pt idx="609">
                  <c:v>-2.0793279012044298E-3</c:v>
                </c:pt>
                <c:pt idx="610">
                  <c:v>-2.0799636840820308E-3</c:v>
                </c:pt>
                <c:pt idx="611">
                  <c:v>-2.0610491434733111E-3</c:v>
                </c:pt>
                <c:pt idx="612">
                  <c:v>-2.1371841430664201E-3</c:v>
                </c:pt>
                <c:pt idx="613">
                  <c:v>-2.1219253540039102E-3</c:v>
                </c:pt>
                <c:pt idx="614">
                  <c:v>-2.18216578165691E-3</c:v>
                </c:pt>
                <c:pt idx="615">
                  <c:v>-2.1476745605468811E-3</c:v>
                </c:pt>
                <c:pt idx="616">
                  <c:v>-1.9292831420898505E-3</c:v>
                </c:pt>
                <c:pt idx="617">
                  <c:v>-2.0254453023274802E-3</c:v>
                </c:pt>
                <c:pt idx="618">
                  <c:v>-2.2080739339192705E-3</c:v>
                </c:pt>
                <c:pt idx="619">
                  <c:v>-2.2789637247721409E-3</c:v>
                </c:pt>
                <c:pt idx="620">
                  <c:v>-2.2904078165690207E-3</c:v>
                </c:pt>
                <c:pt idx="621">
                  <c:v>-2.2335052490234405E-3</c:v>
                </c:pt>
                <c:pt idx="622">
                  <c:v>-2.3104349772135502E-3</c:v>
                </c:pt>
                <c:pt idx="623">
                  <c:v>-2.3290316263834599E-3</c:v>
                </c:pt>
                <c:pt idx="624">
                  <c:v>-2.3206075032552102E-3</c:v>
                </c:pt>
                <c:pt idx="625">
                  <c:v>-2.3482640584310006E-3</c:v>
                </c:pt>
                <c:pt idx="626">
                  <c:v>-2.2883415222168012E-3</c:v>
                </c:pt>
                <c:pt idx="627">
                  <c:v>-2.355734507242841E-3</c:v>
                </c:pt>
                <c:pt idx="628">
                  <c:v>-2.4223327636718802E-3</c:v>
                </c:pt>
                <c:pt idx="629">
                  <c:v>-2.5253295898437504E-3</c:v>
                </c:pt>
                <c:pt idx="630">
                  <c:v>-2.3713111877441406E-3</c:v>
                </c:pt>
                <c:pt idx="631">
                  <c:v>-2.4684270222981807E-3</c:v>
                </c:pt>
                <c:pt idx="632">
                  <c:v>-2.5040308634440202E-3</c:v>
                </c:pt>
                <c:pt idx="633">
                  <c:v>-2.5396347045898403E-3</c:v>
                </c:pt>
                <c:pt idx="634">
                  <c:v>-2.5800069173177102E-3</c:v>
                </c:pt>
                <c:pt idx="635">
                  <c:v>-2.6494661966959703E-3</c:v>
                </c:pt>
                <c:pt idx="636">
                  <c:v>-2.617518107096361E-3</c:v>
                </c:pt>
                <c:pt idx="637">
                  <c:v>-2.5472640991211011E-3</c:v>
                </c:pt>
                <c:pt idx="638">
                  <c:v>-2.6995340983073011E-3</c:v>
                </c:pt>
                <c:pt idx="639">
                  <c:v>-2.7756690979004006E-3</c:v>
                </c:pt>
                <c:pt idx="640">
                  <c:v>-2.8821627298990906E-3</c:v>
                </c:pt>
                <c:pt idx="641">
                  <c:v>-2.9373168945312504E-3</c:v>
                </c:pt>
                <c:pt idx="642">
                  <c:v>-2.8891563415527409E-3</c:v>
                </c:pt>
                <c:pt idx="643">
                  <c:v>-2.83559163411458E-3</c:v>
                </c:pt>
                <c:pt idx="644">
                  <c:v>-2.8233528137207005E-3</c:v>
                </c:pt>
                <c:pt idx="645">
                  <c:v>-2.8212865193684915E-3</c:v>
                </c:pt>
                <c:pt idx="646">
                  <c:v>-2.8955141703287811E-3</c:v>
                </c:pt>
                <c:pt idx="647">
                  <c:v>-2.9104550679524806E-3</c:v>
                </c:pt>
                <c:pt idx="648">
                  <c:v>-2.9803911844889404E-3</c:v>
                </c:pt>
                <c:pt idx="649">
                  <c:v>-2.9311180114746107E-3</c:v>
                </c:pt>
                <c:pt idx="650">
                  <c:v>-2.8427441914876312E-3</c:v>
                </c:pt>
                <c:pt idx="651">
                  <c:v>-2.9145876566569104E-3</c:v>
                </c:pt>
                <c:pt idx="652">
                  <c:v>-2.8468767801920606E-3</c:v>
                </c:pt>
                <c:pt idx="653">
                  <c:v>-2.8066635131836011E-3</c:v>
                </c:pt>
                <c:pt idx="654">
                  <c:v>-2.8303464253743508E-3</c:v>
                </c:pt>
                <c:pt idx="655">
                  <c:v>-2.7996699015299508E-3</c:v>
                </c:pt>
                <c:pt idx="656">
                  <c:v>-2.7669270833333404E-3</c:v>
                </c:pt>
                <c:pt idx="657">
                  <c:v>-2.6919047037760506E-3</c:v>
                </c:pt>
                <c:pt idx="658">
                  <c:v>-2.7335484822591217E-3</c:v>
                </c:pt>
                <c:pt idx="659">
                  <c:v>-2.6934941609700609E-3</c:v>
                </c:pt>
                <c:pt idx="660">
                  <c:v>-2.7488072713216212E-3</c:v>
                </c:pt>
                <c:pt idx="661">
                  <c:v>-2.7362505594889304E-3</c:v>
                </c:pt>
                <c:pt idx="662">
                  <c:v>-2.6534398396809902E-3</c:v>
                </c:pt>
                <c:pt idx="663">
                  <c:v>-2.5231043497721405E-3</c:v>
                </c:pt>
                <c:pt idx="664">
                  <c:v>-2.6451746622721413E-3</c:v>
                </c:pt>
                <c:pt idx="665">
                  <c:v>-2.6082992553711011E-3</c:v>
                </c:pt>
                <c:pt idx="666">
                  <c:v>-2.6402473449707109E-3</c:v>
                </c:pt>
                <c:pt idx="667">
                  <c:v>-2.7313232421875104E-3</c:v>
                </c:pt>
                <c:pt idx="668">
                  <c:v>-2.7391115824381604E-3</c:v>
                </c:pt>
                <c:pt idx="669">
                  <c:v>-2.6985804239908918E-3</c:v>
                </c:pt>
                <c:pt idx="670">
                  <c:v>-2.721945444742841E-3</c:v>
                </c:pt>
                <c:pt idx="671">
                  <c:v>-2.6512145996093815E-3</c:v>
                </c:pt>
                <c:pt idx="672">
                  <c:v>-2.6923815409342503E-3</c:v>
                </c:pt>
                <c:pt idx="673">
                  <c:v>-2.6925404866536516E-3</c:v>
                </c:pt>
                <c:pt idx="674">
                  <c:v>-2.7941068013509203E-3</c:v>
                </c:pt>
                <c:pt idx="675">
                  <c:v>-2.7743975321451908E-3</c:v>
                </c:pt>
                <c:pt idx="676">
                  <c:v>-2.8284390767415409E-3</c:v>
                </c:pt>
                <c:pt idx="677">
                  <c:v>-2.8079350789388109E-3</c:v>
                </c:pt>
                <c:pt idx="678">
                  <c:v>-2.798239390055341E-3</c:v>
                </c:pt>
                <c:pt idx="679">
                  <c:v>-2.7995109558105499E-3</c:v>
                </c:pt>
                <c:pt idx="680">
                  <c:v>-2.8371810913086011E-3</c:v>
                </c:pt>
                <c:pt idx="681">
                  <c:v>-2.9075940450032606E-3</c:v>
                </c:pt>
                <c:pt idx="682">
                  <c:v>-2.9064814249674504E-3</c:v>
                </c:pt>
                <c:pt idx="683">
                  <c:v>-3.0048688252766911E-3</c:v>
                </c:pt>
                <c:pt idx="684">
                  <c:v>-3.0113855997721409E-3</c:v>
                </c:pt>
                <c:pt idx="685">
                  <c:v>-2.9587745666504015E-3</c:v>
                </c:pt>
                <c:pt idx="686">
                  <c:v>-3.0802090962727914E-3</c:v>
                </c:pt>
                <c:pt idx="687">
                  <c:v>-3.0465126037597704E-3</c:v>
                </c:pt>
                <c:pt idx="688">
                  <c:v>-3.0306180318196603E-3</c:v>
                </c:pt>
                <c:pt idx="689">
                  <c:v>-3.0434926350911503E-3</c:v>
                </c:pt>
                <c:pt idx="690">
                  <c:v>-3.1455357869466204E-3</c:v>
                </c:pt>
                <c:pt idx="691">
                  <c:v>-3.1592051188151101E-3</c:v>
                </c:pt>
                <c:pt idx="692">
                  <c:v>-3.1487147013346405E-3</c:v>
                </c:pt>
                <c:pt idx="693">
                  <c:v>-3.0913352966308607E-3</c:v>
                </c:pt>
                <c:pt idx="694">
                  <c:v>-3.1285285949707109E-3</c:v>
                </c:pt>
                <c:pt idx="695">
                  <c:v>-3.131230672200521E-3</c:v>
                </c:pt>
                <c:pt idx="696">
                  <c:v>-3.1857490539550803E-3</c:v>
                </c:pt>
                <c:pt idx="697">
                  <c:v>-3.2111803690592507E-3</c:v>
                </c:pt>
                <c:pt idx="698">
                  <c:v>-3.2871564229329507E-3</c:v>
                </c:pt>
                <c:pt idx="699">
                  <c:v>-3.2393137613932407E-3</c:v>
                </c:pt>
                <c:pt idx="700">
                  <c:v>-3.2213528951009203E-3</c:v>
                </c:pt>
                <c:pt idx="701">
                  <c:v>-3.3165613810221409E-3</c:v>
                </c:pt>
                <c:pt idx="702">
                  <c:v>-3.2464663187662802E-3</c:v>
                </c:pt>
                <c:pt idx="703">
                  <c:v>-3.1836827596028699E-3</c:v>
                </c:pt>
                <c:pt idx="704">
                  <c:v>-3.2060941060384203E-3</c:v>
                </c:pt>
                <c:pt idx="705">
                  <c:v>-3.1795501708984405E-3</c:v>
                </c:pt>
                <c:pt idx="706">
                  <c:v>-3.1420389811197902E-3</c:v>
                </c:pt>
                <c:pt idx="707">
                  <c:v>-3.2092730204264404E-3</c:v>
                </c:pt>
                <c:pt idx="708">
                  <c:v>-3.19433212280274E-3</c:v>
                </c:pt>
                <c:pt idx="709">
                  <c:v>-3.2142003377278708E-3</c:v>
                </c:pt>
                <c:pt idx="710">
                  <c:v>-3.1997362772623809E-3</c:v>
                </c:pt>
                <c:pt idx="711">
                  <c:v>-3.2143592834472708E-3</c:v>
                </c:pt>
                <c:pt idx="712">
                  <c:v>-3.2703081766764408E-3</c:v>
                </c:pt>
                <c:pt idx="713">
                  <c:v>-3.2480557759602914E-3</c:v>
                </c:pt>
                <c:pt idx="714">
                  <c:v>-3.2056172688802198E-3</c:v>
                </c:pt>
                <c:pt idx="715">
                  <c:v>-3.2194455464681008E-3</c:v>
                </c:pt>
                <c:pt idx="716">
                  <c:v>-3.2869974772135506E-3</c:v>
                </c:pt>
                <c:pt idx="717">
                  <c:v>-3.2698313395182303E-3</c:v>
                </c:pt>
                <c:pt idx="718">
                  <c:v>-3.3535957336425803E-3</c:v>
                </c:pt>
                <c:pt idx="719">
                  <c:v>-3.2973289489746207E-3</c:v>
                </c:pt>
                <c:pt idx="720">
                  <c:v>-3.3257802327474003E-3</c:v>
                </c:pt>
                <c:pt idx="721">
                  <c:v>-3.3516883850097708E-3</c:v>
                </c:pt>
                <c:pt idx="722">
                  <c:v>-3.4573872884114702E-3</c:v>
                </c:pt>
                <c:pt idx="723">
                  <c:v>-3.4464200337727905E-3</c:v>
                </c:pt>
                <c:pt idx="724">
                  <c:v>-3.4674008687337306E-3</c:v>
                </c:pt>
                <c:pt idx="725">
                  <c:v>-3.4527778625488312E-3</c:v>
                </c:pt>
                <c:pt idx="726">
                  <c:v>-3.4877459208170606E-3</c:v>
                </c:pt>
                <c:pt idx="727">
                  <c:v>-3.5743713378906306E-3</c:v>
                </c:pt>
                <c:pt idx="728">
                  <c:v>-3.5292307535807399E-3</c:v>
                </c:pt>
                <c:pt idx="729">
                  <c:v>-3.7733713785807407E-3</c:v>
                </c:pt>
                <c:pt idx="730">
                  <c:v>-3.7709871927897203E-3</c:v>
                </c:pt>
                <c:pt idx="731">
                  <c:v>-3.8148562113444009E-3</c:v>
                </c:pt>
                <c:pt idx="732">
                  <c:v>-3.8846333821614611E-3</c:v>
                </c:pt>
                <c:pt idx="733">
                  <c:v>-3.9486885070800816E-3</c:v>
                </c:pt>
                <c:pt idx="734">
                  <c:v>-4.0740966796875009E-3</c:v>
                </c:pt>
                <c:pt idx="735">
                  <c:v>-4.1882197062174499E-3</c:v>
                </c:pt>
                <c:pt idx="736">
                  <c:v>-4.2956670125325596E-3</c:v>
                </c:pt>
                <c:pt idx="737">
                  <c:v>-4.3131510416666722E-3</c:v>
                </c:pt>
                <c:pt idx="738">
                  <c:v>-4.3792724609375095E-3</c:v>
                </c:pt>
                <c:pt idx="739">
                  <c:v>-4.5687357584635411E-3</c:v>
                </c:pt>
                <c:pt idx="740">
                  <c:v>-4.7415097554524806E-3</c:v>
                </c:pt>
                <c:pt idx="741">
                  <c:v>-4.7550201416015703E-3</c:v>
                </c:pt>
                <c:pt idx="742">
                  <c:v>-4.7849019368489606E-3</c:v>
                </c:pt>
                <c:pt idx="743">
                  <c:v>-5.03285725911459E-3</c:v>
                </c:pt>
                <c:pt idx="744">
                  <c:v>-5.0458908081054714E-3</c:v>
                </c:pt>
                <c:pt idx="745">
                  <c:v>-5.2137374877929809E-3</c:v>
                </c:pt>
                <c:pt idx="746">
                  <c:v>-5.28224309285484E-3</c:v>
                </c:pt>
                <c:pt idx="747">
                  <c:v>-5.3477287292480512E-3</c:v>
                </c:pt>
                <c:pt idx="748">
                  <c:v>-5.4397583007812613E-3</c:v>
                </c:pt>
                <c:pt idx="749">
                  <c:v>-5.6268374125162807E-3</c:v>
                </c:pt>
                <c:pt idx="750">
                  <c:v>-5.7021776835123814E-3</c:v>
                </c:pt>
                <c:pt idx="751">
                  <c:v>-5.8348973592122402E-3</c:v>
                </c:pt>
                <c:pt idx="752">
                  <c:v>-5.7757695515950605E-3</c:v>
                </c:pt>
                <c:pt idx="753">
                  <c:v>-5.9173901875813921E-3</c:v>
                </c:pt>
                <c:pt idx="754">
                  <c:v>-6.061871846516932E-3</c:v>
                </c:pt>
                <c:pt idx="755">
                  <c:v>-6.2605539957682399E-3</c:v>
                </c:pt>
                <c:pt idx="756">
                  <c:v>-6.3724517822265703E-3</c:v>
                </c:pt>
                <c:pt idx="757">
                  <c:v>-6.4729054768880205E-3</c:v>
                </c:pt>
                <c:pt idx="758">
                  <c:v>-6.569862365722671E-3</c:v>
                </c:pt>
                <c:pt idx="759">
                  <c:v>-6.6838264465332127E-3</c:v>
                </c:pt>
                <c:pt idx="760">
                  <c:v>-6.8464279174804722E-3</c:v>
                </c:pt>
                <c:pt idx="761">
                  <c:v>-7.0031483968099007E-3</c:v>
                </c:pt>
                <c:pt idx="762">
                  <c:v>-7.2898864746093915E-3</c:v>
                </c:pt>
                <c:pt idx="763">
                  <c:v>-7.4423154195149823E-3</c:v>
                </c:pt>
                <c:pt idx="764">
                  <c:v>-7.9229672749837297E-3</c:v>
                </c:pt>
                <c:pt idx="765">
                  <c:v>-7.8779856363932303E-3</c:v>
                </c:pt>
                <c:pt idx="766">
                  <c:v>-8.1144968668620029E-3</c:v>
                </c:pt>
                <c:pt idx="767">
                  <c:v>-8.324464162190761E-3</c:v>
                </c:pt>
                <c:pt idx="768">
                  <c:v>-8.2203547159830723E-3</c:v>
                </c:pt>
                <c:pt idx="769">
                  <c:v>-8.4902445475260688E-3</c:v>
                </c:pt>
                <c:pt idx="770">
                  <c:v>-8.295218149820963E-3</c:v>
                </c:pt>
                <c:pt idx="771">
                  <c:v>-8.3182652791341238E-3</c:v>
                </c:pt>
                <c:pt idx="772">
                  <c:v>-8.3575248718261944E-3</c:v>
                </c:pt>
                <c:pt idx="773">
                  <c:v>-8.1876118977864728E-3</c:v>
                </c:pt>
                <c:pt idx="774">
                  <c:v>-8.1516901652018189E-3</c:v>
                </c:pt>
                <c:pt idx="775">
                  <c:v>-8.0242156982421927E-3</c:v>
                </c:pt>
                <c:pt idx="776">
                  <c:v>-7.9094568888346522E-3</c:v>
                </c:pt>
                <c:pt idx="777">
                  <c:v>-7.8903834025065116E-3</c:v>
                </c:pt>
                <c:pt idx="778">
                  <c:v>-7.7595710754394609E-3</c:v>
                </c:pt>
                <c:pt idx="779">
                  <c:v>-7.6341629028320399E-3</c:v>
                </c:pt>
                <c:pt idx="780">
                  <c:v>-7.4055989583333409E-3</c:v>
                </c:pt>
                <c:pt idx="781">
                  <c:v>-7.3461532592773516E-3</c:v>
                </c:pt>
                <c:pt idx="782">
                  <c:v>-7.33200709025066E-3</c:v>
                </c:pt>
                <c:pt idx="783">
                  <c:v>-7.2642962137858119E-3</c:v>
                </c:pt>
                <c:pt idx="784">
                  <c:v>-6.9433848063151123E-3</c:v>
                </c:pt>
                <c:pt idx="785">
                  <c:v>-7.0638656616210911E-3</c:v>
                </c:pt>
                <c:pt idx="786">
                  <c:v>-6.7850748697916713E-3</c:v>
                </c:pt>
                <c:pt idx="787">
                  <c:v>-6.5754254659017011E-3</c:v>
                </c:pt>
                <c:pt idx="788">
                  <c:v>-6.5430005391438817E-3</c:v>
                </c:pt>
                <c:pt idx="789">
                  <c:v>-6.4843495686849007E-3</c:v>
                </c:pt>
                <c:pt idx="790">
                  <c:v>-6.5356890360514404E-3</c:v>
                </c:pt>
                <c:pt idx="791">
                  <c:v>-6.3729286193847717E-3</c:v>
                </c:pt>
                <c:pt idx="792">
                  <c:v>-6.2518119812011797E-3</c:v>
                </c:pt>
                <c:pt idx="793">
                  <c:v>-6.0567855834961016E-3</c:v>
                </c:pt>
                <c:pt idx="794">
                  <c:v>-6.1138470967610796E-3</c:v>
                </c:pt>
                <c:pt idx="795">
                  <c:v>-5.9962272644043116E-3</c:v>
                </c:pt>
                <c:pt idx="796">
                  <c:v>-5.7113965352376412E-3</c:v>
                </c:pt>
                <c:pt idx="797">
                  <c:v>-5.7214101155599016E-3</c:v>
                </c:pt>
                <c:pt idx="798">
                  <c:v>-5.7908693949381687E-3</c:v>
                </c:pt>
                <c:pt idx="799">
                  <c:v>-5.5276552836100315E-3</c:v>
                </c:pt>
                <c:pt idx="800">
                  <c:v>-5.5982271830241105E-3</c:v>
                </c:pt>
                <c:pt idx="801">
                  <c:v>-5.5743853251139317E-3</c:v>
                </c:pt>
                <c:pt idx="802">
                  <c:v>-5.4225921630859418E-3</c:v>
                </c:pt>
                <c:pt idx="803">
                  <c:v>-5.0385793050130301E-3</c:v>
                </c:pt>
                <c:pt idx="804">
                  <c:v>-5.3017934163411612E-3</c:v>
                </c:pt>
                <c:pt idx="805">
                  <c:v>-5.1836967468261814E-3</c:v>
                </c:pt>
                <c:pt idx="806">
                  <c:v>-5.0141016642252607E-3</c:v>
                </c:pt>
                <c:pt idx="807">
                  <c:v>-5.1754315694173209E-3</c:v>
                </c:pt>
                <c:pt idx="808">
                  <c:v>-5.0997734069824314E-3</c:v>
                </c:pt>
                <c:pt idx="809">
                  <c:v>-5.1369667053222804E-3</c:v>
                </c:pt>
                <c:pt idx="810">
                  <c:v>-4.8925081888834708E-3</c:v>
                </c:pt>
                <c:pt idx="811">
                  <c:v>-4.9254099527994803E-3</c:v>
                </c:pt>
                <c:pt idx="812">
                  <c:v>-4.9897829691569031E-3</c:v>
                </c:pt>
                <c:pt idx="813">
                  <c:v>-5.0700505574544311E-3</c:v>
                </c:pt>
                <c:pt idx="814">
                  <c:v>-4.6981175740559806E-3</c:v>
                </c:pt>
                <c:pt idx="815">
                  <c:v>-4.8014322916666722E-3</c:v>
                </c:pt>
                <c:pt idx="816">
                  <c:v>-4.7351519266764317E-3</c:v>
                </c:pt>
                <c:pt idx="817">
                  <c:v>-4.6361287434895909E-3</c:v>
                </c:pt>
                <c:pt idx="818">
                  <c:v>-4.822413126627601E-3</c:v>
                </c:pt>
                <c:pt idx="819">
                  <c:v>-4.7351519266764317E-3</c:v>
                </c:pt>
                <c:pt idx="820">
                  <c:v>-4.6127637227376403E-3</c:v>
                </c:pt>
                <c:pt idx="821">
                  <c:v>-5.1730473836263113E-3</c:v>
                </c:pt>
                <c:pt idx="822">
                  <c:v>-4.5879681905110804E-3</c:v>
                </c:pt>
                <c:pt idx="823">
                  <c:v>-4.8836072285970119E-3</c:v>
                </c:pt>
                <c:pt idx="824">
                  <c:v>-4.838784535725912E-3</c:v>
                </c:pt>
                <c:pt idx="825">
                  <c:v>-4.8807462056477922E-3</c:v>
                </c:pt>
                <c:pt idx="826">
                  <c:v>-5.0770441691080793E-3</c:v>
                </c:pt>
                <c:pt idx="827">
                  <c:v>-5.0196647644043108E-3</c:v>
                </c:pt>
                <c:pt idx="828">
                  <c:v>-4.8829714457194013E-3</c:v>
                </c:pt>
                <c:pt idx="829">
                  <c:v>-4.9357414245605608E-3</c:v>
                </c:pt>
                <c:pt idx="830">
                  <c:v>-4.9510002136230521E-3</c:v>
                </c:pt>
                <c:pt idx="831">
                  <c:v>-5.0999323527018301E-3</c:v>
                </c:pt>
                <c:pt idx="832">
                  <c:v>-5.041281382242851E-3</c:v>
                </c:pt>
                <c:pt idx="833">
                  <c:v>-4.7270456949869812E-3</c:v>
                </c:pt>
                <c:pt idx="834">
                  <c:v>-5.0586064656575605E-3</c:v>
                </c:pt>
                <c:pt idx="835">
                  <c:v>-5.3203900655110718E-3</c:v>
                </c:pt>
                <c:pt idx="836">
                  <c:v>-5.3288141886393301E-3</c:v>
                </c:pt>
                <c:pt idx="837">
                  <c:v>-5.3825378417968811E-3</c:v>
                </c:pt>
                <c:pt idx="838">
                  <c:v>-5.4736137390136918E-3</c:v>
                </c:pt>
                <c:pt idx="839">
                  <c:v>-5.3272247314453116E-3</c:v>
                </c:pt>
                <c:pt idx="840">
                  <c:v>-5.0374666849772208E-3</c:v>
                </c:pt>
                <c:pt idx="841">
                  <c:v>-5.0276120503743513E-3</c:v>
                </c:pt>
                <c:pt idx="842">
                  <c:v>-5.7784716288248805E-3</c:v>
                </c:pt>
                <c:pt idx="843">
                  <c:v>-4.9813588460286516E-3</c:v>
                </c:pt>
                <c:pt idx="844">
                  <c:v>-5.8941841125488307E-3</c:v>
                </c:pt>
                <c:pt idx="845">
                  <c:v>-5.7044029235839922E-3</c:v>
                </c:pt>
                <c:pt idx="846">
                  <c:v>-5.8355331420898498E-3</c:v>
                </c:pt>
                <c:pt idx="847">
                  <c:v>-5.7175954182942714E-3</c:v>
                </c:pt>
                <c:pt idx="848">
                  <c:v>-6.1057408650716221E-3</c:v>
                </c:pt>
                <c:pt idx="849">
                  <c:v>-5.6974093119303406E-3</c:v>
                </c:pt>
                <c:pt idx="850">
                  <c:v>-6.2155723571777387E-3</c:v>
                </c:pt>
                <c:pt idx="851">
                  <c:v>-6.3217480977376412E-3</c:v>
                </c:pt>
                <c:pt idx="852">
                  <c:v>-6.752808888753261E-3</c:v>
                </c:pt>
                <c:pt idx="853">
                  <c:v>-6.4714749654134207E-3</c:v>
                </c:pt>
                <c:pt idx="854">
                  <c:v>-6.4366658528646004E-3</c:v>
                </c:pt>
                <c:pt idx="855">
                  <c:v>-6.489117940266932E-3</c:v>
                </c:pt>
                <c:pt idx="856">
                  <c:v>-6.8405469258626412E-3</c:v>
                </c:pt>
                <c:pt idx="857">
                  <c:v>-7.2639783223470101E-3</c:v>
                </c:pt>
                <c:pt idx="858">
                  <c:v>-7.3102315266927106E-3</c:v>
                </c:pt>
                <c:pt idx="859">
                  <c:v>-7.1137746175130318E-3</c:v>
                </c:pt>
                <c:pt idx="860">
                  <c:v>-6.8872769673665405E-3</c:v>
                </c:pt>
                <c:pt idx="861">
                  <c:v>-7.4412027994791912E-3</c:v>
                </c:pt>
                <c:pt idx="862">
                  <c:v>-7.0931116739908918E-3</c:v>
                </c:pt>
                <c:pt idx="863">
                  <c:v>-6.9675445556640712E-3</c:v>
                </c:pt>
                <c:pt idx="864">
                  <c:v>-7.3515574137369812E-3</c:v>
                </c:pt>
                <c:pt idx="865">
                  <c:v>-7.7845255533854204E-3</c:v>
                </c:pt>
                <c:pt idx="866">
                  <c:v>-7.6397260030110813E-3</c:v>
                </c:pt>
                <c:pt idx="867">
                  <c:v>-8.4347724914550816E-3</c:v>
                </c:pt>
                <c:pt idx="868">
                  <c:v>-8.3761215209961024E-3</c:v>
                </c:pt>
                <c:pt idx="869">
                  <c:v>-8.7512334187825544E-3</c:v>
                </c:pt>
                <c:pt idx="870">
                  <c:v>-8.7181727091471418E-3</c:v>
                </c:pt>
                <c:pt idx="871">
                  <c:v>-9.5945994059244942E-3</c:v>
                </c:pt>
                <c:pt idx="872">
                  <c:v>-8.8628133138021151E-3</c:v>
                </c:pt>
                <c:pt idx="873">
                  <c:v>-8.9116096496582205E-3</c:v>
                </c:pt>
                <c:pt idx="874">
                  <c:v>-8.7566375732422118E-3</c:v>
                </c:pt>
                <c:pt idx="875">
                  <c:v>-8.4759394327799734E-3</c:v>
                </c:pt>
                <c:pt idx="876">
                  <c:v>-9.332180023193368E-3</c:v>
                </c:pt>
                <c:pt idx="877">
                  <c:v>-1.00847880045573E-2</c:v>
                </c:pt>
                <c:pt idx="878">
                  <c:v>-9.0359052022298304E-3</c:v>
                </c:pt>
                <c:pt idx="879">
                  <c:v>-8.9378356933593923E-3</c:v>
                </c:pt>
                <c:pt idx="880">
                  <c:v>-8.6104075113932494E-3</c:v>
                </c:pt>
                <c:pt idx="881">
                  <c:v>-9.0503692626953194E-3</c:v>
                </c:pt>
                <c:pt idx="882">
                  <c:v>-8.8467597961425833E-3</c:v>
                </c:pt>
                <c:pt idx="883">
                  <c:v>-8.9408556620280029E-3</c:v>
                </c:pt>
                <c:pt idx="884">
                  <c:v>-8.3430608113607037E-3</c:v>
                </c:pt>
                <c:pt idx="885">
                  <c:v>-8.6180369059244925E-3</c:v>
                </c:pt>
                <c:pt idx="886">
                  <c:v>-9.4726880391439103E-3</c:v>
                </c:pt>
                <c:pt idx="887">
                  <c:v>-8.7599754333496233E-3</c:v>
                </c:pt>
                <c:pt idx="888">
                  <c:v>-7.8201293945312604E-3</c:v>
                </c:pt>
                <c:pt idx="889">
                  <c:v>-8.238792419433592E-3</c:v>
                </c:pt>
                <c:pt idx="890">
                  <c:v>-9.5942815144857019E-3</c:v>
                </c:pt>
                <c:pt idx="891">
                  <c:v>-9.1315905253092598E-3</c:v>
                </c:pt>
                <c:pt idx="892">
                  <c:v>-1.0170777638753301E-2</c:v>
                </c:pt>
                <c:pt idx="893">
                  <c:v>-8.6072285970052211E-3</c:v>
                </c:pt>
                <c:pt idx="894">
                  <c:v>-1.0575135548909502E-2</c:v>
                </c:pt>
                <c:pt idx="895">
                  <c:v>-1.0260105133056703E-2</c:v>
                </c:pt>
                <c:pt idx="896">
                  <c:v>-7.5858434041341412E-3</c:v>
                </c:pt>
                <c:pt idx="897">
                  <c:v>-1.0684490203857401E-2</c:v>
                </c:pt>
                <c:pt idx="898">
                  <c:v>-1.0244528452555404E-2</c:v>
                </c:pt>
                <c:pt idx="899">
                  <c:v>-9.1683069864908883E-3</c:v>
                </c:pt>
                <c:pt idx="900">
                  <c:v>-9.9271138509114624E-3</c:v>
                </c:pt>
                <c:pt idx="901">
                  <c:v>-9.8656018575032887E-3</c:v>
                </c:pt>
                <c:pt idx="902">
                  <c:v>-1.1220932006835905E-2</c:v>
                </c:pt>
                <c:pt idx="903">
                  <c:v>-1.3153553009033201E-2</c:v>
                </c:pt>
                <c:pt idx="904">
                  <c:v>-1.14081700642904E-2</c:v>
                </c:pt>
                <c:pt idx="905">
                  <c:v>-9.1177622477213588E-3</c:v>
                </c:pt>
                <c:pt idx="906">
                  <c:v>-1.0589917500813803E-2</c:v>
                </c:pt>
                <c:pt idx="907">
                  <c:v>-1.1805534362793003E-2</c:v>
                </c:pt>
                <c:pt idx="908">
                  <c:v>-1.2165546417236302E-2</c:v>
                </c:pt>
                <c:pt idx="909">
                  <c:v>-1.31061871846517E-2</c:v>
                </c:pt>
                <c:pt idx="910">
                  <c:v>-1.2564977010091101E-2</c:v>
                </c:pt>
              </c:numCache>
            </c:numRef>
          </c:yVal>
          <c:smooth val="1"/>
        </c:ser>
        <c:axId val="42201088"/>
        <c:axId val="42203008"/>
      </c:scatterChart>
      <c:valAx>
        <c:axId val="42201088"/>
        <c:scaling>
          <c:orientation val="minMax"/>
          <c:max val="700"/>
          <c:min val="300"/>
        </c:scaling>
        <c:axPos val="b"/>
        <c:title>
          <c:tx>
            <c:rich>
              <a:bodyPr/>
              <a:lstStyle/>
              <a:p>
                <a:pPr>
                  <a:defRPr/>
                </a:pPr>
                <a:r>
                  <a:rPr lang="en-US"/>
                  <a:t>Wavelength</a:t>
                </a:r>
                <a:r>
                  <a:rPr lang="en-US" baseline="0"/>
                  <a:t> (nm)</a:t>
                </a:r>
                <a:endParaRPr lang="en-US"/>
              </a:p>
            </c:rich>
          </c:tx>
          <c:layout/>
        </c:title>
        <c:numFmt formatCode="General" sourceLinked="1"/>
        <c:tickLblPos val="nextTo"/>
        <c:crossAx val="42203008"/>
        <c:crosses val="autoZero"/>
        <c:crossBetween val="midCat"/>
      </c:valAx>
      <c:valAx>
        <c:axId val="42203008"/>
        <c:scaling>
          <c:orientation val="minMax"/>
          <c:max val="4.0000000000000008E-2"/>
          <c:min val="-2.0000000000000004E-2"/>
        </c:scaling>
        <c:axPos val="l"/>
        <c:majorGridlines/>
        <c:title>
          <c:tx>
            <c:rich>
              <a:bodyPr rot="-5400000" vert="horz"/>
              <a:lstStyle/>
              <a:p>
                <a:pPr>
                  <a:defRPr/>
                </a:pPr>
                <a:r>
                  <a:rPr lang="en-US"/>
                  <a:t>Absorbance</a:t>
                </a:r>
              </a:p>
            </c:rich>
          </c:tx>
          <c:layout/>
        </c:title>
        <c:numFmt formatCode="General" sourceLinked="1"/>
        <c:tickLblPos val="nextTo"/>
        <c:crossAx val="42201088"/>
        <c:crosses val="autoZero"/>
        <c:crossBetween val="midCat"/>
      </c:valAx>
    </c:plotArea>
    <c:legend>
      <c:legendPos val="r"/>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04E146-4B88-6D4F-89F1-AE8281F35138}" type="datetimeFigureOut">
              <a:rPr lang="en-US" smtClean="0"/>
              <a:pPr/>
              <a:t>5/15/2009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E109B8-7304-D44F-888B-C2583288621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C28E7-70F5-495D-AE6B-7DC33D5D99D2}" type="datetimeFigureOut">
              <a:rPr lang="en-US" smtClean="0"/>
              <a:pPr/>
              <a:t>5/15/2009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9EE49-7A26-4D3F-9A5F-6B62DB3DE8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 is an overview of what we did.</a:t>
            </a:r>
            <a:endParaRPr lang="en-US" dirty="0"/>
          </a:p>
        </p:txBody>
      </p:sp>
      <p:sp>
        <p:nvSpPr>
          <p:cNvPr id="4" name="Slide Number Placeholder 3"/>
          <p:cNvSpPr>
            <a:spLocks noGrp="1"/>
          </p:cNvSpPr>
          <p:nvPr>
            <p:ph type="sldNum" sz="quarter" idx="10"/>
          </p:nvPr>
        </p:nvSpPr>
        <p:spPr/>
        <p:txBody>
          <a:bodyPr/>
          <a:lstStyle/>
          <a:p>
            <a:fld id="{0249EE49-7A26-4D3F-9A5F-6B62DB3DE88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collected</a:t>
            </a:r>
            <a:r>
              <a:rPr lang="en-US" baseline="0" dirty="0" smtClean="0"/>
              <a:t> 8 samples form the </a:t>
            </a:r>
            <a:r>
              <a:rPr lang="en-US" baseline="0" dirty="0" err="1" smtClean="0"/>
              <a:t>albemarle</a:t>
            </a:r>
            <a:r>
              <a:rPr lang="en-US" baseline="0" dirty="0" smtClean="0"/>
              <a:t> sound and at each spot we gathered the longitude and latitude of each sample.</a:t>
            </a:r>
            <a:endParaRPr lang="en-US" dirty="0"/>
          </a:p>
        </p:txBody>
      </p:sp>
      <p:sp>
        <p:nvSpPr>
          <p:cNvPr id="4" name="Slide Number Placeholder 3"/>
          <p:cNvSpPr>
            <a:spLocks noGrp="1"/>
          </p:cNvSpPr>
          <p:nvPr>
            <p:ph type="sldNum" sz="quarter" idx="10"/>
          </p:nvPr>
        </p:nvSpPr>
        <p:spPr/>
        <p:txBody>
          <a:bodyPr/>
          <a:lstStyle/>
          <a:p>
            <a:fld id="{0249EE49-7A26-4D3F-9A5F-6B62DB3DE88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49EE49-7A26-4D3F-9A5F-6B62DB3DE88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49EE49-7A26-4D3F-9A5F-6B62DB3DE88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0E77D743-BD91-4FA8-AB88-A9EBA1409CED}" type="datetimeFigureOut">
              <a:rPr lang="en-US" smtClean="0"/>
              <a:pPr/>
              <a:t>5/15/2009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49AB533D-7B10-4F3A-A412-CEB367BF7B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77D743-BD91-4FA8-AB88-A9EBA1409CED}" type="datetimeFigureOut">
              <a:rPr lang="en-US" smtClean="0"/>
              <a:pPr/>
              <a:t>5/15/2009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533D-7B10-4F3A-A412-CEB367BF7B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77D743-BD91-4FA8-AB88-A9EBA1409CED}" type="datetimeFigureOut">
              <a:rPr lang="en-US" smtClean="0"/>
              <a:pPr/>
              <a:t>5/15/2009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533D-7B10-4F3A-A412-CEB367BF7B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77D743-BD91-4FA8-AB88-A9EBA1409CED}" type="datetimeFigureOut">
              <a:rPr lang="en-US" smtClean="0"/>
              <a:pPr/>
              <a:t>5/15/2009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533D-7B10-4F3A-A412-CEB367BF7B78}"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77D743-BD91-4FA8-AB88-A9EBA1409CED}" type="datetimeFigureOut">
              <a:rPr lang="en-US" smtClean="0"/>
              <a:pPr/>
              <a:t>5/15/2009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533D-7B10-4F3A-A412-CEB367BF7B7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77D743-BD91-4FA8-AB88-A9EBA1409CED}" type="datetimeFigureOut">
              <a:rPr lang="en-US" smtClean="0"/>
              <a:pPr/>
              <a:t>5/15/2009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533D-7B10-4F3A-A412-CEB367BF7B78}"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77D743-BD91-4FA8-AB88-A9EBA1409CED}" type="datetimeFigureOut">
              <a:rPr lang="en-US" smtClean="0"/>
              <a:pPr/>
              <a:t>5/15/2009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B533D-7B10-4F3A-A412-CEB367BF7B7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77D743-BD91-4FA8-AB88-A9EBA1409CED}" type="datetimeFigureOut">
              <a:rPr lang="en-US" smtClean="0"/>
              <a:pPr/>
              <a:t>5/15/2009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B533D-7B10-4F3A-A412-CEB367BF7B78}"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7D743-BD91-4FA8-AB88-A9EBA1409CED}" type="datetimeFigureOut">
              <a:rPr lang="en-US" smtClean="0"/>
              <a:pPr/>
              <a:t>5/15/2009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B533D-7B10-4F3A-A412-CEB367BF7B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E77D743-BD91-4FA8-AB88-A9EBA1409CED}" type="datetimeFigureOut">
              <a:rPr lang="en-US" smtClean="0"/>
              <a:pPr/>
              <a:t>5/15/2009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533D-7B10-4F3A-A412-CEB367BF7B7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0E77D743-BD91-4FA8-AB88-A9EBA1409CED}" type="datetimeFigureOut">
              <a:rPr lang="en-US" smtClean="0"/>
              <a:pPr/>
              <a:t>5/15/2009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9AB533D-7B10-4F3A-A412-CEB367BF7B7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0E77D743-BD91-4FA8-AB88-A9EBA1409CED}" type="datetimeFigureOut">
              <a:rPr lang="en-US" smtClean="0"/>
              <a:pPr/>
              <a:t>5/15/2009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49AB533D-7B10-4F3A-A412-CEB367BF7B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829761"/>
          </a:xfrm>
        </p:spPr>
        <p:txBody>
          <a:bodyPr>
            <a:normAutofit/>
          </a:bodyPr>
          <a:lstStyle/>
          <a:p>
            <a:r>
              <a:rPr lang="en-US" dirty="0" smtClean="0"/>
              <a:t>Oceanography Team 2008-2009</a:t>
            </a:r>
            <a:endParaRPr lang="en-US" dirty="0"/>
          </a:p>
        </p:txBody>
      </p:sp>
      <p:sp>
        <p:nvSpPr>
          <p:cNvPr id="3" name="Subtitle 2"/>
          <p:cNvSpPr>
            <a:spLocks noGrp="1"/>
          </p:cNvSpPr>
          <p:nvPr>
            <p:ph type="subTitle" idx="1"/>
          </p:nvPr>
        </p:nvSpPr>
        <p:spPr/>
        <p:txBody>
          <a:bodyPr>
            <a:normAutofit/>
          </a:bodyPr>
          <a:lstStyle/>
          <a:p>
            <a:r>
              <a:rPr lang="en-US" sz="1600" dirty="0" smtClean="0">
                <a:solidFill>
                  <a:schemeClr val="tx1"/>
                </a:solidFill>
              </a:rPr>
              <a:t>Mentor: Dr. Yuan</a:t>
            </a:r>
          </a:p>
          <a:p>
            <a:r>
              <a:rPr lang="en-US" sz="1600" dirty="0" smtClean="0">
                <a:solidFill>
                  <a:schemeClr val="tx1"/>
                </a:solidFill>
              </a:rPr>
              <a:t>Members: Monique Harris, Lee Smalls Jr., Justin Deloatch</a:t>
            </a:r>
            <a:endParaRPr lang="en-US" sz="1600" dirty="0">
              <a:solidFill>
                <a:schemeClr val="tx1"/>
              </a:solidFill>
            </a:endParaRPr>
          </a:p>
        </p:txBody>
      </p:sp>
      <p:sp>
        <p:nvSpPr>
          <p:cNvPr id="5" name="TextBox 4"/>
          <p:cNvSpPr txBox="1"/>
          <p:nvPr/>
        </p:nvSpPr>
        <p:spPr>
          <a:xfrm>
            <a:off x="457200" y="2286000"/>
            <a:ext cx="8305800" cy="1200329"/>
          </a:xfrm>
          <a:prstGeom prst="rect">
            <a:avLst/>
          </a:prstGeom>
          <a:noFill/>
        </p:spPr>
        <p:txBody>
          <a:bodyPr wrap="square" rtlCol="0">
            <a:spAutoFit/>
          </a:bodyPr>
          <a:lstStyle/>
          <a:p>
            <a:pPr algn="r"/>
            <a:r>
              <a:rPr lang="en-US" sz="2400" dirty="0" smtClean="0"/>
              <a:t>Variations of inherent optical properties of seawater on a transect from Elizabeth City to the Real Time Albemarle Sound Observing Station  </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Excel- Data</a:t>
            </a:r>
            <a:endParaRPr lang="en-US" dirty="0"/>
          </a:p>
        </p:txBody>
      </p:sp>
      <p:pic>
        <p:nvPicPr>
          <p:cNvPr id="1026" name="Picture 2" descr="C:\Users\Justin\Desktop\pics\pic.jpg"/>
          <p:cNvPicPr>
            <a:picLocks noGrp="1" noChangeAspect="1" noChangeArrowheads="1"/>
          </p:cNvPicPr>
          <p:nvPr>
            <p:ph idx="1"/>
          </p:nvPr>
        </p:nvPicPr>
        <p:blipFill>
          <a:blip r:embed="rId3" cstate="print"/>
          <a:srcRect/>
          <a:stretch>
            <a:fillRect/>
          </a:stretch>
        </p:blipFill>
        <p:spPr bwMode="auto">
          <a:xfrm>
            <a:off x="4343400" y="1143000"/>
            <a:ext cx="3886200" cy="5458312"/>
          </a:xfrm>
          <a:prstGeom prst="rect">
            <a:avLst/>
          </a:prstGeom>
          <a:noFill/>
        </p:spPr>
      </p:pic>
      <p:sp>
        <p:nvSpPr>
          <p:cNvPr id="6" name="TextBox 5"/>
          <p:cNvSpPr txBox="1"/>
          <p:nvPr/>
        </p:nvSpPr>
        <p:spPr>
          <a:xfrm>
            <a:off x="838200" y="2286000"/>
            <a:ext cx="2286000" cy="369332"/>
          </a:xfrm>
          <a:prstGeom prst="rect">
            <a:avLst/>
          </a:prstGeom>
          <a:noFill/>
        </p:spPr>
        <p:txBody>
          <a:bodyPr wrap="square" rtlCol="0">
            <a:spAutoFit/>
          </a:bodyPr>
          <a:lstStyle/>
          <a:p>
            <a:r>
              <a:rPr lang="en-US" dirty="0" smtClean="0"/>
              <a:t>Table of data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Pure Water</a:t>
            </a:r>
            <a:endParaRPr lang="en-US" dirty="0"/>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Chlorophyll a</a:t>
            </a:r>
            <a:endParaRPr lang="en-US" dirty="0"/>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Amazon Dissolved Organic Carbon(DOC)</a:t>
            </a:r>
            <a:endParaRPr lang="en-US" sz="3200" dirty="0"/>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Graphs</a:t>
            </a:r>
            <a:endParaRPr lang="en-US" dirty="0"/>
          </a:p>
        </p:txBody>
      </p:sp>
      <p:graphicFrame>
        <p:nvGraphicFramePr>
          <p:cNvPr id="4" name="Content Placeholder 3"/>
          <p:cNvGraphicFramePr>
            <a:graphicFrameLocks noGrp="1"/>
          </p:cNvGraphicFramePr>
          <p:nvPr>
            <p:ph idx="1"/>
          </p:nvPr>
        </p:nvGraphicFramePr>
        <p:xfrm>
          <a:off x="457200" y="1143000"/>
          <a:ext cx="4572000" cy="255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4114800" y="3581400"/>
          <a:ext cx="43434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85800" y="4038600"/>
            <a:ext cx="3200400" cy="1754326"/>
          </a:xfrm>
          <a:prstGeom prst="rect">
            <a:avLst/>
          </a:prstGeom>
          <a:noFill/>
        </p:spPr>
        <p:txBody>
          <a:bodyPr wrap="square" rtlCol="0">
            <a:spAutoFit/>
          </a:bodyPr>
          <a:lstStyle/>
          <a:p>
            <a:r>
              <a:rPr lang="en-US" dirty="0" smtClean="0"/>
              <a:t>How much </a:t>
            </a:r>
            <a:r>
              <a:rPr lang="en-US" dirty="0" err="1" smtClean="0"/>
              <a:t>Chl</a:t>
            </a:r>
            <a:r>
              <a:rPr lang="en-US" dirty="0" smtClean="0"/>
              <a:t> a, DOC, and POC?</a:t>
            </a:r>
          </a:p>
          <a:p>
            <a:r>
              <a:rPr lang="en-US" dirty="0" smtClean="0"/>
              <a:t>This will result in a equation at each wavelength and a total of hundreds of equations.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Graphs</a:t>
            </a:r>
            <a:endParaRPr lang="en-US" dirty="0"/>
          </a:p>
        </p:txBody>
      </p:sp>
      <p:graphicFrame>
        <p:nvGraphicFramePr>
          <p:cNvPr id="4" name="Content Placeholder 3"/>
          <p:cNvGraphicFramePr>
            <a:graphicFrameLocks noGrp="1"/>
          </p:cNvGraphicFramePr>
          <p:nvPr>
            <p:ph idx="1"/>
          </p:nvPr>
        </p:nvGraphicFramePr>
        <p:xfrm>
          <a:off x="457200" y="1481138"/>
          <a:ext cx="4267200" cy="2405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4191000" y="3733800"/>
          <a:ext cx="41148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85800" y="4038600"/>
            <a:ext cx="3200400" cy="1754326"/>
          </a:xfrm>
          <a:prstGeom prst="rect">
            <a:avLst/>
          </a:prstGeom>
          <a:noFill/>
        </p:spPr>
        <p:txBody>
          <a:bodyPr wrap="square" rtlCol="0">
            <a:spAutoFit/>
          </a:bodyPr>
          <a:lstStyle/>
          <a:p>
            <a:r>
              <a:rPr lang="en-US" dirty="0" smtClean="0"/>
              <a:t>How much </a:t>
            </a:r>
            <a:r>
              <a:rPr lang="en-US" dirty="0" err="1" smtClean="0"/>
              <a:t>Chl</a:t>
            </a:r>
            <a:r>
              <a:rPr lang="en-US" dirty="0" smtClean="0"/>
              <a:t> a, DOC, and POC?</a:t>
            </a:r>
          </a:p>
          <a:p>
            <a:r>
              <a:rPr lang="en-US" dirty="0" smtClean="0"/>
              <a:t>This will result in a equation at each wavelength and a total of hundreds of equations.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Graphs</a:t>
            </a:r>
            <a:endParaRPr lang="en-US" dirty="0"/>
          </a:p>
        </p:txBody>
      </p:sp>
      <p:graphicFrame>
        <p:nvGraphicFramePr>
          <p:cNvPr id="4" name="Content Placeholder 3"/>
          <p:cNvGraphicFramePr>
            <a:graphicFrameLocks noGrp="1"/>
          </p:cNvGraphicFramePr>
          <p:nvPr>
            <p:ph idx="1"/>
          </p:nvPr>
        </p:nvGraphicFramePr>
        <p:xfrm>
          <a:off x="152400" y="1371600"/>
          <a:ext cx="4343400" cy="255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038600"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85800" y="4038600"/>
            <a:ext cx="3200400" cy="1754326"/>
          </a:xfrm>
          <a:prstGeom prst="rect">
            <a:avLst/>
          </a:prstGeom>
          <a:noFill/>
        </p:spPr>
        <p:txBody>
          <a:bodyPr wrap="square" rtlCol="0">
            <a:spAutoFit/>
          </a:bodyPr>
          <a:lstStyle/>
          <a:p>
            <a:r>
              <a:rPr lang="en-US" dirty="0" smtClean="0"/>
              <a:t>How much </a:t>
            </a:r>
            <a:r>
              <a:rPr lang="en-US" dirty="0" err="1" smtClean="0"/>
              <a:t>Chl</a:t>
            </a:r>
            <a:r>
              <a:rPr lang="en-US" dirty="0" smtClean="0"/>
              <a:t> a, DOC, and POC?</a:t>
            </a:r>
          </a:p>
          <a:p>
            <a:r>
              <a:rPr lang="en-US" dirty="0" smtClean="0"/>
              <a:t>This will result in a equation at each wavelength and a total of hundreds of equations.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Graphs</a:t>
            </a:r>
            <a:endParaRPr lang="en-US" dirty="0"/>
          </a:p>
        </p:txBody>
      </p:sp>
      <p:graphicFrame>
        <p:nvGraphicFramePr>
          <p:cNvPr id="4" name="Content Placeholder 3"/>
          <p:cNvGraphicFramePr>
            <a:graphicFrameLocks noGrp="1"/>
          </p:cNvGraphicFramePr>
          <p:nvPr>
            <p:ph idx="1"/>
          </p:nvPr>
        </p:nvGraphicFramePr>
        <p:xfrm>
          <a:off x="457200" y="1481138"/>
          <a:ext cx="4495800" cy="255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191000" y="3505200"/>
          <a:ext cx="43434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85800" y="4038600"/>
            <a:ext cx="3200400" cy="1754326"/>
          </a:xfrm>
          <a:prstGeom prst="rect">
            <a:avLst/>
          </a:prstGeom>
          <a:noFill/>
        </p:spPr>
        <p:txBody>
          <a:bodyPr wrap="square" rtlCol="0">
            <a:spAutoFit/>
          </a:bodyPr>
          <a:lstStyle/>
          <a:p>
            <a:r>
              <a:rPr lang="en-US" dirty="0" smtClean="0"/>
              <a:t>How much </a:t>
            </a:r>
            <a:r>
              <a:rPr lang="en-US" dirty="0" err="1" smtClean="0"/>
              <a:t>Chl</a:t>
            </a:r>
            <a:r>
              <a:rPr lang="en-US" dirty="0" smtClean="0"/>
              <a:t> a, DOC, and POC?</a:t>
            </a:r>
          </a:p>
          <a:p>
            <a:r>
              <a:rPr lang="en-US" dirty="0" smtClean="0"/>
              <a:t>This will result in a equation at each wavelength and a total of hundreds of equations.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2057394"/>
          <a:ext cx="7010400" cy="3200409"/>
        </p:xfrm>
        <a:graphic>
          <a:graphicData uri="http://schemas.openxmlformats.org/drawingml/2006/table">
            <a:tbl>
              <a:tblPr/>
              <a:tblGrid>
                <a:gridCol w="1396262"/>
                <a:gridCol w="1570795"/>
                <a:gridCol w="2181660"/>
                <a:gridCol w="1861683"/>
              </a:tblGrid>
              <a:tr h="357250">
                <a:tc>
                  <a:txBody>
                    <a:bodyPr/>
                    <a:lstStyle/>
                    <a:p>
                      <a:pPr algn="ctr" fontAlgn="b"/>
                      <a:r>
                        <a:rPr lang="en-US" sz="2000" b="0" i="0" u="none" strike="noStrike" dirty="0">
                          <a:solidFill>
                            <a:srgbClr val="000000"/>
                          </a:solidFill>
                          <a:latin typeface="Calibri"/>
                        </a:rPr>
                        <a:t>Sample </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chl a</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POC (sample2)</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DOC</a:t>
                      </a:r>
                    </a:p>
                  </a:txBody>
                  <a:tcPr marL="9525" marR="9525" marT="9525" marB="0" anchor="b">
                    <a:lnL>
                      <a:noFill/>
                    </a:lnL>
                    <a:lnR>
                      <a:noFill/>
                    </a:lnR>
                    <a:lnT>
                      <a:noFill/>
                    </a:lnT>
                    <a:lnB>
                      <a:noFill/>
                    </a:lnB>
                  </a:tcPr>
                </a:tc>
              </a:tr>
              <a:tr h="357250">
                <a:tc>
                  <a:txBody>
                    <a:bodyPr/>
                    <a:lstStyle/>
                    <a:p>
                      <a:pPr algn="ctr" fontAlgn="b"/>
                      <a:r>
                        <a:rPr lang="en-US" sz="20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4.0000E-04</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2.4982E-01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3.1558E-03</a:t>
                      </a:r>
                    </a:p>
                  </a:txBody>
                  <a:tcPr marL="9525" marR="9525" marT="9525" marB="0" anchor="b">
                    <a:lnL>
                      <a:noFill/>
                    </a:lnL>
                    <a:lnR>
                      <a:noFill/>
                    </a:lnR>
                    <a:lnT>
                      <a:noFill/>
                    </a:lnT>
                    <a:lnB>
                      <a:noFill/>
                    </a:lnB>
                  </a:tcPr>
                </a:tc>
              </a:tr>
              <a:tr h="357250">
                <a:tc>
                  <a:txBody>
                    <a:bodyPr/>
                    <a:lstStyle/>
                    <a:p>
                      <a:pPr algn="ctr" fontAlgn="b"/>
                      <a:r>
                        <a:rPr lang="en-US" sz="20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8.0000E-04</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7.3122E-01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6.9529E-03</a:t>
                      </a:r>
                    </a:p>
                  </a:txBody>
                  <a:tcPr marL="9525" marR="9525" marT="9525" marB="0" anchor="b">
                    <a:lnL>
                      <a:noFill/>
                    </a:lnL>
                    <a:lnR>
                      <a:noFill/>
                    </a:lnR>
                    <a:lnT>
                      <a:noFill/>
                    </a:lnT>
                    <a:lnB>
                      <a:noFill/>
                    </a:lnB>
                  </a:tcPr>
                </a:tc>
              </a:tr>
              <a:tr h="357250">
                <a:tc>
                  <a:txBody>
                    <a:bodyPr/>
                    <a:lstStyle/>
                    <a:p>
                      <a:pPr algn="ctr" fontAlgn="b"/>
                      <a:r>
                        <a:rPr lang="en-US" sz="20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3.7600E-04</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2.7370E-03</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9.7173E-01</a:t>
                      </a:r>
                    </a:p>
                  </a:txBody>
                  <a:tcPr marL="9525" marR="9525" marT="9525" marB="0" anchor="b">
                    <a:lnL>
                      <a:noFill/>
                    </a:lnL>
                    <a:lnR>
                      <a:noFill/>
                    </a:lnR>
                    <a:lnT>
                      <a:noFill/>
                    </a:lnT>
                    <a:lnB>
                      <a:noFill/>
                    </a:lnB>
                  </a:tcPr>
                </a:tc>
              </a:tr>
              <a:tr h="357250">
                <a:tc>
                  <a:txBody>
                    <a:bodyPr/>
                    <a:lstStyle/>
                    <a:p>
                      <a:pPr algn="ctr" fontAlgn="b"/>
                      <a:r>
                        <a:rPr lang="en-US" sz="20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6.0000E-04</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6.6800E-01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1.1767E-02</a:t>
                      </a:r>
                    </a:p>
                  </a:txBody>
                  <a:tcPr marL="9525" marR="9525" marT="9525" marB="0" anchor="b">
                    <a:lnL>
                      <a:noFill/>
                    </a:lnL>
                    <a:lnR>
                      <a:noFill/>
                    </a:lnR>
                    <a:lnT>
                      <a:noFill/>
                    </a:lnT>
                    <a:lnB>
                      <a:noFill/>
                    </a:lnB>
                  </a:tcPr>
                </a:tc>
              </a:tr>
              <a:tr h="357250">
                <a:tc>
                  <a:txBody>
                    <a:bodyPr/>
                    <a:lstStyle/>
                    <a:p>
                      <a:pPr algn="ctr" fontAlgn="b"/>
                      <a:r>
                        <a:rPr lang="en-US" sz="20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4.0000E-05</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9.9593E-01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0.0000E+00</a:t>
                      </a:r>
                    </a:p>
                  </a:txBody>
                  <a:tcPr marL="9525" marR="9525" marT="9525" marB="0" anchor="b">
                    <a:lnL>
                      <a:noFill/>
                    </a:lnL>
                    <a:lnR>
                      <a:noFill/>
                    </a:lnR>
                    <a:lnT>
                      <a:noFill/>
                    </a:lnT>
                    <a:lnB>
                      <a:noFill/>
                    </a:lnB>
                  </a:tcPr>
                </a:tc>
              </a:tr>
              <a:tr h="357250">
                <a:tc>
                  <a:txBody>
                    <a:bodyPr/>
                    <a:lstStyle/>
                    <a:p>
                      <a:pPr algn="ctr" fontAlgn="b"/>
                      <a:r>
                        <a:rPr lang="en-US" sz="20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2.8000E-03</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0.0000E+00</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1.6712E-03</a:t>
                      </a:r>
                    </a:p>
                  </a:txBody>
                  <a:tcPr marL="9525" marR="9525" marT="9525" marB="0" anchor="b">
                    <a:lnL>
                      <a:noFill/>
                    </a:lnL>
                    <a:lnR>
                      <a:noFill/>
                    </a:lnR>
                    <a:lnT>
                      <a:noFill/>
                    </a:lnT>
                    <a:lnB>
                      <a:noFill/>
                    </a:lnB>
                  </a:tcPr>
                </a:tc>
              </a:tr>
              <a:tr h="342409">
                <a:tc>
                  <a:txBody>
                    <a:bodyPr/>
                    <a:lstStyle/>
                    <a:p>
                      <a:pPr algn="ctr" fontAlgn="b"/>
                      <a:r>
                        <a:rPr lang="en-US" sz="2000" b="0" i="0" u="none" strike="noStrike">
                          <a:solidFill>
                            <a:srgbClr val="000000"/>
                          </a:solidFill>
                          <a:latin typeface="Calibri"/>
                        </a:rPr>
                        <a:t>7</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0.0000E+00</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4.5465E-01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1.7516E-02</a:t>
                      </a:r>
                    </a:p>
                  </a:txBody>
                  <a:tcPr marL="9525" marR="9525" marT="9525" marB="0" anchor="b">
                    <a:lnL>
                      <a:noFill/>
                    </a:lnL>
                    <a:lnR>
                      <a:noFill/>
                    </a:lnR>
                    <a:lnT>
                      <a:noFill/>
                    </a:lnT>
                    <a:lnB>
                      <a:noFill/>
                    </a:lnB>
                  </a:tcPr>
                </a:tc>
              </a:tr>
              <a:tr h="357250">
                <a:tc>
                  <a:txBody>
                    <a:bodyPr/>
                    <a:lstStyle/>
                    <a:p>
                      <a:pPr algn="ctr" fontAlgn="b"/>
                      <a:r>
                        <a:rPr lang="en-US" sz="2000" b="0"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3.9274E-03</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2.0288E+00</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6.2201E-03</a:t>
                      </a:r>
                    </a:p>
                  </a:txBody>
                  <a:tcPr marL="9525" marR="9525" marT="9525" marB="0" anchor="b">
                    <a:lnL>
                      <a:noFill/>
                    </a:lnL>
                    <a:lnR>
                      <a:noFill/>
                    </a:lnR>
                    <a:lnT>
                      <a:noFill/>
                    </a:lnT>
                    <a:lnB>
                      <a:noFill/>
                    </a:lnB>
                  </a:tcPr>
                </a:tc>
              </a:tr>
            </a:tbl>
          </a:graphicData>
        </a:graphic>
      </p:graphicFrame>
      <p:sp>
        <p:nvSpPr>
          <p:cNvPr id="3" name="Title 2"/>
          <p:cNvSpPr>
            <a:spLocks noGrp="1"/>
          </p:cNvSpPr>
          <p:nvPr>
            <p:ph type="title"/>
          </p:nvPr>
        </p:nvSpPr>
        <p:spPr/>
        <p:txBody>
          <a:bodyPr>
            <a:normAutofit/>
          </a:bodyPr>
          <a:lstStyle/>
          <a:p>
            <a:r>
              <a:rPr lang="en-US" dirty="0" smtClean="0"/>
              <a:t>Results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Interpolate all the data into same wavelengths interval.</a:t>
            </a:r>
          </a:p>
          <a:p>
            <a:r>
              <a:rPr lang="en-US" dirty="0" smtClean="0"/>
              <a:t>Figure out how much Chlorophyll a, Pure Water, Dissolved Organic Carbon(DOC), Particulate Organic Carbon (POC), was in the samples from the spectrum from the absorbance of the water samples that we retrieved from the Albemarle Sound. </a:t>
            </a:r>
            <a:endParaRPr lang="en-US" dirty="0"/>
          </a:p>
        </p:txBody>
      </p:sp>
      <p:sp>
        <p:nvSpPr>
          <p:cNvPr id="2" name="Title 1"/>
          <p:cNvSpPr>
            <a:spLocks noGrp="1"/>
          </p:cNvSpPr>
          <p:nvPr>
            <p:ph type="title"/>
          </p:nvPr>
        </p:nvSpPr>
        <p:spPr/>
        <p:txBody>
          <a:bodyPr/>
          <a:lstStyle/>
          <a:p>
            <a:r>
              <a:rPr lang="en-US" dirty="0" smtClean="0"/>
              <a:t>Future Works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788091"/>
          </a:xfrm>
        </p:spPr>
        <p:txBody>
          <a:bodyPr>
            <a:normAutofit fontScale="55000" lnSpcReduction="20000"/>
          </a:bodyPr>
          <a:lstStyle/>
          <a:p>
            <a:pPr>
              <a:buNone/>
            </a:pPr>
            <a:r>
              <a:rPr lang="en-US" b="1" dirty="0" smtClean="0"/>
              <a:t>	Variations </a:t>
            </a:r>
            <a:r>
              <a:rPr lang="en-US" b="1" dirty="0"/>
              <a:t>of inherent optical properties of seawater on a transect from Elizabeth City to the </a:t>
            </a:r>
            <a:r>
              <a:rPr lang="en-US" b="1" dirty="0" smtClean="0"/>
              <a:t>Real Time </a:t>
            </a:r>
            <a:r>
              <a:rPr lang="en-US" b="1" dirty="0"/>
              <a:t>Albemarle Sound Observing Station</a:t>
            </a:r>
            <a:r>
              <a:rPr lang="en-US" dirty="0"/>
              <a:t>  </a:t>
            </a:r>
            <a:endParaRPr lang="en-US" dirty="0" smtClean="0"/>
          </a:p>
          <a:p>
            <a:pPr>
              <a:buNone/>
            </a:pPr>
            <a:r>
              <a:rPr lang="en-US" dirty="0" smtClean="0"/>
              <a:t>	The </a:t>
            </a:r>
            <a:r>
              <a:rPr lang="en-US" dirty="0"/>
              <a:t>optical properties of seawater can be classified into two categories: apparent and inherent </a:t>
            </a:r>
            <a:r>
              <a:rPr lang="en-US" dirty="0" smtClean="0"/>
              <a:t>optical properties</a:t>
            </a:r>
            <a:r>
              <a:rPr lang="en-US" dirty="0"/>
              <a:t>. While inherent optical properties (IOP) depend only on water, its dissolved and particulate components, apparent optical properties (AOP) depend on both IOP and environmental light field. Consequently, the determination of IOP of aquatic environment is essential for characterizing both seawater components and underwater light fields. Additionally, IOP of seawater determines remote sensing reflectance and it is an important factor for developing and calibration of remote sensing algorithms. Albemarle Sound is a coastal environment with a unique colored dissolved organic matter (CDOM) and particulates that are poorly documented. Specifically, the spatial variation of the concentrations of CDOM and particulates and their bio-optical properties are poorly known. We propose to conduct a field sampling and laboratory study of water samples of Albemarle Sound. Specifically, we </a:t>
            </a:r>
            <a:r>
              <a:rPr lang="en-US" dirty="0" smtClean="0"/>
              <a:t>have: </a:t>
            </a:r>
            <a:r>
              <a:rPr lang="en-US" dirty="0"/>
              <a:t>(1). conduct vertical profiles of temperature, salinity and dissolved oxygen at selected stations along a transect from Elizabeth City to the Real-Time Albemarle Sound Observing Station; (2). collect surface water samples along the transect for studying the bio-optical properties; (3). determine the absorption spectrum of CDOM and particulate material; (4) compare the absorption spectrums of Albemarle Sound samples to that of from other regions.</a:t>
            </a:r>
          </a:p>
          <a:p>
            <a:endParaRPr lang="en-US" dirty="0"/>
          </a:p>
        </p:txBody>
      </p:sp>
      <p:sp>
        <p:nvSpPr>
          <p:cNvPr id="2" name="Title 1"/>
          <p:cNvSpPr>
            <a:spLocks noGrp="1"/>
          </p:cNvSpPr>
          <p:nvPr>
            <p:ph type="title"/>
          </p:nvPr>
        </p:nvSpPr>
        <p:spPr/>
        <p:txBody>
          <a:bodyPr/>
          <a:lstStyle/>
          <a:p>
            <a:r>
              <a:rPr lang="en-US" dirty="0" smtClean="0"/>
              <a:t>Abstract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957072"/>
          </a:xfrm>
        </p:spPr>
        <p:txBody>
          <a:bodyPr>
            <a:noAutofit/>
          </a:bodyPr>
          <a:lstStyle/>
          <a:p>
            <a:pPr algn="ctr">
              <a:buNone/>
            </a:pPr>
            <a:r>
              <a:rPr lang="en-US" sz="6000" dirty="0" smtClean="0"/>
              <a:t>Questions?</a:t>
            </a:r>
            <a:endParaRPr lang="en-US" sz="6000"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Collect water samples</a:t>
            </a:r>
            <a:r>
              <a:rPr lang="en-US" sz="2400" dirty="0"/>
              <a:t> </a:t>
            </a:r>
            <a:r>
              <a:rPr lang="en-US" sz="2400" dirty="0" smtClean="0"/>
              <a:t>from Albemarle Sound</a:t>
            </a:r>
          </a:p>
          <a:p>
            <a:r>
              <a:rPr lang="en-US" sz="2400" dirty="0" smtClean="0"/>
              <a:t>Measure the absorption spectrum of filtered and unfiltered water samples.</a:t>
            </a:r>
          </a:p>
          <a:p>
            <a:r>
              <a:rPr lang="en-US" sz="2400" dirty="0" smtClean="0"/>
              <a:t>Import the data to a program that could understand that format</a:t>
            </a:r>
          </a:p>
          <a:p>
            <a:r>
              <a:rPr lang="en-US" sz="2400" dirty="0" smtClean="0"/>
              <a:t>Manipulate the data so we could see the data</a:t>
            </a:r>
          </a:p>
          <a:p>
            <a:endParaRPr lang="en-US" sz="2400" dirty="0" smtClean="0"/>
          </a:p>
        </p:txBody>
      </p:sp>
      <p:sp>
        <p:nvSpPr>
          <p:cNvPr id="3" name="Title 2"/>
          <p:cNvSpPr>
            <a:spLocks noGrp="1"/>
          </p:cNvSpPr>
          <p:nvPr>
            <p:ph type="title"/>
          </p:nvPr>
        </p:nvSpPr>
        <p:spPr/>
        <p:txBody>
          <a:bodyPr/>
          <a:lstStyle/>
          <a:p>
            <a:r>
              <a:rPr lang="en-US" dirty="0" smtClean="0"/>
              <a:t>Process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Samples</a:t>
            </a:r>
            <a:endParaRPr lang="en-US" dirty="0"/>
          </a:p>
        </p:txBody>
      </p:sp>
      <p:pic>
        <p:nvPicPr>
          <p:cNvPr id="1026" name="Picture 2" descr="H:\CERSER\workfromflash\lab pics\P1010034.JPG"/>
          <p:cNvPicPr>
            <a:picLocks noGrp="1" noChangeAspect="1" noChangeArrowheads="1"/>
          </p:cNvPicPr>
          <p:nvPr>
            <p:ph idx="1"/>
          </p:nvPr>
        </p:nvPicPr>
        <p:blipFill>
          <a:blip r:embed="rId3" cstate="print"/>
          <a:srcRect/>
          <a:stretch>
            <a:fillRect/>
          </a:stretch>
        </p:blipFill>
        <p:spPr bwMode="auto">
          <a:xfrm>
            <a:off x="4648200" y="1600200"/>
            <a:ext cx="4267200" cy="3200400"/>
          </a:xfrm>
          <a:prstGeom prst="rect">
            <a:avLst/>
          </a:prstGeom>
          <a:noFill/>
        </p:spPr>
      </p:pic>
      <p:sp>
        <p:nvSpPr>
          <p:cNvPr id="5" name="TextBox 4"/>
          <p:cNvSpPr txBox="1"/>
          <p:nvPr/>
        </p:nvSpPr>
        <p:spPr>
          <a:xfrm>
            <a:off x="304800" y="1676400"/>
            <a:ext cx="3581400" cy="1631216"/>
          </a:xfrm>
          <a:prstGeom prst="rect">
            <a:avLst/>
          </a:prstGeom>
          <a:noFill/>
        </p:spPr>
        <p:txBody>
          <a:bodyPr wrap="square" rtlCol="0">
            <a:spAutoFit/>
          </a:bodyPr>
          <a:lstStyle/>
          <a:p>
            <a:pPr>
              <a:buFont typeface="Arial" pitchFamily="34" charset="0"/>
              <a:buChar char="•"/>
            </a:pPr>
            <a:r>
              <a:rPr lang="en-US" sz="2000" dirty="0" smtClean="0"/>
              <a:t>Samples from Albemarle Sound</a:t>
            </a:r>
          </a:p>
          <a:p>
            <a:pPr>
              <a:buFont typeface="Arial" pitchFamily="34" charset="0"/>
              <a:buChar char="•"/>
            </a:pPr>
            <a:r>
              <a:rPr lang="en-US" sz="2000" dirty="0" smtClean="0"/>
              <a:t>Eight Samples from different latitude and longitude.</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First Steps</a:t>
            </a:r>
            <a:endParaRPr lang="en-US" dirty="0"/>
          </a:p>
        </p:txBody>
      </p:sp>
      <p:pic>
        <p:nvPicPr>
          <p:cNvPr id="2050" name="Picture 2" descr="C:\Users\Justin\Desktop\P1010027.JPG"/>
          <p:cNvPicPr>
            <a:picLocks noGrp="1" noChangeAspect="1" noChangeArrowheads="1"/>
          </p:cNvPicPr>
          <p:nvPr>
            <p:ph idx="1"/>
          </p:nvPr>
        </p:nvPicPr>
        <p:blipFill>
          <a:blip r:embed="rId3" cstate="print"/>
          <a:srcRect/>
          <a:stretch>
            <a:fillRect/>
          </a:stretch>
        </p:blipFill>
        <p:spPr bwMode="auto">
          <a:xfrm>
            <a:off x="4114799" y="1481138"/>
            <a:ext cx="4629149" cy="3471862"/>
          </a:xfrm>
          <a:prstGeom prst="rect">
            <a:avLst/>
          </a:prstGeom>
          <a:noFill/>
        </p:spPr>
      </p:pic>
      <p:sp>
        <p:nvSpPr>
          <p:cNvPr id="5" name="TextBox 4"/>
          <p:cNvSpPr txBox="1"/>
          <p:nvPr/>
        </p:nvSpPr>
        <p:spPr>
          <a:xfrm>
            <a:off x="304800" y="1524000"/>
            <a:ext cx="3505200" cy="830997"/>
          </a:xfrm>
          <a:prstGeom prst="rect">
            <a:avLst/>
          </a:prstGeom>
          <a:noFill/>
        </p:spPr>
        <p:txBody>
          <a:bodyPr wrap="square" rtlCol="0">
            <a:spAutoFit/>
          </a:bodyPr>
          <a:lstStyle/>
          <a:p>
            <a:pPr>
              <a:buFont typeface="Arial" pitchFamily="34" charset="0"/>
              <a:buChar char="•"/>
            </a:pPr>
            <a:r>
              <a:rPr lang="en-US" sz="1600" dirty="0" smtClean="0"/>
              <a:t>Each sample was filtered using a syringe with a filter inserted </a:t>
            </a:r>
          </a:p>
          <a:p>
            <a:pPr>
              <a:buFont typeface="Arial" pitchFamily="34" charset="0"/>
              <a:buChar char="•"/>
            </a:pP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Instruments </a:t>
            </a:r>
            <a:endParaRPr lang="en-US" dirty="0"/>
          </a:p>
        </p:txBody>
      </p:sp>
      <p:pic>
        <p:nvPicPr>
          <p:cNvPr id="3074" name="Picture 2" descr="H:\CERSER\workfromflash\lab pics\P1010023.JPG"/>
          <p:cNvPicPr>
            <a:picLocks noGrp="1" noChangeAspect="1" noChangeArrowheads="1"/>
          </p:cNvPicPr>
          <p:nvPr>
            <p:ph idx="1"/>
          </p:nvPr>
        </p:nvPicPr>
        <p:blipFill>
          <a:blip r:embed="rId3" cstate="print"/>
          <a:srcRect/>
          <a:stretch>
            <a:fillRect/>
          </a:stretch>
        </p:blipFill>
        <p:spPr bwMode="auto">
          <a:xfrm>
            <a:off x="4038600" y="1600200"/>
            <a:ext cx="4871508" cy="3653631"/>
          </a:xfrm>
          <a:prstGeom prst="rect">
            <a:avLst/>
          </a:prstGeom>
          <a:noFill/>
        </p:spPr>
      </p:pic>
      <p:sp>
        <p:nvSpPr>
          <p:cNvPr id="5" name="TextBox 4"/>
          <p:cNvSpPr txBox="1"/>
          <p:nvPr/>
        </p:nvSpPr>
        <p:spPr>
          <a:xfrm>
            <a:off x="304800" y="1752600"/>
            <a:ext cx="3581400" cy="1815882"/>
          </a:xfrm>
          <a:prstGeom prst="rect">
            <a:avLst/>
          </a:prstGeom>
          <a:noFill/>
        </p:spPr>
        <p:txBody>
          <a:bodyPr wrap="square" rtlCol="0">
            <a:spAutoFit/>
          </a:bodyPr>
          <a:lstStyle/>
          <a:p>
            <a:pPr>
              <a:buFont typeface="Arial" pitchFamily="34" charset="0"/>
              <a:buChar char="•"/>
            </a:pPr>
            <a:r>
              <a:rPr lang="en-US" sz="1600" dirty="0" smtClean="0"/>
              <a:t>Windows 95</a:t>
            </a:r>
          </a:p>
          <a:p>
            <a:pPr>
              <a:buFont typeface="Arial" pitchFamily="34" charset="0"/>
              <a:buChar char="•"/>
            </a:pPr>
            <a:r>
              <a:rPr lang="en-US" sz="1600" dirty="0" smtClean="0"/>
              <a:t>Import the data</a:t>
            </a:r>
          </a:p>
          <a:p>
            <a:pPr>
              <a:buFont typeface="Arial" pitchFamily="34" charset="0"/>
              <a:buChar char="•"/>
            </a:pPr>
            <a:r>
              <a:rPr lang="en-US" sz="1600" dirty="0" smtClean="0"/>
              <a:t>Export the data</a:t>
            </a:r>
          </a:p>
          <a:p>
            <a:pPr>
              <a:buFont typeface="Arial" pitchFamily="34" charset="0"/>
              <a:buChar char="•"/>
            </a:pPr>
            <a:r>
              <a:rPr lang="en-US" sz="1600" dirty="0" smtClean="0"/>
              <a:t>Floppy disc (to transfer the Comma Separated Values(CSV) files)</a:t>
            </a:r>
          </a:p>
          <a:p>
            <a:pPr>
              <a:buFont typeface="Arial" pitchFamily="34" charset="0"/>
              <a:buChar char="•"/>
            </a:pP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Instruments</a:t>
            </a:r>
            <a:endParaRPr lang="en-US" dirty="0"/>
          </a:p>
        </p:txBody>
      </p:sp>
      <p:pic>
        <p:nvPicPr>
          <p:cNvPr id="4098" name="Picture 2" descr="H:\CERSER\workfromflash\lab pics\P1010030.JPG"/>
          <p:cNvPicPr>
            <a:picLocks noGrp="1" noChangeAspect="1" noChangeArrowheads="1"/>
          </p:cNvPicPr>
          <p:nvPr>
            <p:ph idx="1"/>
          </p:nvPr>
        </p:nvPicPr>
        <p:blipFill>
          <a:blip r:embed="rId3" cstate="print"/>
          <a:srcRect/>
          <a:stretch>
            <a:fillRect/>
          </a:stretch>
        </p:blipFill>
        <p:spPr bwMode="auto">
          <a:xfrm>
            <a:off x="3810000" y="1828800"/>
            <a:ext cx="4730749" cy="3548062"/>
          </a:xfrm>
          <a:prstGeom prst="rect">
            <a:avLst/>
          </a:prstGeom>
          <a:noFill/>
        </p:spPr>
      </p:pic>
      <p:sp>
        <p:nvSpPr>
          <p:cNvPr id="5" name="TextBox 4"/>
          <p:cNvSpPr txBox="1"/>
          <p:nvPr/>
        </p:nvSpPr>
        <p:spPr>
          <a:xfrm>
            <a:off x="304800" y="1752600"/>
            <a:ext cx="3276600" cy="646331"/>
          </a:xfrm>
          <a:prstGeom prst="rect">
            <a:avLst/>
          </a:prstGeom>
          <a:noFill/>
        </p:spPr>
        <p:txBody>
          <a:bodyPr wrap="square" rtlCol="0">
            <a:spAutoFit/>
          </a:bodyPr>
          <a:lstStyle/>
          <a:p>
            <a:pPr>
              <a:buFont typeface="Arial" pitchFamily="34" charset="0"/>
              <a:buChar char="•"/>
            </a:pPr>
            <a:r>
              <a:rPr lang="en-US" dirty="0" smtClean="0"/>
              <a:t>Spectrophotometer</a:t>
            </a:r>
          </a:p>
          <a:p>
            <a:pPr>
              <a:buFont typeface="Arial" pitchFamily="34" charset="0"/>
              <a:buChar char="•"/>
            </a:pPr>
            <a:r>
              <a:rPr lang="en-US" dirty="0" smtClean="0"/>
              <a:t>Analyzes the water sample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were 49 animals in all and 100 legs. How many were chickens and rabbits where their in all?</a:t>
            </a:r>
          </a:p>
          <a:p>
            <a:endParaRPr lang="en-US" dirty="0" smtClean="0"/>
          </a:p>
          <a:p>
            <a:r>
              <a:rPr lang="en-US" dirty="0" smtClean="0"/>
              <a:t>This results in a pair of linear equations</a:t>
            </a:r>
          </a:p>
          <a:p>
            <a:endParaRPr lang="en-US" dirty="0" smtClean="0"/>
          </a:p>
          <a:p>
            <a:pPr algn="ctr">
              <a:buNone/>
            </a:pPr>
            <a:r>
              <a:rPr lang="en-US" dirty="0" err="1" smtClean="0"/>
              <a:t>x+y</a:t>
            </a:r>
            <a:r>
              <a:rPr lang="en-US" dirty="0" smtClean="0"/>
              <a:t>=49</a:t>
            </a:r>
            <a:br>
              <a:rPr lang="en-US" dirty="0" smtClean="0"/>
            </a:br>
            <a:r>
              <a:rPr lang="en-US" dirty="0" smtClean="0"/>
              <a:t>2x+4y=100</a:t>
            </a:r>
            <a:endParaRPr lang="en-US" dirty="0"/>
          </a:p>
        </p:txBody>
      </p:sp>
      <p:sp>
        <p:nvSpPr>
          <p:cNvPr id="3" name="Title 2"/>
          <p:cNvSpPr>
            <a:spLocks noGrp="1"/>
          </p:cNvSpPr>
          <p:nvPr>
            <p:ph type="title"/>
          </p:nvPr>
        </p:nvSpPr>
        <p:spPr/>
        <p:txBody>
          <a:bodyPr/>
          <a:lstStyle/>
          <a:p>
            <a:r>
              <a:rPr lang="en-US" dirty="0" smtClean="0"/>
              <a:t>Method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Excel- Results</a:t>
            </a:r>
            <a:endParaRPr lang="en-US" dirty="0"/>
          </a:p>
        </p:txBody>
      </p:sp>
      <p:graphicFrame>
        <p:nvGraphicFramePr>
          <p:cNvPr id="6" name="Content Placeholder 5"/>
          <p:cNvGraphicFramePr>
            <a:graphicFrameLocks noGrp="1"/>
          </p:cNvGraphicFramePr>
          <p:nvPr>
            <p:ph idx="1"/>
          </p:nvPr>
        </p:nvGraphicFramePr>
        <p:xfrm>
          <a:off x="2286000" y="1481138"/>
          <a:ext cx="6400800" cy="33194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1676400"/>
            <a:ext cx="2667000" cy="369332"/>
          </a:xfrm>
          <a:prstGeom prst="rect">
            <a:avLst/>
          </a:prstGeom>
          <a:noFill/>
        </p:spPr>
        <p:txBody>
          <a:bodyPr wrap="square" rtlCol="0">
            <a:spAutoFit/>
          </a:bodyPr>
          <a:lstStyle/>
          <a:p>
            <a:r>
              <a:rPr lang="en-US" dirty="0" smtClean="0"/>
              <a:t>Sample 1</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381</TotalTime>
  <Words>529</Words>
  <Application>Microsoft Office PowerPoint</Application>
  <PresentationFormat>On-screen Show (4:3)</PresentationFormat>
  <Paragraphs>149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Oceanography Team 2008-2009</vt:lpstr>
      <vt:lpstr>Abstract</vt:lpstr>
      <vt:lpstr>Process</vt:lpstr>
      <vt:lpstr>Samples</vt:lpstr>
      <vt:lpstr>First Steps</vt:lpstr>
      <vt:lpstr>Instruments </vt:lpstr>
      <vt:lpstr>Instruments</vt:lpstr>
      <vt:lpstr>Method</vt:lpstr>
      <vt:lpstr>Microsoft Excel- Results</vt:lpstr>
      <vt:lpstr>Microsoft Excel- Data</vt:lpstr>
      <vt:lpstr>Pure Water</vt:lpstr>
      <vt:lpstr>Chlorophyll a</vt:lpstr>
      <vt:lpstr>Amazon Dissolved Organic Carbon(DOC)</vt:lpstr>
      <vt:lpstr>Graphs</vt:lpstr>
      <vt:lpstr>Graphs</vt:lpstr>
      <vt:lpstr>Graphs</vt:lpstr>
      <vt:lpstr>Graphs</vt:lpstr>
      <vt:lpstr>Results</vt:lpstr>
      <vt:lpstr>Future Works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Oceanography Team 2008-2009</dc:title>
  <dc:creator>Justin M Deloatch</dc:creator>
  <cp:lastModifiedBy>Jeffrey A. Wood</cp:lastModifiedBy>
  <cp:revision>59</cp:revision>
  <cp:lastPrinted>2009-04-09T21:28:51Z</cp:lastPrinted>
  <dcterms:created xsi:type="dcterms:W3CDTF">2009-04-09T21:27:40Z</dcterms:created>
  <dcterms:modified xsi:type="dcterms:W3CDTF">2009-05-15T12:35:04Z</dcterms:modified>
</cp:coreProperties>
</file>