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9" r:id="rId32"/>
    <p:sldId id="291" r:id="rId33"/>
    <p:sldId id="292" r:id="rId34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32" y="-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676" y="2834640"/>
            <a:ext cx="13822998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9352" y="5120640"/>
            <a:ext cx="11383645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3625" y="3088513"/>
            <a:ext cx="6707505" cy="4956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022840" y="2669413"/>
            <a:ext cx="4447540" cy="4956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9144000"/>
          </a:xfrm>
          <a:custGeom>
            <a:avLst/>
            <a:gdLst/>
            <a:ahLst/>
            <a:cxnLst/>
            <a:rect l="l" t="t" r="r" b="b"/>
            <a:pathLst>
              <a:path w="16256635" h="9144000">
                <a:moveTo>
                  <a:pt x="0" y="9144000"/>
                </a:moveTo>
                <a:lnTo>
                  <a:pt x="16256508" y="9144000"/>
                </a:lnTo>
                <a:lnTo>
                  <a:pt x="16256508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5995" y="206120"/>
            <a:ext cx="11770359" cy="234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28977" y="3202813"/>
            <a:ext cx="6604000" cy="276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9199" y="8503920"/>
            <a:ext cx="5203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117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8892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1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3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6858" y="3400805"/>
            <a:ext cx="1214945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Python - Loops and</a:t>
            </a:r>
            <a:r>
              <a:rPr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00FF"/>
                </a:solidFill>
              </a:rPr>
              <a:t>Iteration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85168" y="1091311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29" h="567689">
                <a:moveTo>
                  <a:pt x="0" y="418592"/>
                </a:moveTo>
                <a:lnTo>
                  <a:pt x="79121" y="567563"/>
                </a:lnTo>
                <a:lnTo>
                  <a:pt x="126102" y="467614"/>
                </a:lnTo>
                <a:lnTo>
                  <a:pt x="51561" y="467614"/>
                </a:lnTo>
                <a:lnTo>
                  <a:pt x="51155" y="450860"/>
                </a:lnTo>
                <a:lnTo>
                  <a:pt x="0" y="418592"/>
                </a:lnTo>
                <a:close/>
              </a:path>
              <a:path w="151129" h="567689">
                <a:moveTo>
                  <a:pt x="51155" y="450860"/>
                </a:moveTo>
                <a:lnTo>
                  <a:pt x="51561" y="467614"/>
                </a:lnTo>
                <a:lnTo>
                  <a:pt x="76707" y="466979"/>
                </a:lnTo>
                <a:lnTo>
                  <a:pt x="51155" y="450860"/>
                </a:lnTo>
                <a:close/>
              </a:path>
              <a:path w="151129" h="567689">
                <a:moveTo>
                  <a:pt x="150875" y="414909"/>
                </a:moveTo>
                <a:lnTo>
                  <a:pt x="101448" y="449609"/>
                </a:lnTo>
                <a:lnTo>
                  <a:pt x="101853" y="466344"/>
                </a:lnTo>
                <a:lnTo>
                  <a:pt x="51561" y="467614"/>
                </a:lnTo>
                <a:lnTo>
                  <a:pt x="126102" y="467614"/>
                </a:lnTo>
                <a:lnTo>
                  <a:pt x="150875" y="414909"/>
                </a:lnTo>
                <a:close/>
              </a:path>
              <a:path w="151129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9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29" h="567689">
                <a:moveTo>
                  <a:pt x="101448" y="449609"/>
                </a:moveTo>
                <a:lnTo>
                  <a:pt x="76707" y="466979"/>
                </a:lnTo>
                <a:lnTo>
                  <a:pt x="101853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32492" y="1650492"/>
            <a:ext cx="2871470" cy="1271270"/>
          </a:xfrm>
          <a:custGeom>
            <a:avLst/>
            <a:gdLst/>
            <a:ahLst/>
            <a:cxnLst/>
            <a:rect l="l" t="t" r="r" b="b"/>
            <a:pathLst>
              <a:path w="2871470" h="1271270">
                <a:moveTo>
                  <a:pt x="1435607" y="0"/>
                </a:moveTo>
                <a:lnTo>
                  <a:pt x="0" y="635507"/>
                </a:lnTo>
                <a:lnTo>
                  <a:pt x="1435607" y="1271015"/>
                </a:lnTo>
                <a:lnTo>
                  <a:pt x="2871215" y="635507"/>
                </a:lnTo>
                <a:lnTo>
                  <a:pt x="1435607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661904" y="1923288"/>
            <a:ext cx="1641348" cy="873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94314" y="2038857"/>
            <a:ext cx="114935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35" dirty="0">
                <a:solidFill>
                  <a:srgbClr val="FF0000"/>
                </a:solidFill>
                <a:latin typeface="Arial"/>
                <a:cs typeface="Arial"/>
              </a:rPr>
              <a:t>True</a:t>
            </a:r>
            <a:r>
              <a:rPr sz="31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46180" y="2960370"/>
            <a:ext cx="194945" cy="4019550"/>
          </a:xfrm>
          <a:custGeom>
            <a:avLst/>
            <a:gdLst/>
            <a:ahLst/>
            <a:cxnLst/>
            <a:rect l="l" t="t" r="r" b="b"/>
            <a:pathLst>
              <a:path w="194945" h="4019550">
                <a:moveTo>
                  <a:pt x="120269" y="100583"/>
                </a:moveTo>
                <a:lnTo>
                  <a:pt x="94716" y="116702"/>
                </a:lnTo>
                <a:lnTo>
                  <a:pt x="0" y="4018153"/>
                </a:lnTo>
                <a:lnTo>
                  <a:pt x="50292" y="4019423"/>
                </a:lnTo>
                <a:lnTo>
                  <a:pt x="145005" y="117950"/>
                </a:lnTo>
                <a:lnTo>
                  <a:pt x="120269" y="100583"/>
                </a:lnTo>
                <a:close/>
              </a:path>
              <a:path w="194945" h="4019550">
                <a:moveTo>
                  <a:pt x="169663" y="99949"/>
                </a:moveTo>
                <a:lnTo>
                  <a:pt x="95123" y="99949"/>
                </a:lnTo>
                <a:lnTo>
                  <a:pt x="145415" y="101091"/>
                </a:lnTo>
                <a:lnTo>
                  <a:pt x="145005" y="117950"/>
                </a:lnTo>
                <a:lnTo>
                  <a:pt x="194437" y="152653"/>
                </a:lnTo>
                <a:lnTo>
                  <a:pt x="169663" y="99949"/>
                </a:lnTo>
                <a:close/>
              </a:path>
              <a:path w="194945" h="4019550">
                <a:moveTo>
                  <a:pt x="122681" y="0"/>
                </a:moveTo>
                <a:lnTo>
                  <a:pt x="43561" y="148970"/>
                </a:lnTo>
                <a:lnTo>
                  <a:pt x="94716" y="116702"/>
                </a:lnTo>
                <a:lnTo>
                  <a:pt x="95123" y="99949"/>
                </a:lnTo>
                <a:lnTo>
                  <a:pt x="169663" y="99949"/>
                </a:lnTo>
                <a:lnTo>
                  <a:pt x="122681" y="0"/>
                </a:lnTo>
                <a:close/>
              </a:path>
              <a:path w="194945" h="4019550">
                <a:moveTo>
                  <a:pt x="123062" y="100583"/>
                </a:moveTo>
                <a:lnTo>
                  <a:pt x="120269" y="100583"/>
                </a:lnTo>
                <a:lnTo>
                  <a:pt x="145005" y="117950"/>
                </a:lnTo>
                <a:lnTo>
                  <a:pt x="145415" y="101091"/>
                </a:lnTo>
                <a:lnTo>
                  <a:pt x="123062" y="100583"/>
                </a:lnTo>
                <a:close/>
              </a:path>
              <a:path w="194945" h="4019550">
                <a:moveTo>
                  <a:pt x="95123" y="99949"/>
                </a:moveTo>
                <a:lnTo>
                  <a:pt x="94716" y="116702"/>
                </a:lnTo>
                <a:lnTo>
                  <a:pt x="120269" y="100583"/>
                </a:lnTo>
                <a:lnTo>
                  <a:pt x="123062" y="100583"/>
                </a:lnTo>
                <a:lnTo>
                  <a:pt x="95123" y="9994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0754" y="2280666"/>
            <a:ext cx="779145" cy="15240"/>
          </a:xfrm>
          <a:custGeom>
            <a:avLst/>
            <a:gdLst/>
            <a:ahLst/>
            <a:cxnLst/>
            <a:rect l="l" t="t" r="r" b="b"/>
            <a:pathLst>
              <a:path w="779144" h="15239">
                <a:moveTo>
                  <a:pt x="778763" y="15239"/>
                </a:moveTo>
                <a:lnTo>
                  <a:pt x="0" y="0"/>
                </a:lnTo>
              </a:path>
            </a:pathLst>
          </a:custGeom>
          <a:ln w="50291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564108" y="2280030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30" h="645794">
                <a:moveTo>
                  <a:pt x="0" y="492633"/>
                </a:moveTo>
                <a:lnTo>
                  <a:pt x="71882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9" y="544195"/>
                </a:lnTo>
                <a:lnTo>
                  <a:pt x="49545" y="527357"/>
                </a:lnTo>
                <a:lnTo>
                  <a:pt x="0" y="492633"/>
                </a:lnTo>
                <a:close/>
              </a:path>
              <a:path w="151130" h="645794">
                <a:moveTo>
                  <a:pt x="49545" y="527357"/>
                </a:moveTo>
                <a:lnTo>
                  <a:pt x="49149" y="544195"/>
                </a:lnTo>
                <a:lnTo>
                  <a:pt x="99440" y="545338"/>
                </a:lnTo>
                <a:lnTo>
                  <a:pt x="99455" y="544703"/>
                </a:lnTo>
                <a:lnTo>
                  <a:pt x="74295" y="544703"/>
                </a:lnTo>
                <a:lnTo>
                  <a:pt x="49545" y="527357"/>
                </a:lnTo>
                <a:close/>
              </a:path>
              <a:path w="151130" h="645794">
                <a:moveTo>
                  <a:pt x="150876" y="496189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6" y="496189"/>
                </a:lnTo>
                <a:close/>
              </a:path>
              <a:path w="151130" h="645794">
                <a:moveTo>
                  <a:pt x="61976" y="0"/>
                </a:moveTo>
                <a:lnTo>
                  <a:pt x="49545" y="527357"/>
                </a:lnTo>
                <a:lnTo>
                  <a:pt x="74295" y="544703"/>
                </a:lnTo>
                <a:lnTo>
                  <a:pt x="99837" y="528521"/>
                </a:lnTo>
                <a:lnTo>
                  <a:pt x="112268" y="1270"/>
                </a:lnTo>
                <a:lnTo>
                  <a:pt x="61976" y="0"/>
                </a:lnTo>
                <a:close/>
              </a:path>
              <a:path w="151130" h="645794">
                <a:moveTo>
                  <a:pt x="99837" y="528521"/>
                </a:moveTo>
                <a:lnTo>
                  <a:pt x="74295" y="544703"/>
                </a:lnTo>
                <a:lnTo>
                  <a:pt x="99455" y="544703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388090" y="6945630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40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78161" y="2222373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41" y="0"/>
                </a:moveTo>
                <a:lnTo>
                  <a:pt x="0" y="76580"/>
                </a:lnTo>
                <a:lnTo>
                  <a:pt x="151511" y="150875"/>
                </a:lnTo>
                <a:lnTo>
                  <a:pt x="117645" y="100965"/>
                </a:lnTo>
                <a:lnTo>
                  <a:pt x="100838" y="100965"/>
                </a:lnTo>
                <a:lnTo>
                  <a:pt x="100330" y="50673"/>
                </a:lnTo>
                <a:lnTo>
                  <a:pt x="117138" y="50543"/>
                </a:lnTo>
                <a:lnTo>
                  <a:pt x="150241" y="0"/>
                </a:lnTo>
                <a:close/>
              </a:path>
              <a:path w="396875" h="151130">
                <a:moveTo>
                  <a:pt x="100584" y="75819"/>
                </a:moveTo>
                <a:lnTo>
                  <a:pt x="100838" y="100965"/>
                </a:lnTo>
                <a:lnTo>
                  <a:pt x="117558" y="100835"/>
                </a:lnTo>
                <a:lnTo>
                  <a:pt x="100584" y="75819"/>
                </a:lnTo>
                <a:close/>
              </a:path>
              <a:path w="396875" h="151130">
                <a:moveTo>
                  <a:pt x="117558" y="100835"/>
                </a:moveTo>
                <a:lnTo>
                  <a:pt x="100838" y="100965"/>
                </a:lnTo>
                <a:lnTo>
                  <a:pt x="117645" y="100965"/>
                </a:lnTo>
                <a:lnTo>
                  <a:pt x="117558" y="100835"/>
                </a:lnTo>
                <a:close/>
              </a:path>
              <a:path w="396875" h="151130">
                <a:moveTo>
                  <a:pt x="395986" y="48386"/>
                </a:moveTo>
                <a:lnTo>
                  <a:pt x="117138" y="50543"/>
                </a:lnTo>
                <a:lnTo>
                  <a:pt x="100584" y="75819"/>
                </a:lnTo>
                <a:lnTo>
                  <a:pt x="117558" y="100835"/>
                </a:lnTo>
                <a:lnTo>
                  <a:pt x="396494" y="98678"/>
                </a:lnTo>
                <a:lnTo>
                  <a:pt x="395986" y="48386"/>
                </a:lnTo>
                <a:close/>
              </a:path>
              <a:path w="396875" h="151130">
                <a:moveTo>
                  <a:pt x="117138" y="50543"/>
                </a:moveTo>
                <a:lnTo>
                  <a:pt x="100330" y="50673"/>
                </a:lnTo>
                <a:lnTo>
                  <a:pt x="100584" y="75819"/>
                </a:lnTo>
                <a:lnTo>
                  <a:pt x="117138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04016" y="7423531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29" h="645795">
                <a:moveTo>
                  <a:pt x="0" y="492671"/>
                </a:moveTo>
                <a:lnTo>
                  <a:pt x="71881" y="645287"/>
                </a:lnTo>
                <a:lnTo>
                  <a:pt x="124861" y="545325"/>
                </a:lnTo>
                <a:lnTo>
                  <a:pt x="99440" y="545325"/>
                </a:lnTo>
                <a:lnTo>
                  <a:pt x="49149" y="544131"/>
                </a:lnTo>
                <a:lnTo>
                  <a:pt x="49543" y="527385"/>
                </a:lnTo>
                <a:lnTo>
                  <a:pt x="0" y="492671"/>
                </a:lnTo>
                <a:close/>
              </a:path>
              <a:path w="151129" h="645795">
                <a:moveTo>
                  <a:pt x="99836" y="528556"/>
                </a:moveTo>
                <a:lnTo>
                  <a:pt x="74294" y="544728"/>
                </a:lnTo>
                <a:lnTo>
                  <a:pt x="99440" y="545325"/>
                </a:lnTo>
                <a:lnTo>
                  <a:pt x="99836" y="528556"/>
                </a:lnTo>
                <a:close/>
              </a:path>
              <a:path w="151129" h="645795">
                <a:moveTo>
                  <a:pt x="150875" y="496239"/>
                </a:moveTo>
                <a:lnTo>
                  <a:pt x="99836" y="528556"/>
                </a:lnTo>
                <a:lnTo>
                  <a:pt x="99440" y="545325"/>
                </a:lnTo>
                <a:lnTo>
                  <a:pt x="124861" y="545325"/>
                </a:lnTo>
                <a:lnTo>
                  <a:pt x="150875" y="496239"/>
                </a:lnTo>
                <a:close/>
              </a:path>
              <a:path w="151129" h="645795">
                <a:moveTo>
                  <a:pt x="49543" y="527385"/>
                </a:moveTo>
                <a:lnTo>
                  <a:pt x="49149" y="544131"/>
                </a:lnTo>
                <a:lnTo>
                  <a:pt x="74294" y="544728"/>
                </a:lnTo>
                <a:lnTo>
                  <a:pt x="49543" y="527385"/>
                </a:lnTo>
                <a:close/>
              </a:path>
              <a:path w="151129" h="645795">
                <a:moveTo>
                  <a:pt x="61975" y="0"/>
                </a:moveTo>
                <a:lnTo>
                  <a:pt x="49543" y="527385"/>
                </a:lnTo>
                <a:lnTo>
                  <a:pt x="74294" y="544728"/>
                </a:lnTo>
                <a:lnTo>
                  <a:pt x="99836" y="528556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61703" y="2286507"/>
            <a:ext cx="156845" cy="5154930"/>
          </a:xfrm>
          <a:custGeom>
            <a:avLst/>
            <a:gdLst/>
            <a:ahLst/>
            <a:cxnLst/>
            <a:rect l="l" t="t" r="r" b="b"/>
            <a:pathLst>
              <a:path w="156845" h="5154930">
                <a:moveTo>
                  <a:pt x="0" y="5002657"/>
                </a:moveTo>
                <a:lnTo>
                  <a:pt x="73787" y="5154422"/>
                </a:lnTo>
                <a:lnTo>
                  <a:pt x="125353" y="5054092"/>
                </a:lnTo>
                <a:lnTo>
                  <a:pt x="100075" y="5054092"/>
                </a:lnTo>
                <a:lnTo>
                  <a:pt x="49783" y="5053584"/>
                </a:lnTo>
                <a:lnTo>
                  <a:pt x="49972" y="5036790"/>
                </a:lnTo>
                <a:lnTo>
                  <a:pt x="0" y="5002657"/>
                </a:lnTo>
                <a:close/>
              </a:path>
              <a:path w="156845" h="5154930">
                <a:moveTo>
                  <a:pt x="100263" y="5037358"/>
                </a:moveTo>
                <a:lnTo>
                  <a:pt x="74929" y="5053838"/>
                </a:lnTo>
                <a:lnTo>
                  <a:pt x="100075" y="5054092"/>
                </a:lnTo>
                <a:lnTo>
                  <a:pt x="100263" y="5037358"/>
                </a:lnTo>
                <a:close/>
              </a:path>
              <a:path w="156845" h="5154930">
                <a:moveTo>
                  <a:pt x="150875" y="5004435"/>
                </a:moveTo>
                <a:lnTo>
                  <a:pt x="100263" y="5037358"/>
                </a:lnTo>
                <a:lnTo>
                  <a:pt x="100075" y="5054092"/>
                </a:lnTo>
                <a:lnTo>
                  <a:pt x="125353" y="5054092"/>
                </a:lnTo>
                <a:lnTo>
                  <a:pt x="150875" y="5004435"/>
                </a:lnTo>
                <a:close/>
              </a:path>
              <a:path w="156845" h="5154930">
                <a:moveTo>
                  <a:pt x="49972" y="5036790"/>
                </a:moveTo>
                <a:lnTo>
                  <a:pt x="49783" y="5053584"/>
                </a:lnTo>
                <a:lnTo>
                  <a:pt x="74929" y="5053838"/>
                </a:lnTo>
                <a:lnTo>
                  <a:pt x="49972" y="5036790"/>
                </a:lnTo>
                <a:close/>
              </a:path>
              <a:path w="156845" h="5154930">
                <a:moveTo>
                  <a:pt x="106552" y="0"/>
                </a:moveTo>
                <a:lnTo>
                  <a:pt x="49972" y="5036790"/>
                </a:lnTo>
                <a:lnTo>
                  <a:pt x="74930" y="5053838"/>
                </a:lnTo>
                <a:lnTo>
                  <a:pt x="100263" y="5037358"/>
                </a:lnTo>
                <a:lnTo>
                  <a:pt x="156845" y="508"/>
                </a:lnTo>
                <a:lnTo>
                  <a:pt x="106552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18726" y="744093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210293" y="1561845"/>
            <a:ext cx="6115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931907" y="80391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4">
                <a:moveTo>
                  <a:pt x="0" y="749808"/>
                </a:moveTo>
                <a:lnTo>
                  <a:pt x="2919983" y="749808"/>
                </a:lnTo>
                <a:lnTo>
                  <a:pt x="2919983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05059" y="8007095"/>
            <a:ext cx="2804159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931907" y="8039100"/>
            <a:ext cx="2920365" cy="7499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9250">
              <a:lnSpc>
                <a:spcPct val="100000"/>
              </a:lnSpc>
              <a:spcBef>
                <a:spcPts val="77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'Done'</a:t>
            </a:r>
            <a:endParaRPr sz="3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30986" y="2006218"/>
            <a:ext cx="77089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92000" y="2933700"/>
            <a:ext cx="12700" cy="749935"/>
          </a:xfrm>
          <a:custGeom>
            <a:avLst/>
            <a:gdLst/>
            <a:ahLst/>
            <a:cxnLst/>
            <a:rect l="l" t="t" r="r" b="b"/>
            <a:pathLst>
              <a:path w="12700" h="749935">
                <a:moveTo>
                  <a:pt x="0" y="749808"/>
                </a:moveTo>
                <a:lnTo>
                  <a:pt x="12192" y="749808"/>
                </a:lnTo>
                <a:lnTo>
                  <a:pt x="12192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30784" y="2901695"/>
            <a:ext cx="1075944" cy="981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04192" y="2933700"/>
            <a:ext cx="2921635" cy="74993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760"/>
              </a:spcBef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endParaRPr sz="35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141707" y="5879591"/>
            <a:ext cx="12700" cy="749935"/>
          </a:xfrm>
          <a:custGeom>
            <a:avLst/>
            <a:gdLst/>
            <a:ahLst/>
            <a:cxnLst/>
            <a:rect l="l" t="t" r="r" b="b"/>
            <a:pathLst>
              <a:path w="12700" h="749934">
                <a:moveTo>
                  <a:pt x="0" y="749808"/>
                </a:moveTo>
                <a:lnTo>
                  <a:pt x="12192" y="749808"/>
                </a:lnTo>
                <a:lnTo>
                  <a:pt x="12192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41452" y="5847588"/>
            <a:ext cx="952500" cy="98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153900" y="5879591"/>
            <a:ext cx="2921635" cy="7499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770"/>
              </a:spcBef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5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022073" y="1432686"/>
            <a:ext cx="3003550" cy="372745"/>
          </a:xfrm>
          <a:custGeom>
            <a:avLst/>
            <a:gdLst/>
            <a:ahLst/>
            <a:cxnLst/>
            <a:rect l="l" t="t" r="r" b="b"/>
            <a:pathLst>
              <a:path w="3003550" h="372744">
                <a:moveTo>
                  <a:pt x="143001" y="222123"/>
                </a:moveTo>
                <a:lnTo>
                  <a:pt x="0" y="311531"/>
                </a:lnTo>
                <a:lnTo>
                  <a:pt x="157352" y="372237"/>
                </a:lnTo>
                <a:lnTo>
                  <a:pt x="120480" y="327025"/>
                </a:lnTo>
                <a:lnTo>
                  <a:pt x="102489" y="327025"/>
                </a:lnTo>
                <a:lnTo>
                  <a:pt x="97790" y="276987"/>
                </a:lnTo>
                <a:lnTo>
                  <a:pt x="114371" y="275403"/>
                </a:lnTo>
                <a:lnTo>
                  <a:pt x="143001" y="222123"/>
                </a:lnTo>
                <a:close/>
              </a:path>
              <a:path w="3003550" h="372744">
                <a:moveTo>
                  <a:pt x="100147" y="302093"/>
                </a:moveTo>
                <a:lnTo>
                  <a:pt x="102489" y="327025"/>
                </a:lnTo>
                <a:lnTo>
                  <a:pt x="119180" y="325431"/>
                </a:lnTo>
                <a:lnTo>
                  <a:pt x="100147" y="302093"/>
                </a:lnTo>
                <a:close/>
              </a:path>
              <a:path w="3003550" h="372744">
                <a:moveTo>
                  <a:pt x="119180" y="325431"/>
                </a:moveTo>
                <a:lnTo>
                  <a:pt x="102489" y="327025"/>
                </a:lnTo>
                <a:lnTo>
                  <a:pt x="120480" y="327025"/>
                </a:lnTo>
                <a:lnTo>
                  <a:pt x="119180" y="325431"/>
                </a:lnTo>
                <a:close/>
              </a:path>
              <a:path w="3003550" h="372744">
                <a:moveTo>
                  <a:pt x="2998343" y="0"/>
                </a:moveTo>
                <a:lnTo>
                  <a:pt x="114371" y="275403"/>
                </a:lnTo>
                <a:lnTo>
                  <a:pt x="100130" y="301905"/>
                </a:lnTo>
                <a:lnTo>
                  <a:pt x="100147" y="302093"/>
                </a:lnTo>
                <a:lnTo>
                  <a:pt x="119180" y="325431"/>
                </a:lnTo>
                <a:lnTo>
                  <a:pt x="3003168" y="50038"/>
                </a:lnTo>
                <a:lnTo>
                  <a:pt x="2998343" y="0"/>
                </a:lnTo>
                <a:close/>
              </a:path>
              <a:path w="3003550" h="372744">
                <a:moveTo>
                  <a:pt x="114371" y="275403"/>
                </a:moveTo>
                <a:lnTo>
                  <a:pt x="97790" y="276987"/>
                </a:lnTo>
                <a:lnTo>
                  <a:pt x="100130" y="301905"/>
                </a:lnTo>
                <a:lnTo>
                  <a:pt x="114371" y="27540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44954" y="2365883"/>
            <a:ext cx="4507865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</a:t>
            </a:r>
            <a:r>
              <a:rPr sz="360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7E00"/>
                </a:solidFill>
                <a:latin typeface="Arial"/>
                <a:cs typeface="Arial"/>
              </a:rPr>
              <a:t>True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393700" marR="508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raw_input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'&gt;</a:t>
            </a:r>
            <a:r>
              <a:rPr sz="3600" spc="-12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’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[0]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==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'#'</a:t>
            </a:r>
            <a:r>
              <a:rPr sz="3600" spc="-114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1028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continue</a:t>
            </a:r>
            <a:endParaRPr sz="3600">
              <a:latin typeface="Arial"/>
              <a:cs typeface="Arial"/>
            </a:endParaRPr>
          </a:p>
          <a:p>
            <a:pPr marL="1028700" marR="679450" indent="-50927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== 'done'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65757" y="3010661"/>
            <a:ext cx="238760" cy="901065"/>
          </a:xfrm>
          <a:custGeom>
            <a:avLst/>
            <a:gdLst/>
            <a:ahLst/>
            <a:cxnLst/>
            <a:rect l="l" t="t" r="r" b="b"/>
            <a:pathLst>
              <a:path w="238760" h="901064">
                <a:moveTo>
                  <a:pt x="173779" y="98841"/>
                </a:moveTo>
                <a:lnTo>
                  <a:pt x="146147" y="110678"/>
                </a:lnTo>
                <a:lnTo>
                  <a:pt x="0" y="891539"/>
                </a:lnTo>
                <a:lnTo>
                  <a:pt x="49530" y="900684"/>
                </a:lnTo>
                <a:lnTo>
                  <a:pt x="195546" y="119980"/>
                </a:lnTo>
                <a:lnTo>
                  <a:pt x="173928" y="98869"/>
                </a:lnTo>
                <a:lnTo>
                  <a:pt x="173779" y="98841"/>
                </a:lnTo>
                <a:close/>
              </a:path>
              <a:path w="238760" h="901064">
                <a:moveTo>
                  <a:pt x="220646" y="98805"/>
                </a:moveTo>
                <a:lnTo>
                  <a:pt x="173862" y="98805"/>
                </a:lnTo>
                <a:lnTo>
                  <a:pt x="198628" y="103504"/>
                </a:lnTo>
                <a:lnTo>
                  <a:pt x="195546" y="119980"/>
                </a:lnTo>
                <a:lnTo>
                  <a:pt x="238760" y="162178"/>
                </a:lnTo>
                <a:lnTo>
                  <a:pt x="220646" y="98805"/>
                </a:lnTo>
                <a:close/>
              </a:path>
              <a:path w="238760" h="901064">
                <a:moveTo>
                  <a:pt x="192405" y="0"/>
                </a:moveTo>
                <a:lnTo>
                  <a:pt x="90550" y="134492"/>
                </a:lnTo>
                <a:lnTo>
                  <a:pt x="146147" y="110678"/>
                </a:lnTo>
                <a:lnTo>
                  <a:pt x="149225" y="94234"/>
                </a:lnTo>
                <a:lnTo>
                  <a:pt x="219339" y="94234"/>
                </a:lnTo>
                <a:lnTo>
                  <a:pt x="192405" y="0"/>
                </a:lnTo>
                <a:close/>
              </a:path>
              <a:path w="238760" h="901064">
                <a:moveTo>
                  <a:pt x="173928" y="98869"/>
                </a:moveTo>
                <a:lnTo>
                  <a:pt x="195546" y="119980"/>
                </a:lnTo>
                <a:lnTo>
                  <a:pt x="198628" y="103504"/>
                </a:lnTo>
                <a:lnTo>
                  <a:pt x="173928" y="98869"/>
                </a:lnTo>
                <a:close/>
              </a:path>
              <a:path w="238760" h="901064">
                <a:moveTo>
                  <a:pt x="149225" y="94234"/>
                </a:moveTo>
                <a:lnTo>
                  <a:pt x="146147" y="110678"/>
                </a:lnTo>
                <a:lnTo>
                  <a:pt x="173779" y="98841"/>
                </a:lnTo>
                <a:lnTo>
                  <a:pt x="149225" y="94234"/>
                </a:lnTo>
                <a:close/>
              </a:path>
              <a:path w="238760" h="901064">
                <a:moveTo>
                  <a:pt x="219339" y="94234"/>
                </a:moveTo>
                <a:lnTo>
                  <a:pt x="149225" y="94234"/>
                </a:lnTo>
                <a:lnTo>
                  <a:pt x="173779" y="98841"/>
                </a:lnTo>
                <a:lnTo>
                  <a:pt x="220646" y="98805"/>
                </a:lnTo>
                <a:lnTo>
                  <a:pt x="219339" y="942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34133" y="3895216"/>
            <a:ext cx="1131570" cy="502920"/>
          </a:xfrm>
          <a:custGeom>
            <a:avLst/>
            <a:gdLst/>
            <a:ahLst/>
            <a:cxnLst/>
            <a:rect l="l" t="t" r="r" b="b"/>
            <a:pathLst>
              <a:path w="1131570" h="502920">
                <a:moveTo>
                  <a:pt x="117996" y="33519"/>
                </a:moveTo>
                <a:lnTo>
                  <a:pt x="92837" y="50292"/>
                </a:lnTo>
                <a:lnTo>
                  <a:pt x="98638" y="79978"/>
                </a:lnTo>
                <a:lnTo>
                  <a:pt x="1112012" y="502666"/>
                </a:lnTo>
                <a:lnTo>
                  <a:pt x="1131316" y="456184"/>
                </a:lnTo>
                <a:lnTo>
                  <a:pt x="117996" y="33519"/>
                </a:lnTo>
                <a:close/>
              </a:path>
              <a:path w="1131570" h="502920">
                <a:moveTo>
                  <a:pt x="168275" y="0"/>
                </a:moveTo>
                <a:lnTo>
                  <a:pt x="0" y="11557"/>
                </a:lnTo>
                <a:lnTo>
                  <a:pt x="110236" y="139319"/>
                </a:lnTo>
                <a:lnTo>
                  <a:pt x="98638" y="79978"/>
                </a:lnTo>
                <a:lnTo>
                  <a:pt x="83185" y="73533"/>
                </a:lnTo>
                <a:lnTo>
                  <a:pt x="102489" y="27050"/>
                </a:lnTo>
                <a:lnTo>
                  <a:pt x="127698" y="27050"/>
                </a:lnTo>
                <a:lnTo>
                  <a:pt x="168275" y="0"/>
                </a:lnTo>
                <a:close/>
              </a:path>
              <a:path w="1131570" h="502920">
                <a:moveTo>
                  <a:pt x="92837" y="50292"/>
                </a:moveTo>
                <a:lnTo>
                  <a:pt x="83185" y="73533"/>
                </a:lnTo>
                <a:lnTo>
                  <a:pt x="98638" y="79978"/>
                </a:lnTo>
                <a:lnTo>
                  <a:pt x="92837" y="50292"/>
                </a:lnTo>
                <a:close/>
              </a:path>
              <a:path w="1131570" h="502920">
                <a:moveTo>
                  <a:pt x="102489" y="27050"/>
                </a:moveTo>
                <a:lnTo>
                  <a:pt x="92837" y="50292"/>
                </a:lnTo>
                <a:lnTo>
                  <a:pt x="117996" y="33519"/>
                </a:lnTo>
                <a:lnTo>
                  <a:pt x="102489" y="27050"/>
                </a:lnTo>
                <a:close/>
              </a:path>
              <a:path w="1131570" h="502920">
                <a:moveTo>
                  <a:pt x="127698" y="27050"/>
                </a:moveTo>
                <a:lnTo>
                  <a:pt x="102489" y="27050"/>
                </a:lnTo>
                <a:lnTo>
                  <a:pt x="117996" y="33519"/>
                </a:lnTo>
                <a:lnTo>
                  <a:pt x="127698" y="270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635989" y="2280666"/>
            <a:ext cx="0" cy="653415"/>
          </a:xfrm>
          <a:custGeom>
            <a:avLst/>
            <a:gdLst/>
            <a:ahLst/>
            <a:cxnLst/>
            <a:rect l="l" t="t" r="r" b="b"/>
            <a:pathLst>
              <a:path h="653414">
                <a:moveTo>
                  <a:pt x="0" y="0"/>
                </a:moveTo>
                <a:lnTo>
                  <a:pt x="0" y="653033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635989" y="3683508"/>
            <a:ext cx="0" cy="2196465"/>
          </a:xfrm>
          <a:custGeom>
            <a:avLst/>
            <a:gdLst/>
            <a:ahLst/>
            <a:cxnLst/>
            <a:rect l="l" t="t" r="r" b="b"/>
            <a:pathLst>
              <a:path h="2196465">
                <a:moveTo>
                  <a:pt x="0" y="0"/>
                </a:moveTo>
                <a:lnTo>
                  <a:pt x="0" y="2196083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635989" y="6629400"/>
            <a:ext cx="0" cy="359410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204192" y="2933700"/>
            <a:ext cx="2921635" cy="749935"/>
          </a:xfrm>
          <a:custGeom>
            <a:avLst/>
            <a:gdLst/>
            <a:ahLst/>
            <a:cxnLst/>
            <a:rect l="l" t="t" r="r" b="b"/>
            <a:pathLst>
              <a:path w="2921634" h="749935">
                <a:moveTo>
                  <a:pt x="0" y="749808"/>
                </a:moveTo>
                <a:lnTo>
                  <a:pt x="2921507" y="749808"/>
                </a:lnTo>
                <a:lnTo>
                  <a:pt x="2921507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142976" y="2901695"/>
            <a:ext cx="1075944" cy="9814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3406373" y="3030473"/>
            <a:ext cx="51943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endParaRPr sz="35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153900" y="5879591"/>
            <a:ext cx="2921635" cy="749935"/>
          </a:xfrm>
          <a:custGeom>
            <a:avLst/>
            <a:gdLst/>
            <a:ahLst/>
            <a:cxnLst/>
            <a:rect l="l" t="t" r="r" b="b"/>
            <a:pathLst>
              <a:path w="2921634" h="749934">
                <a:moveTo>
                  <a:pt x="0" y="749808"/>
                </a:moveTo>
                <a:lnTo>
                  <a:pt x="2921507" y="749808"/>
                </a:lnTo>
                <a:lnTo>
                  <a:pt x="2921507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155167" y="5847588"/>
            <a:ext cx="952500" cy="982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3418058" y="5977382"/>
            <a:ext cx="39624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5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956791" y="4407408"/>
            <a:ext cx="2185670" cy="748665"/>
          </a:xfrm>
          <a:custGeom>
            <a:avLst/>
            <a:gdLst/>
            <a:ahLst/>
            <a:cxnLst/>
            <a:rect l="l" t="t" r="r" b="b"/>
            <a:pathLst>
              <a:path w="2185669" h="748664">
                <a:moveTo>
                  <a:pt x="0" y="748284"/>
                </a:moveTo>
                <a:lnTo>
                  <a:pt x="2185415" y="748284"/>
                </a:lnTo>
                <a:lnTo>
                  <a:pt x="2185415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933932" y="4375403"/>
            <a:ext cx="2261615" cy="9814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197330" y="4503928"/>
            <a:ext cx="170624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endParaRPr sz="35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4974062" y="1439417"/>
            <a:ext cx="900430" cy="2924175"/>
          </a:xfrm>
          <a:custGeom>
            <a:avLst/>
            <a:gdLst/>
            <a:ahLst/>
            <a:cxnLst/>
            <a:rect l="l" t="t" r="r" b="b"/>
            <a:pathLst>
              <a:path w="900430" h="2924175">
                <a:moveTo>
                  <a:pt x="58547" y="96647"/>
                </a:moveTo>
                <a:lnTo>
                  <a:pt x="38974" y="119785"/>
                </a:lnTo>
                <a:lnTo>
                  <a:pt x="852170" y="2923920"/>
                </a:lnTo>
                <a:lnTo>
                  <a:pt x="900430" y="2909951"/>
                </a:lnTo>
                <a:lnTo>
                  <a:pt x="87342" y="105751"/>
                </a:lnTo>
                <a:lnTo>
                  <a:pt x="58547" y="96647"/>
                </a:lnTo>
                <a:close/>
              </a:path>
              <a:path w="900430" h="2924175">
                <a:moveTo>
                  <a:pt x="30480" y="0"/>
                </a:moveTo>
                <a:lnTo>
                  <a:pt x="0" y="165861"/>
                </a:lnTo>
                <a:lnTo>
                  <a:pt x="38974" y="119785"/>
                </a:lnTo>
                <a:lnTo>
                  <a:pt x="34290" y="103631"/>
                </a:lnTo>
                <a:lnTo>
                  <a:pt x="82676" y="89661"/>
                </a:lnTo>
                <a:lnTo>
                  <a:pt x="113251" y="89661"/>
                </a:lnTo>
                <a:lnTo>
                  <a:pt x="30480" y="0"/>
                </a:lnTo>
                <a:close/>
              </a:path>
              <a:path w="900430" h="2924175">
                <a:moveTo>
                  <a:pt x="113251" y="89661"/>
                </a:moveTo>
                <a:lnTo>
                  <a:pt x="82676" y="89661"/>
                </a:lnTo>
                <a:lnTo>
                  <a:pt x="87342" y="105751"/>
                </a:lnTo>
                <a:lnTo>
                  <a:pt x="144907" y="123951"/>
                </a:lnTo>
                <a:lnTo>
                  <a:pt x="113251" y="89661"/>
                </a:lnTo>
                <a:close/>
              </a:path>
              <a:path w="900430" h="2924175">
                <a:moveTo>
                  <a:pt x="82676" y="89661"/>
                </a:moveTo>
                <a:lnTo>
                  <a:pt x="34290" y="103631"/>
                </a:lnTo>
                <a:lnTo>
                  <a:pt x="38974" y="119785"/>
                </a:lnTo>
                <a:lnTo>
                  <a:pt x="58547" y="96647"/>
                </a:lnTo>
                <a:lnTo>
                  <a:pt x="84702" y="96647"/>
                </a:lnTo>
                <a:lnTo>
                  <a:pt x="82676" y="89661"/>
                </a:lnTo>
                <a:close/>
              </a:path>
              <a:path w="900430" h="2924175">
                <a:moveTo>
                  <a:pt x="84702" y="96647"/>
                </a:moveTo>
                <a:lnTo>
                  <a:pt x="58547" y="96647"/>
                </a:lnTo>
                <a:lnTo>
                  <a:pt x="87342" y="105751"/>
                </a:lnTo>
                <a:lnTo>
                  <a:pt x="84702" y="966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654278" y="3644646"/>
            <a:ext cx="1402080" cy="821690"/>
          </a:xfrm>
          <a:custGeom>
            <a:avLst/>
            <a:gdLst/>
            <a:ahLst/>
            <a:cxnLst/>
            <a:rect l="l" t="t" r="r" b="b"/>
            <a:pathLst>
              <a:path w="1402080" h="821689">
                <a:moveTo>
                  <a:pt x="1402079" y="821436"/>
                </a:moveTo>
                <a:lnTo>
                  <a:pt x="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1921" y="785241"/>
            <a:ext cx="683831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Indefinite</a:t>
            </a:r>
            <a:r>
              <a:rPr spc="-50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00FF"/>
                </a:solidFill>
              </a:rPr>
              <a:t>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635" y="3130296"/>
            <a:ext cx="13636625" cy="265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While loops are called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"indefinite loops"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because they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keep</a:t>
            </a:r>
            <a:r>
              <a:rPr sz="36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going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until a logical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condition becomes</a:t>
            </a:r>
            <a:r>
              <a:rPr sz="3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False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loops discussed so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far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pretty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easy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examine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see</a:t>
            </a:r>
            <a:r>
              <a:rPr sz="36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they will terminate or if they will be "infinite</a:t>
            </a:r>
            <a:r>
              <a:rPr sz="3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loops“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5009" y="785241"/>
            <a:ext cx="619379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Definite</a:t>
            </a:r>
            <a:r>
              <a:rPr spc="-55" dirty="0"/>
              <a:t> </a:t>
            </a:r>
            <a:r>
              <a:rPr spc="-5" dirty="0"/>
              <a:t>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635" y="2855976"/>
            <a:ext cx="13590269" cy="519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Often there is a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list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items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in a file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effectively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finite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set</a:t>
            </a:r>
            <a:r>
              <a:rPr sz="3600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things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Write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loop 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run for each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the items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 using the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Python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construct</a:t>
            </a:r>
            <a:endParaRPr sz="3600">
              <a:latin typeface="Arial"/>
              <a:cs typeface="Arial"/>
            </a:endParaRPr>
          </a:p>
          <a:p>
            <a:pPr marL="12700" marR="18923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These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loops are called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"definite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loops"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execute an  exact number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"definite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loops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iterate through </a:t>
            </a:r>
            <a:r>
              <a:rPr sz="3600" spc="-10" dirty="0">
                <a:solidFill>
                  <a:srgbClr val="00FF00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members of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 set"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780" y="785241"/>
            <a:ext cx="984059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A Simple Definite</a:t>
            </a:r>
            <a:r>
              <a:rPr spc="-25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82901" y="4179570"/>
            <a:ext cx="6392545" cy="253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6765" marR="5080" indent="-774700">
              <a:lnSpc>
                <a:spcPct val="100000"/>
              </a:lnSpc>
              <a:tabLst>
                <a:tab pos="2109470" algn="l"/>
              </a:tabLst>
            </a:pP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sz="55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sz="5500" spc="1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in	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[5, 4, 3, 2,</a:t>
            </a:r>
            <a:r>
              <a:rPr sz="5500" spc="-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1]</a:t>
            </a:r>
            <a:r>
              <a:rPr sz="5500" spc="-1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55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55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55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5500" spc="-15" dirty="0">
                <a:solidFill>
                  <a:srgbClr val="FF7E00"/>
                </a:solidFill>
                <a:latin typeface="Arial"/>
                <a:cs typeface="Arial"/>
              </a:rPr>
              <a:t>'Blastoff!'</a:t>
            </a:r>
            <a:endParaRPr sz="5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80242" y="2921889"/>
            <a:ext cx="2535555" cy="505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4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Blasto</a:t>
            </a:r>
            <a:r>
              <a:rPr sz="5500" spc="-10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5500" dirty="0">
                <a:solidFill>
                  <a:srgbClr val="FF00FF"/>
                </a:solidFill>
                <a:latin typeface="Arial"/>
                <a:cs typeface="Arial"/>
              </a:rPr>
              <a:t>f!</a:t>
            </a:r>
            <a:endParaRPr sz="5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0970" y="785241"/>
            <a:ext cx="1188085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A </a:t>
            </a:r>
            <a:r>
              <a:rPr dirty="0">
                <a:solidFill>
                  <a:srgbClr val="FFFF00"/>
                </a:solidFill>
              </a:rPr>
              <a:t>Definite </a:t>
            </a:r>
            <a:r>
              <a:rPr spc="-5" dirty="0">
                <a:solidFill>
                  <a:srgbClr val="FFFF00"/>
                </a:solidFill>
              </a:rPr>
              <a:t>Loop with</a:t>
            </a:r>
            <a:r>
              <a:rPr spc="-3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82901" y="4028566"/>
            <a:ext cx="6887845" cy="221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['Joseph', 'Glenn',</a:t>
            </a:r>
            <a:r>
              <a:rPr sz="3600" spc="-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'Sally']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spc="-3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 dirty="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tabLst>
                <a:tab pos="5495925" algn="l"/>
              </a:tabLst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'Happy</a:t>
            </a:r>
            <a:r>
              <a:rPr sz="3600" spc="-2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New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0" dirty="0">
                <a:solidFill>
                  <a:srgbClr val="FF7E00"/>
                </a:solidFill>
                <a:latin typeface="Arial"/>
                <a:cs typeface="Arial"/>
              </a:rPr>
              <a:t>Year:'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,	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843" y="4720716"/>
            <a:ext cx="5156200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Happy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</a:t>
            </a:r>
            <a:r>
              <a:rPr sz="3600" spc="-13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Joseph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Happy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Glenn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Happy 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Sally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4793" y="5013578"/>
            <a:ext cx="2154555" cy="429895"/>
          </a:xfrm>
          <a:custGeom>
            <a:avLst/>
            <a:gdLst/>
            <a:ahLst/>
            <a:cxnLst/>
            <a:rect l="l" t="t" r="r" b="b"/>
            <a:pathLst>
              <a:path w="2154554" h="429895">
                <a:moveTo>
                  <a:pt x="2034624" y="44241"/>
                </a:moveTo>
                <a:lnTo>
                  <a:pt x="0" y="380238"/>
                </a:lnTo>
                <a:lnTo>
                  <a:pt x="8127" y="429768"/>
                </a:lnTo>
                <a:lnTo>
                  <a:pt x="2042828" y="93779"/>
                </a:lnTo>
                <a:lnTo>
                  <a:pt x="2055194" y="66396"/>
                </a:lnTo>
                <a:lnTo>
                  <a:pt x="2055163" y="66211"/>
                </a:lnTo>
                <a:lnTo>
                  <a:pt x="2034624" y="44241"/>
                </a:lnTo>
                <a:close/>
              </a:path>
              <a:path w="2154554" h="429895">
                <a:moveTo>
                  <a:pt x="2127362" y="41529"/>
                </a:moveTo>
                <a:lnTo>
                  <a:pt x="2051050" y="41529"/>
                </a:lnTo>
                <a:lnTo>
                  <a:pt x="2059304" y="91059"/>
                </a:lnTo>
                <a:lnTo>
                  <a:pt x="2042828" y="93779"/>
                </a:lnTo>
                <a:lnTo>
                  <a:pt x="2017902" y="148971"/>
                </a:lnTo>
                <a:lnTo>
                  <a:pt x="2154428" y="49911"/>
                </a:lnTo>
                <a:lnTo>
                  <a:pt x="2127362" y="41529"/>
                </a:lnTo>
                <a:close/>
              </a:path>
              <a:path w="2154554" h="429895">
                <a:moveTo>
                  <a:pt x="2055194" y="66396"/>
                </a:moveTo>
                <a:lnTo>
                  <a:pt x="2042828" y="93779"/>
                </a:lnTo>
                <a:lnTo>
                  <a:pt x="2059304" y="91059"/>
                </a:lnTo>
                <a:lnTo>
                  <a:pt x="2055194" y="66396"/>
                </a:lnTo>
                <a:close/>
              </a:path>
              <a:path w="2154554" h="429895">
                <a:moveTo>
                  <a:pt x="2051050" y="41529"/>
                </a:moveTo>
                <a:lnTo>
                  <a:pt x="2034624" y="44241"/>
                </a:lnTo>
                <a:lnTo>
                  <a:pt x="2055163" y="66211"/>
                </a:lnTo>
                <a:lnTo>
                  <a:pt x="2051050" y="41529"/>
                </a:lnTo>
                <a:close/>
              </a:path>
              <a:path w="2154554" h="429895">
                <a:moveTo>
                  <a:pt x="1993264" y="0"/>
                </a:moveTo>
                <a:lnTo>
                  <a:pt x="2034624" y="44241"/>
                </a:lnTo>
                <a:lnTo>
                  <a:pt x="2051050" y="41529"/>
                </a:lnTo>
                <a:lnTo>
                  <a:pt x="2127362" y="41529"/>
                </a:lnTo>
                <a:lnTo>
                  <a:pt x="199326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65743" y="5543550"/>
            <a:ext cx="2303145" cy="658495"/>
          </a:xfrm>
          <a:custGeom>
            <a:avLst/>
            <a:gdLst/>
            <a:ahLst/>
            <a:cxnLst/>
            <a:rect l="l" t="t" r="r" b="b"/>
            <a:pathLst>
              <a:path w="2303145" h="658495">
                <a:moveTo>
                  <a:pt x="2183130" y="618061"/>
                </a:moveTo>
                <a:lnTo>
                  <a:pt x="2138045" y="658241"/>
                </a:lnTo>
                <a:lnTo>
                  <a:pt x="2303017" y="623316"/>
                </a:lnTo>
                <a:lnTo>
                  <a:pt x="2301856" y="622300"/>
                </a:lnTo>
                <a:lnTo>
                  <a:pt x="2199385" y="622300"/>
                </a:lnTo>
                <a:lnTo>
                  <a:pt x="2183130" y="618061"/>
                </a:lnTo>
                <a:close/>
              </a:path>
              <a:path w="2303145" h="658495">
                <a:moveTo>
                  <a:pt x="2195859" y="569426"/>
                </a:moveTo>
                <a:lnTo>
                  <a:pt x="2205735" y="597916"/>
                </a:lnTo>
                <a:lnTo>
                  <a:pt x="2183130" y="618061"/>
                </a:lnTo>
                <a:lnTo>
                  <a:pt x="2199385" y="622300"/>
                </a:lnTo>
                <a:lnTo>
                  <a:pt x="2212085" y="573658"/>
                </a:lnTo>
                <a:lnTo>
                  <a:pt x="2195859" y="569426"/>
                </a:lnTo>
                <a:close/>
              </a:path>
              <a:path w="2303145" h="658495">
                <a:moveTo>
                  <a:pt x="2176017" y="512191"/>
                </a:moveTo>
                <a:lnTo>
                  <a:pt x="2195859" y="569426"/>
                </a:lnTo>
                <a:lnTo>
                  <a:pt x="2212085" y="573658"/>
                </a:lnTo>
                <a:lnTo>
                  <a:pt x="2199385" y="622300"/>
                </a:lnTo>
                <a:lnTo>
                  <a:pt x="2301856" y="622300"/>
                </a:lnTo>
                <a:lnTo>
                  <a:pt x="2176017" y="512191"/>
                </a:lnTo>
                <a:close/>
              </a:path>
              <a:path w="2303145" h="658495">
                <a:moveTo>
                  <a:pt x="12700" y="0"/>
                </a:moveTo>
                <a:lnTo>
                  <a:pt x="0" y="48767"/>
                </a:lnTo>
                <a:lnTo>
                  <a:pt x="2183130" y="618061"/>
                </a:lnTo>
                <a:lnTo>
                  <a:pt x="2205735" y="597916"/>
                </a:lnTo>
                <a:lnTo>
                  <a:pt x="2195859" y="569426"/>
                </a:lnTo>
                <a:lnTo>
                  <a:pt x="127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rot="296930">
            <a:off x="4597411" y="6230552"/>
            <a:ext cx="5625569" cy="222131"/>
          </a:xfrm>
          <a:custGeom>
            <a:avLst/>
            <a:gdLst/>
            <a:ahLst/>
            <a:cxnLst/>
            <a:rect l="l" t="t" r="r" b="b"/>
            <a:pathLst>
              <a:path w="5755005" h="154304">
                <a:moveTo>
                  <a:pt x="5604763" y="3175"/>
                </a:moveTo>
                <a:lnTo>
                  <a:pt x="5637762" y="53688"/>
                </a:lnTo>
                <a:lnTo>
                  <a:pt x="5654548" y="53848"/>
                </a:lnTo>
                <a:lnTo>
                  <a:pt x="5654039" y="104139"/>
                </a:lnTo>
                <a:lnTo>
                  <a:pt x="5637189" y="104139"/>
                </a:lnTo>
                <a:lnTo>
                  <a:pt x="5603239" y="154050"/>
                </a:lnTo>
                <a:lnTo>
                  <a:pt x="5705459" y="104139"/>
                </a:lnTo>
                <a:lnTo>
                  <a:pt x="5654039" y="104139"/>
                </a:lnTo>
                <a:lnTo>
                  <a:pt x="5705785" y="103980"/>
                </a:lnTo>
                <a:lnTo>
                  <a:pt x="5754878" y="80010"/>
                </a:lnTo>
                <a:lnTo>
                  <a:pt x="5604763" y="3175"/>
                </a:lnTo>
                <a:close/>
              </a:path>
              <a:path w="5755005" h="154304">
                <a:moveTo>
                  <a:pt x="5654293" y="78994"/>
                </a:moveTo>
                <a:lnTo>
                  <a:pt x="5637298" y="103980"/>
                </a:lnTo>
                <a:lnTo>
                  <a:pt x="5654039" y="104139"/>
                </a:lnTo>
                <a:lnTo>
                  <a:pt x="5654293" y="78994"/>
                </a:lnTo>
                <a:close/>
              </a:path>
              <a:path w="5755005" h="154304">
                <a:moveTo>
                  <a:pt x="507" y="0"/>
                </a:moveTo>
                <a:lnTo>
                  <a:pt x="0" y="50292"/>
                </a:lnTo>
                <a:lnTo>
                  <a:pt x="5637298" y="103980"/>
                </a:lnTo>
                <a:lnTo>
                  <a:pt x="5654294" y="78993"/>
                </a:lnTo>
                <a:lnTo>
                  <a:pt x="5637762" y="53688"/>
                </a:lnTo>
                <a:lnTo>
                  <a:pt x="507" y="0"/>
                </a:lnTo>
                <a:close/>
              </a:path>
              <a:path w="5755005" h="154304">
                <a:moveTo>
                  <a:pt x="5637762" y="53688"/>
                </a:moveTo>
                <a:lnTo>
                  <a:pt x="5654294" y="78993"/>
                </a:lnTo>
                <a:lnTo>
                  <a:pt x="5654548" y="53848"/>
                </a:lnTo>
                <a:lnTo>
                  <a:pt x="5637762" y="5368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0225" algn="ctr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A </a:t>
            </a:r>
            <a:r>
              <a:rPr dirty="0">
                <a:solidFill>
                  <a:srgbClr val="FFFF00"/>
                </a:solidFill>
              </a:rPr>
              <a:t>Simple</a:t>
            </a:r>
            <a:r>
              <a:rPr spc="-8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Definite</a:t>
            </a:r>
          </a:p>
          <a:p>
            <a:pPr marL="4340225" algn="ctr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05164" y="3604259"/>
            <a:ext cx="4191635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[5, 4, 3, 2, 1]</a:t>
            </a:r>
            <a:r>
              <a:rPr sz="3600" spc="-10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FF7E00"/>
                </a:solidFill>
                <a:latin typeface="Arial"/>
                <a:cs typeface="Arial"/>
              </a:rPr>
              <a:t>'Blastoff!'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20368" y="2781046"/>
            <a:ext cx="1670050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Blasto</a:t>
            </a:r>
            <a:r>
              <a:rPr sz="3600" spc="-6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f!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58260" y="1953895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29" h="567689">
                <a:moveTo>
                  <a:pt x="0" y="418591"/>
                </a:moveTo>
                <a:lnTo>
                  <a:pt x="79121" y="567562"/>
                </a:lnTo>
                <a:lnTo>
                  <a:pt x="126102" y="467613"/>
                </a:lnTo>
                <a:lnTo>
                  <a:pt x="51562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29" h="567689">
                <a:moveTo>
                  <a:pt x="51155" y="450860"/>
                </a:moveTo>
                <a:lnTo>
                  <a:pt x="51562" y="467613"/>
                </a:lnTo>
                <a:lnTo>
                  <a:pt x="76708" y="466978"/>
                </a:lnTo>
                <a:lnTo>
                  <a:pt x="51155" y="450860"/>
                </a:lnTo>
                <a:close/>
              </a:path>
              <a:path w="151129" h="567689">
                <a:moveTo>
                  <a:pt x="150875" y="414908"/>
                </a:moveTo>
                <a:lnTo>
                  <a:pt x="101448" y="449609"/>
                </a:lnTo>
                <a:lnTo>
                  <a:pt x="101853" y="466344"/>
                </a:lnTo>
                <a:lnTo>
                  <a:pt x="51562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29" h="567689">
                <a:moveTo>
                  <a:pt x="90550" y="0"/>
                </a:moveTo>
                <a:lnTo>
                  <a:pt x="40259" y="1270"/>
                </a:lnTo>
                <a:lnTo>
                  <a:pt x="51155" y="450860"/>
                </a:lnTo>
                <a:lnTo>
                  <a:pt x="76708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29" h="567689">
                <a:moveTo>
                  <a:pt x="101448" y="449609"/>
                </a:moveTo>
                <a:lnTo>
                  <a:pt x="76708" y="466978"/>
                </a:lnTo>
                <a:lnTo>
                  <a:pt x="101853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07107" y="2514600"/>
            <a:ext cx="2870200" cy="1270000"/>
          </a:xfrm>
          <a:custGeom>
            <a:avLst/>
            <a:gdLst/>
            <a:ahLst/>
            <a:cxnLst/>
            <a:rect l="l" t="t" r="r" b="b"/>
            <a:pathLst>
              <a:path w="2870200" h="1270000">
                <a:moveTo>
                  <a:pt x="1434845" y="0"/>
                </a:moveTo>
                <a:lnTo>
                  <a:pt x="0" y="634746"/>
                </a:lnTo>
                <a:lnTo>
                  <a:pt x="1434845" y="1269491"/>
                </a:lnTo>
                <a:lnTo>
                  <a:pt x="2869692" y="634746"/>
                </a:lnTo>
                <a:lnTo>
                  <a:pt x="143484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0507" y="2753867"/>
            <a:ext cx="1834895" cy="955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67785" y="3784853"/>
            <a:ext cx="151130" cy="1499870"/>
          </a:xfrm>
          <a:custGeom>
            <a:avLst/>
            <a:gdLst/>
            <a:ahLst/>
            <a:cxnLst/>
            <a:rect l="l" t="t" r="r" b="b"/>
            <a:pathLst>
              <a:path w="151129" h="1499870">
                <a:moveTo>
                  <a:pt x="74929" y="100584"/>
                </a:moveTo>
                <a:lnTo>
                  <a:pt x="49920" y="117581"/>
                </a:lnTo>
                <a:lnTo>
                  <a:pt x="61213" y="1499870"/>
                </a:lnTo>
                <a:lnTo>
                  <a:pt x="111505" y="1499362"/>
                </a:lnTo>
                <a:lnTo>
                  <a:pt x="100213" y="117115"/>
                </a:lnTo>
                <a:lnTo>
                  <a:pt x="74929" y="100584"/>
                </a:lnTo>
                <a:close/>
              </a:path>
              <a:path w="151129" h="1499870">
                <a:moveTo>
                  <a:pt x="74167" y="0"/>
                </a:moveTo>
                <a:lnTo>
                  <a:pt x="0" y="151511"/>
                </a:lnTo>
                <a:lnTo>
                  <a:pt x="49920" y="117581"/>
                </a:lnTo>
                <a:lnTo>
                  <a:pt x="49784" y="100837"/>
                </a:lnTo>
                <a:lnTo>
                  <a:pt x="100075" y="100330"/>
                </a:lnTo>
                <a:lnTo>
                  <a:pt x="125393" y="100330"/>
                </a:lnTo>
                <a:lnTo>
                  <a:pt x="74167" y="0"/>
                </a:lnTo>
                <a:close/>
              </a:path>
              <a:path w="151129" h="1499870">
                <a:moveTo>
                  <a:pt x="125393" y="100330"/>
                </a:moveTo>
                <a:lnTo>
                  <a:pt x="100075" y="100330"/>
                </a:lnTo>
                <a:lnTo>
                  <a:pt x="100213" y="117115"/>
                </a:lnTo>
                <a:lnTo>
                  <a:pt x="150875" y="150241"/>
                </a:lnTo>
                <a:lnTo>
                  <a:pt x="125393" y="100330"/>
                </a:lnTo>
                <a:close/>
              </a:path>
              <a:path w="151129" h="1499870">
                <a:moveTo>
                  <a:pt x="74929" y="100584"/>
                </a:moveTo>
                <a:lnTo>
                  <a:pt x="49784" y="100837"/>
                </a:lnTo>
                <a:lnTo>
                  <a:pt x="49920" y="117581"/>
                </a:lnTo>
                <a:lnTo>
                  <a:pt x="74929" y="100584"/>
                </a:lnTo>
                <a:close/>
              </a:path>
              <a:path w="151129" h="1499870">
                <a:moveTo>
                  <a:pt x="100075" y="100330"/>
                </a:moveTo>
                <a:lnTo>
                  <a:pt x="74929" y="100584"/>
                </a:lnTo>
                <a:lnTo>
                  <a:pt x="100213" y="117115"/>
                </a:lnTo>
                <a:lnTo>
                  <a:pt x="100075" y="10033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37580" y="3473322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29" h="645795">
                <a:moveTo>
                  <a:pt x="0" y="492505"/>
                </a:moveTo>
                <a:lnTo>
                  <a:pt x="71501" y="645287"/>
                </a:lnTo>
                <a:lnTo>
                  <a:pt x="124801" y="545338"/>
                </a:lnTo>
                <a:lnTo>
                  <a:pt x="99314" y="545338"/>
                </a:lnTo>
                <a:lnTo>
                  <a:pt x="49022" y="544067"/>
                </a:lnTo>
                <a:lnTo>
                  <a:pt x="49456" y="527311"/>
                </a:lnTo>
                <a:lnTo>
                  <a:pt x="0" y="492505"/>
                </a:lnTo>
                <a:close/>
              </a:path>
              <a:path w="151129" h="645795">
                <a:moveTo>
                  <a:pt x="99747" y="528609"/>
                </a:moveTo>
                <a:lnTo>
                  <a:pt x="74168" y="544702"/>
                </a:lnTo>
                <a:lnTo>
                  <a:pt x="99314" y="545338"/>
                </a:lnTo>
                <a:lnTo>
                  <a:pt x="99747" y="528609"/>
                </a:lnTo>
                <a:close/>
              </a:path>
              <a:path w="151129" h="645795">
                <a:moveTo>
                  <a:pt x="150876" y="496442"/>
                </a:moveTo>
                <a:lnTo>
                  <a:pt x="99747" y="528609"/>
                </a:lnTo>
                <a:lnTo>
                  <a:pt x="99314" y="545338"/>
                </a:lnTo>
                <a:lnTo>
                  <a:pt x="124801" y="545338"/>
                </a:lnTo>
                <a:lnTo>
                  <a:pt x="150876" y="496442"/>
                </a:lnTo>
                <a:close/>
              </a:path>
              <a:path w="151129" h="645795">
                <a:moveTo>
                  <a:pt x="49456" y="527311"/>
                </a:moveTo>
                <a:lnTo>
                  <a:pt x="49022" y="544067"/>
                </a:lnTo>
                <a:lnTo>
                  <a:pt x="74168" y="544702"/>
                </a:lnTo>
                <a:lnTo>
                  <a:pt x="49456" y="527311"/>
                </a:lnTo>
                <a:close/>
              </a:path>
              <a:path w="151129" h="645795">
                <a:moveTo>
                  <a:pt x="63119" y="0"/>
                </a:moveTo>
                <a:lnTo>
                  <a:pt x="49456" y="527311"/>
                </a:lnTo>
                <a:lnTo>
                  <a:pt x="74168" y="544702"/>
                </a:lnTo>
                <a:lnTo>
                  <a:pt x="99747" y="528609"/>
                </a:lnTo>
                <a:lnTo>
                  <a:pt x="113411" y="1269"/>
                </a:lnTo>
                <a:lnTo>
                  <a:pt x="6311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80888" y="531114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1097" y="5269229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39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51254" y="3086480"/>
            <a:ext cx="398145" cy="151130"/>
          </a:xfrm>
          <a:custGeom>
            <a:avLst/>
            <a:gdLst/>
            <a:ahLst/>
            <a:cxnLst/>
            <a:rect l="l" t="t" r="r" b="b"/>
            <a:pathLst>
              <a:path w="398144" h="151130">
                <a:moveTo>
                  <a:pt x="150240" y="0"/>
                </a:moveTo>
                <a:lnTo>
                  <a:pt x="0" y="76581"/>
                </a:lnTo>
                <a:lnTo>
                  <a:pt x="151510" y="150876"/>
                </a:lnTo>
                <a:lnTo>
                  <a:pt x="117645" y="100965"/>
                </a:lnTo>
                <a:lnTo>
                  <a:pt x="100710" y="100965"/>
                </a:lnTo>
                <a:lnTo>
                  <a:pt x="100329" y="50673"/>
                </a:lnTo>
                <a:lnTo>
                  <a:pt x="117137" y="50543"/>
                </a:lnTo>
                <a:lnTo>
                  <a:pt x="150240" y="0"/>
                </a:lnTo>
                <a:close/>
              </a:path>
              <a:path w="398144" h="151130">
                <a:moveTo>
                  <a:pt x="117137" y="50543"/>
                </a:moveTo>
                <a:lnTo>
                  <a:pt x="100329" y="50673"/>
                </a:lnTo>
                <a:lnTo>
                  <a:pt x="100710" y="100965"/>
                </a:lnTo>
                <a:lnTo>
                  <a:pt x="117557" y="100835"/>
                </a:lnTo>
                <a:lnTo>
                  <a:pt x="100583" y="75819"/>
                </a:lnTo>
                <a:lnTo>
                  <a:pt x="117137" y="50543"/>
                </a:lnTo>
                <a:close/>
              </a:path>
              <a:path w="398144" h="151130">
                <a:moveTo>
                  <a:pt x="117557" y="100835"/>
                </a:moveTo>
                <a:lnTo>
                  <a:pt x="100710" y="100965"/>
                </a:lnTo>
                <a:lnTo>
                  <a:pt x="117645" y="100965"/>
                </a:lnTo>
                <a:lnTo>
                  <a:pt x="117557" y="100835"/>
                </a:lnTo>
                <a:close/>
              </a:path>
              <a:path w="398144" h="151130">
                <a:moveTo>
                  <a:pt x="397509" y="48387"/>
                </a:moveTo>
                <a:lnTo>
                  <a:pt x="117137" y="50543"/>
                </a:lnTo>
                <a:lnTo>
                  <a:pt x="100583" y="75819"/>
                </a:lnTo>
                <a:lnTo>
                  <a:pt x="117557" y="100835"/>
                </a:lnTo>
                <a:lnTo>
                  <a:pt x="398018" y="98679"/>
                </a:lnTo>
                <a:lnTo>
                  <a:pt x="397509" y="4838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65880" y="60016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90">
                <a:moveTo>
                  <a:pt x="0" y="490981"/>
                </a:moveTo>
                <a:lnTo>
                  <a:pt x="71501" y="643763"/>
                </a:lnTo>
                <a:lnTo>
                  <a:pt x="124801" y="543813"/>
                </a:lnTo>
                <a:lnTo>
                  <a:pt x="99314" y="543813"/>
                </a:lnTo>
                <a:lnTo>
                  <a:pt x="49022" y="542544"/>
                </a:lnTo>
                <a:lnTo>
                  <a:pt x="49457" y="525788"/>
                </a:lnTo>
                <a:lnTo>
                  <a:pt x="0" y="490981"/>
                </a:lnTo>
                <a:close/>
              </a:path>
              <a:path w="151129" h="643890">
                <a:moveTo>
                  <a:pt x="99748" y="527085"/>
                </a:moveTo>
                <a:lnTo>
                  <a:pt x="74168" y="543179"/>
                </a:lnTo>
                <a:lnTo>
                  <a:pt x="99314" y="543813"/>
                </a:lnTo>
                <a:lnTo>
                  <a:pt x="99748" y="527085"/>
                </a:lnTo>
                <a:close/>
              </a:path>
              <a:path w="151129" h="643890">
                <a:moveTo>
                  <a:pt x="150876" y="494919"/>
                </a:moveTo>
                <a:lnTo>
                  <a:pt x="99748" y="527085"/>
                </a:lnTo>
                <a:lnTo>
                  <a:pt x="99314" y="543813"/>
                </a:lnTo>
                <a:lnTo>
                  <a:pt x="124801" y="543813"/>
                </a:lnTo>
                <a:lnTo>
                  <a:pt x="150876" y="494919"/>
                </a:lnTo>
                <a:close/>
              </a:path>
              <a:path w="151129" h="643890">
                <a:moveTo>
                  <a:pt x="49457" y="525788"/>
                </a:moveTo>
                <a:lnTo>
                  <a:pt x="49022" y="542544"/>
                </a:lnTo>
                <a:lnTo>
                  <a:pt x="74168" y="543179"/>
                </a:lnTo>
                <a:lnTo>
                  <a:pt x="49457" y="525788"/>
                </a:lnTo>
                <a:close/>
              </a:path>
              <a:path w="151129" h="643890">
                <a:moveTo>
                  <a:pt x="63119" y="0"/>
                </a:moveTo>
                <a:lnTo>
                  <a:pt x="49457" y="525788"/>
                </a:lnTo>
                <a:lnTo>
                  <a:pt x="74168" y="543179"/>
                </a:lnTo>
                <a:lnTo>
                  <a:pt x="99748" y="527085"/>
                </a:lnTo>
                <a:lnTo>
                  <a:pt x="113411" y="1269"/>
                </a:lnTo>
                <a:lnTo>
                  <a:pt x="6311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9216" y="3213354"/>
            <a:ext cx="151130" cy="2780030"/>
          </a:xfrm>
          <a:custGeom>
            <a:avLst/>
            <a:gdLst/>
            <a:ahLst/>
            <a:cxnLst/>
            <a:rect l="l" t="t" r="r" b="b"/>
            <a:pathLst>
              <a:path w="151130" h="2780029">
                <a:moveTo>
                  <a:pt x="0" y="2629027"/>
                </a:moveTo>
                <a:lnTo>
                  <a:pt x="75565" y="2779776"/>
                </a:lnTo>
                <a:lnTo>
                  <a:pt x="125730" y="2679192"/>
                </a:lnTo>
                <a:lnTo>
                  <a:pt x="50291" y="2679192"/>
                </a:lnTo>
                <a:lnTo>
                  <a:pt x="50183" y="2662397"/>
                </a:lnTo>
                <a:lnTo>
                  <a:pt x="0" y="2629027"/>
                </a:lnTo>
                <a:close/>
              </a:path>
              <a:path w="151130" h="2780029">
                <a:moveTo>
                  <a:pt x="50273" y="2662458"/>
                </a:moveTo>
                <a:lnTo>
                  <a:pt x="50291" y="2679192"/>
                </a:lnTo>
                <a:lnTo>
                  <a:pt x="75438" y="2679192"/>
                </a:lnTo>
                <a:lnTo>
                  <a:pt x="50273" y="2662458"/>
                </a:lnTo>
                <a:close/>
              </a:path>
              <a:path w="151130" h="2780029">
                <a:moveTo>
                  <a:pt x="97663" y="0"/>
                </a:moveTo>
                <a:lnTo>
                  <a:pt x="47371" y="0"/>
                </a:lnTo>
                <a:lnTo>
                  <a:pt x="50273" y="2662458"/>
                </a:lnTo>
                <a:lnTo>
                  <a:pt x="75438" y="2679192"/>
                </a:lnTo>
                <a:lnTo>
                  <a:pt x="100475" y="2662458"/>
                </a:lnTo>
                <a:lnTo>
                  <a:pt x="100529" y="2628773"/>
                </a:lnTo>
                <a:lnTo>
                  <a:pt x="97663" y="0"/>
                </a:lnTo>
                <a:close/>
              </a:path>
              <a:path w="151130" h="2780029">
                <a:moveTo>
                  <a:pt x="100565" y="2662397"/>
                </a:moveTo>
                <a:lnTo>
                  <a:pt x="75438" y="2679192"/>
                </a:lnTo>
                <a:lnTo>
                  <a:pt x="100584" y="2679192"/>
                </a:lnTo>
                <a:lnTo>
                  <a:pt x="100565" y="2662397"/>
                </a:lnTo>
                <a:close/>
              </a:path>
              <a:path w="151130" h="2780029">
                <a:moveTo>
                  <a:pt x="150876" y="2628773"/>
                </a:moveTo>
                <a:lnTo>
                  <a:pt x="100565" y="2662397"/>
                </a:lnTo>
                <a:lnTo>
                  <a:pt x="100584" y="2679192"/>
                </a:lnTo>
                <a:lnTo>
                  <a:pt x="125730" y="2679192"/>
                </a:lnTo>
                <a:lnTo>
                  <a:pt x="150876" y="262877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81733" y="6019038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03172" y="2425319"/>
            <a:ext cx="77089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02892" y="6579107"/>
            <a:ext cx="3290570" cy="748665"/>
          </a:xfrm>
          <a:custGeom>
            <a:avLst/>
            <a:gdLst/>
            <a:ahLst/>
            <a:cxnLst/>
            <a:rect l="l" t="t" r="r" b="b"/>
            <a:pathLst>
              <a:path w="3290570" h="748665">
                <a:moveTo>
                  <a:pt x="0" y="748284"/>
                </a:moveTo>
                <a:lnTo>
                  <a:pt x="3290315" y="748284"/>
                </a:lnTo>
                <a:lnTo>
                  <a:pt x="3290315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2788" y="6547104"/>
            <a:ext cx="3462528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95042" y="6675882"/>
            <a:ext cx="290576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print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'Blast</a:t>
            </a:r>
            <a:r>
              <a:rPr sz="35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Arial"/>
                <a:cs typeface="Arial"/>
              </a:rPr>
              <a:t>off!'</a:t>
            </a:r>
            <a:endParaRPr sz="35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52900" y="4064508"/>
            <a:ext cx="2921635" cy="748665"/>
          </a:xfrm>
          <a:custGeom>
            <a:avLst/>
            <a:gdLst/>
            <a:ahLst/>
            <a:cxnLst/>
            <a:rect l="l" t="t" r="r" b="b"/>
            <a:pathLst>
              <a:path w="2921634" h="748664">
                <a:moveTo>
                  <a:pt x="0" y="748284"/>
                </a:moveTo>
                <a:lnTo>
                  <a:pt x="2921507" y="748284"/>
                </a:lnTo>
                <a:lnTo>
                  <a:pt x="2921507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4503" y="4032503"/>
            <a:ext cx="1571244" cy="981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83579" y="4032503"/>
            <a:ext cx="681227" cy="981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056759" y="4161028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1860" y="1980945"/>
            <a:ext cx="6115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038600" y="2781300"/>
            <a:ext cx="3112135" cy="749935"/>
          </a:xfrm>
          <a:custGeom>
            <a:avLst/>
            <a:gdLst/>
            <a:ahLst/>
            <a:cxnLst/>
            <a:rect l="l" t="t" r="r" b="b"/>
            <a:pathLst>
              <a:path w="3112134" h="749935">
                <a:moveTo>
                  <a:pt x="0" y="749808"/>
                </a:moveTo>
                <a:lnTo>
                  <a:pt x="3112007" y="749808"/>
                </a:lnTo>
                <a:lnTo>
                  <a:pt x="3112007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85259" y="2749295"/>
            <a:ext cx="3250691" cy="9814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795397" y="2878073"/>
            <a:ext cx="414718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64310" algn="l"/>
              </a:tabLst>
            </a:pPr>
            <a:r>
              <a:rPr sz="5100" spc="-15" baseline="1633" dirty="0">
                <a:solidFill>
                  <a:srgbClr val="FF0000"/>
                </a:solidFill>
                <a:latin typeface="Arial"/>
                <a:cs typeface="Arial"/>
              </a:rPr>
              <a:t>Done?	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Move i</a:t>
            </a:r>
            <a:r>
              <a:rPr sz="35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ahead</a:t>
            </a:r>
            <a:endParaRPr sz="3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49544" y="6772020"/>
            <a:ext cx="10150856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Definite loops (for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loops) have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explicit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</a:t>
            </a:r>
            <a:endParaRPr sz="3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that change each time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loop.</a:t>
            </a:r>
            <a:endParaRPr sz="3600" dirty="0">
              <a:latin typeface="Arial"/>
              <a:cs typeface="Arial"/>
            </a:endParaRPr>
          </a:p>
          <a:p>
            <a:pPr marL="495300" marR="488315" algn="ctr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move through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sequence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set.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4236" y="785241"/>
            <a:ext cx="635698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Looking at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In</a:t>
            </a:r>
            <a:r>
              <a:rPr spc="-5" dirty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635" y="2529585"/>
            <a:ext cx="5487670" cy="584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231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“iterates” though the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(ordered</a:t>
            </a:r>
            <a:r>
              <a:rPr sz="3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set)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block (body)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  is executed once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for each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</a:t>
            </a:r>
            <a:endParaRPr sz="3600">
              <a:latin typeface="Arial"/>
              <a:cs typeface="Arial"/>
            </a:endParaRPr>
          </a:p>
          <a:p>
            <a:pPr marL="12700" marR="589915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iteration variable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moves through all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values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8761" y="5227573"/>
            <a:ext cx="5126990" cy="136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4400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4400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4400" dirty="0">
                <a:solidFill>
                  <a:srgbClr val="FF7E00"/>
                </a:solidFill>
                <a:latin typeface="Arial"/>
                <a:cs typeface="Arial"/>
              </a:rPr>
              <a:t>[5, 4, 3, 2, 1]</a:t>
            </a:r>
            <a:r>
              <a:rPr sz="4400" spc="-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4400">
              <a:latin typeface="Arial"/>
              <a:cs typeface="Arial"/>
            </a:endParaRPr>
          </a:p>
          <a:p>
            <a:pPr marL="944880">
              <a:lnSpc>
                <a:spcPct val="100000"/>
              </a:lnSpc>
            </a:pPr>
            <a:r>
              <a:rPr sz="4400" dirty="0">
                <a:solidFill>
                  <a:srgbClr val="FF00FF"/>
                </a:solidFill>
                <a:latin typeface="Arial"/>
                <a:cs typeface="Arial"/>
              </a:rPr>
              <a:t>print</a:t>
            </a:r>
            <a:r>
              <a:rPr sz="4400" spc="-9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00FF"/>
                </a:solidFill>
                <a:latin typeface="Arial"/>
                <a:cs typeface="Arial"/>
              </a:rPr>
              <a:t>i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0178" y="3937127"/>
            <a:ext cx="340677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</a:t>
            </a:r>
            <a:r>
              <a:rPr sz="3600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09475" y="3192779"/>
            <a:ext cx="2669540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" marR="5080" indent="-329565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Five-elem</a:t>
            </a:r>
            <a:r>
              <a:rPr sz="3600" spc="0" dirty="0">
                <a:solidFill>
                  <a:srgbClr val="FF7E00"/>
                </a:solidFill>
                <a:latin typeface="Arial"/>
                <a:cs typeface="Arial"/>
              </a:rPr>
              <a:t>e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nt  sequence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94013" y="4515484"/>
            <a:ext cx="191770" cy="678815"/>
          </a:xfrm>
          <a:custGeom>
            <a:avLst/>
            <a:gdLst/>
            <a:ahLst/>
            <a:cxnLst/>
            <a:rect l="l" t="t" r="r" b="b"/>
            <a:pathLst>
              <a:path w="191770" h="678814">
                <a:moveTo>
                  <a:pt x="0" y="491489"/>
                </a:moveTo>
                <a:lnTo>
                  <a:pt x="105790" y="678306"/>
                </a:lnTo>
                <a:lnTo>
                  <a:pt x="160964" y="552068"/>
                </a:lnTo>
                <a:lnTo>
                  <a:pt x="67182" y="552068"/>
                </a:lnTo>
                <a:lnTo>
                  <a:pt x="66077" y="530747"/>
                </a:lnTo>
                <a:lnTo>
                  <a:pt x="0" y="491489"/>
                </a:lnTo>
                <a:close/>
              </a:path>
              <a:path w="191770" h="678814">
                <a:moveTo>
                  <a:pt x="66077" y="530747"/>
                </a:moveTo>
                <a:lnTo>
                  <a:pt x="67182" y="552068"/>
                </a:lnTo>
                <a:lnTo>
                  <a:pt x="99186" y="550417"/>
                </a:lnTo>
                <a:lnTo>
                  <a:pt x="66077" y="530747"/>
                </a:lnTo>
                <a:close/>
              </a:path>
              <a:path w="191770" h="678814">
                <a:moveTo>
                  <a:pt x="191769" y="481584"/>
                </a:moveTo>
                <a:lnTo>
                  <a:pt x="130085" y="527445"/>
                </a:lnTo>
                <a:lnTo>
                  <a:pt x="131190" y="548766"/>
                </a:lnTo>
                <a:lnTo>
                  <a:pt x="67182" y="552068"/>
                </a:lnTo>
                <a:lnTo>
                  <a:pt x="160964" y="552068"/>
                </a:lnTo>
                <a:lnTo>
                  <a:pt x="191769" y="481584"/>
                </a:lnTo>
                <a:close/>
              </a:path>
              <a:path w="191770" h="678814">
                <a:moveTo>
                  <a:pt x="102742" y="0"/>
                </a:moveTo>
                <a:lnTo>
                  <a:pt x="38734" y="3301"/>
                </a:lnTo>
                <a:lnTo>
                  <a:pt x="66077" y="530747"/>
                </a:lnTo>
                <a:lnTo>
                  <a:pt x="99186" y="550417"/>
                </a:lnTo>
                <a:lnTo>
                  <a:pt x="130085" y="527445"/>
                </a:lnTo>
                <a:lnTo>
                  <a:pt x="102742" y="0"/>
                </a:lnTo>
                <a:close/>
              </a:path>
              <a:path w="191770" h="678814">
                <a:moveTo>
                  <a:pt x="130085" y="527445"/>
                </a:moveTo>
                <a:lnTo>
                  <a:pt x="99186" y="550417"/>
                </a:lnTo>
                <a:lnTo>
                  <a:pt x="131190" y="548766"/>
                </a:lnTo>
                <a:lnTo>
                  <a:pt x="130085" y="52744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64923" y="4422775"/>
            <a:ext cx="752475" cy="842644"/>
          </a:xfrm>
          <a:custGeom>
            <a:avLst/>
            <a:gdLst/>
            <a:ahLst/>
            <a:cxnLst/>
            <a:rect l="l" t="t" r="r" b="b"/>
            <a:pathLst>
              <a:path w="752475" h="842645">
                <a:moveTo>
                  <a:pt x="55625" y="635253"/>
                </a:moveTo>
                <a:lnTo>
                  <a:pt x="0" y="842645"/>
                </a:lnTo>
                <a:lnTo>
                  <a:pt x="185662" y="768096"/>
                </a:lnTo>
                <a:lnTo>
                  <a:pt x="108839" y="768096"/>
                </a:lnTo>
                <a:lnTo>
                  <a:pt x="60959" y="725677"/>
                </a:lnTo>
                <a:lnTo>
                  <a:pt x="75176" y="709646"/>
                </a:lnTo>
                <a:lnTo>
                  <a:pt x="55625" y="635253"/>
                </a:lnTo>
                <a:close/>
              </a:path>
              <a:path w="752475" h="842645">
                <a:moveTo>
                  <a:pt x="75176" y="709646"/>
                </a:moveTo>
                <a:lnTo>
                  <a:pt x="60959" y="725677"/>
                </a:lnTo>
                <a:lnTo>
                  <a:pt x="108839" y="768096"/>
                </a:lnTo>
                <a:lnTo>
                  <a:pt x="123001" y="752127"/>
                </a:lnTo>
                <a:lnTo>
                  <a:pt x="84962" y="746887"/>
                </a:lnTo>
                <a:lnTo>
                  <a:pt x="75176" y="709646"/>
                </a:lnTo>
                <a:close/>
              </a:path>
              <a:path w="752475" h="842645">
                <a:moveTo>
                  <a:pt x="123001" y="752127"/>
                </a:moveTo>
                <a:lnTo>
                  <a:pt x="108839" y="768096"/>
                </a:lnTo>
                <a:lnTo>
                  <a:pt x="185662" y="768096"/>
                </a:lnTo>
                <a:lnTo>
                  <a:pt x="199262" y="762635"/>
                </a:lnTo>
                <a:lnTo>
                  <a:pt x="123001" y="752127"/>
                </a:lnTo>
                <a:close/>
              </a:path>
              <a:path w="752475" h="842645">
                <a:moveTo>
                  <a:pt x="704469" y="0"/>
                </a:moveTo>
                <a:lnTo>
                  <a:pt x="75176" y="709646"/>
                </a:lnTo>
                <a:lnTo>
                  <a:pt x="84962" y="746887"/>
                </a:lnTo>
                <a:lnTo>
                  <a:pt x="123001" y="752127"/>
                </a:lnTo>
                <a:lnTo>
                  <a:pt x="752475" y="42417"/>
                </a:lnTo>
                <a:lnTo>
                  <a:pt x="704469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0369" y="1191894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29" h="567689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1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29" h="567689">
                <a:moveTo>
                  <a:pt x="51155" y="450860"/>
                </a:moveTo>
                <a:lnTo>
                  <a:pt x="51561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29" h="567689">
                <a:moveTo>
                  <a:pt x="150875" y="414908"/>
                </a:moveTo>
                <a:lnTo>
                  <a:pt x="101448" y="449609"/>
                </a:lnTo>
                <a:lnTo>
                  <a:pt x="101853" y="466344"/>
                </a:lnTo>
                <a:lnTo>
                  <a:pt x="51561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29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29" h="567689">
                <a:moveTo>
                  <a:pt x="101448" y="449609"/>
                </a:moveTo>
                <a:lnTo>
                  <a:pt x="76707" y="466978"/>
                </a:lnTo>
                <a:lnTo>
                  <a:pt x="101853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07692" y="1752600"/>
            <a:ext cx="2871470" cy="1270000"/>
          </a:xfrm>
          <a:custGeom>
            <a:avLst/>
            <a:gdLst/>
            <a:ahLst/>
            <a:cxnLst/>
            <a:rect l="l" t="t" r="r" b="b"/>
            <a:pathLst>
              <a:path w="2871470" h="1270000">
                <a:moveTo>
                  <a:pt x="1435608" y="0"/>
                </a:moveTo>
                <a:lnTo>
                  <a:pt x="0" y="634746"/>
                </a:lnTo>
                <a:lnTo>
                  <a:pt x="1435608" y="1269491"/>
                </a:lnTo>
                <a:lnTo>
                  <a:pt x="2871216" y="634746"/>
                </a:lnTo>
                <a:lnTo>
                  <a:pt x="14356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2616" y="1991867"/>
            <a:ext cx="1834895" cy="955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69640" y="3022854"/>
            <a:ext cx="151130" cy="1499870"/>
          </a:xfrm>
          <a:custGeom>
            <a:avLst/>
            <a:gdLst/>
            <a:ahLst/>
            <a:cxnLst/>
            <a:rect l="l" t="t" r="r" b="b"/>
            <a:pathLst>
              <a:path w="151129" h="1499870">
                <a:moveTo>
                  <a:pt x="75184" y="100584"/>
                </a:moveTo>
                <a:lnTo>
                  <a:pt x="50156" y="117494"/>
                </a:lnTo>
                <a:lnTo>
                  <a:pt x="59944" y="1499743"/>
                </a:lnTo>
                <a:lnTo>
                  <a:pt x="110236" y="1499489"/>
                </a:lnTo>
                <a:lnTo>
                  <a:pt x="100448" y="117200"/>
                </a:lnTo>
                <a:lnTo>
                  <a:pt x="75184" y="100584"/>
                </a:lnTo>
                <a:close/>
              </a:path>
              <a:path w="151129" h="1499870">
                <a:moveTo>
                  <a:pt x="74422" y="0"/>
                </a:moveTo>
                <a:lnTo>
                  <a:pt x="0" y="151384"/>
                </a:lnTo>
                <a:lnTo>
                  <a:pt x="50156" y="117494"/>
                </a:lnTo>
                <a:lnTo>
                  <a:pt x="50037" y="100711"/>
                </a:lnTo>
                <a:lnTo>
                  <a:pt x="125498" y="100457"/>
                </a:lnTo>
                <a:lnTo>
                  <a:pt x="74422" y="0"/>
                </a:lnTo>
                <a:close/>
              </a:path>
              <a:path w="151129" h="1499870">
                <a:moveTo>
                  <a:pt x="125498" y="100457"/>
                </a:moveTo>
                <a:lnTo>
                  <a:pt x="100330" y="100457"/>
                </a:lnTo>
                <a:lnTo>
                  <a:pt x="100448" y="117200"/>
                </a:lnTo>
                <a:lnTo>
                  <a:pt x="150875" y="150368"/>
                </a:lnTo>
                <a:lnTo>
                  <a:pt x="125498" y="100457"/>
                </a:lnTo>
                <a:close/>
              </a:path>
              <a:path w="151129" h="1499870">
                <a:moveTo>
                  <a:pt x="75184" y="100584"/>
                </a:moveTo>
                <a:lnTo>
                  <a:pt x="50037" y="100711"/>
                </a:lnTo>
                <a:lnTo>
                  <a:pt x="50156" y="117494"/>
                </a:lnTo>
                <a:lnTo>
                  <a:pt x="75184" y="100584"/>
                </a:lnTo>
                <a:close/>
              </a:path>
              <a:path w="151129" h="1499870">
                <a:moveTo>
                  <a:pt x="100330" y="100457"/>
                </a:moveTo>
                <a:lnTo>
                  <a:pt x="75184" y="100584"/>
                </a:lnTo>
                <a:lnTo>
                  <a:pt x="100448" y="117200"/>
                </a:lnTo>
                <a:lnTo>
                  <a:pt x="100330" y="10045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9308" y="2711323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29" h="645795">
                <a:moveTo>
                  <a:pt x="0" y="492632"/>
                </a:moveTo>
                <a:lnTo>
                  <a:pt x="71881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9" y="544194"/>
                </a:lnTo>
                <a:lnTo>
                  <a:pt x="49545" y="527357"/>
                </a:lnTo>
                <a:lnTo>
                  <a:pt x="0" y="492632"/>
                </a:lnTo>
                <a:close/>
              </a:path>
              <a:path w="151129" h="645795">
                <a:moveTo>
                  <a:pt x="49545" y="527357"/>
                </a:moveTo>
                <a:lnTo>
                  <a:pt x="49149" y="544194"/>
                </a:lnTo>
                <a:lnTo>
                  <a:pt x="99440" y="545338"/>
                </a:lnTo>
                <a:lnTo>
                  <a:pt x="99455" y="544702"/>
                </a:lnTo>
                <a:lnTo>
                  <a:pt x="74294" y="544702"/>
                </a:lnTo>
                <a:lnTo>
                  <a:pt x="49545" y="527357"/>
                </a:lnTo>
                <a:close/>
              </a:path>
              <a:path w="151129" h="645795">
                <a:moveTo>
                  <a:pt x="150875" y="496188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5" y="496188"/>
                </a:lnTo>
                <a:close/>
              </a:path>
              <a:path w="151129" h="645795">
                <a:moveTo>
                  <a:pt x="61975" y="0"/>
                </a:moveTo>
                <a:lnTo>
                  <a:pt x="49545" y="527357"/>
                </a:lnTo>
                <a:lnTo>
                  <a:pt x="74294" y="544702"/>
                </a:lnTo>
                <a:lnTo>
                  <a:pt x="99837" y="528521"/>
                </a:lnTo>
                <a:lnTo>
                  <a:pt x="112267" y="1269"/>
                </a:lnTo>
                <a:lnTo>
                  <a:pt x="61975" y="0"/>
                </a:lnTo>
                <a:close/>
              </a:path>
              <a:path w="151129" h="645795">
                <a:moveTo>
                  <a:pt x="99837" y="528521"/>
                </a:moveTo>
                <a:lnTo>
                  <a:pt x="74294" y="544702"/>
                </a:lnTo>
                <a:lnTo>
                  <a:pt x="99455" y="544702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2996" y="454914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1682" y="4507229"/>
            <a:ext cx="2188845" cy="15240"/>
          </a:xfrm>
          <a:custGeom>
            <a:avLst/>
            <a:gdLst/>
            <a:ahLst/>
            <a:cxnLst/>
            <a:rect l="l" t="t" r="r" b="b"/>
            <a:pathLst>
              <a:path w="2188845" h="15239">
                <a:moveTo>
                  <a:pt x="0" y="0"/>
                </a:moveTo>
                <a:lnTo>
                  <a:pt x="2188464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3361" y="2324480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40" y="0"/>
                </a:moveTo>
                <a:lnTo>
                  <a:pt x="0" y="76580"/>
                </a:lnTo>
                <a:lnTo>
                  <a:pt x="151511" y="150875"/>
                </a:lnTo>
                <a:lnTo>
                  <a:pt x="117645" y="100965"/>
                </a:lnTo>
                <a:lnTo>
                  <a:pt x="100837" y="100965"/>
                </a:lnTo>
                <a:lnTo>
                  <a:pt x="100330" y="50673"/>
                </a:lnTo>
                <a:lnTo>
                  <a:pt x="117138" y="50543"/>
                </a:lnTo>
                <a:lnTo>
                  <a:pt x="150240" y="0"/>
                </a:lnTo>
                <a:close/>
              </a:path>
              <a:path w="396875" h="151130">
                <a:moveTo>
                  <a:pt x="100583" y="75819"/>
                </a:moveTo>
                <a:lnTo>
                  <a:pt x="100837" y="100965"/>
                </a:lnTo>
                <a:lnTo>
                  <a:pt x="117558" y="100835"/>
                </a:lnTo>
                <a:lnTo>
                  <a:pt x="100583" y="75819"/>
                </a:lnTo>
                <a:close/>
              </a:path>
              <a:path w="396875" h="151130">
                <a:moveTo>
                  <a:pt x="117558" y="100835"/>
                </a:moveTo>
                <a:lnTo>
                  <a:pt x="100837" y="100965"/>
                </a:lnTo>
                <a:lnTo>
                  <a:pt x="117645" y="100965"/>
                </a:lnTo>
                <a:lnTo>
                  <a:pt x="117558" y="100835"/>
                </a:lnTo>
                <a:close/>
              </a:path>
              <a:path w="396875" h="151130">
                <a:moveTo>
                  <a:pt x="395986" y="48387"/>
                </a:moveTo>
                <a:lnTo>
                  <a:pt x="117138" y="50543"/>
                </a:lnTo>
                <a:lnTo>
                  <a:pt x="100583" y="75819"/>
                </a:lnTo>
                <a:lnTo>
                  <a:pt x="117558" y="100835"/>
                </a:lnTo>
                <a:lnTo>
                  <a:pt x="396494" y="98678"/>
                </a:lnTo>
                <a:lnTo>
                  <a:pt x="395986" y="48387"/>
                </a:lnTo>
                <a:close/>
              </a:path>
              <a:path w="396875" h="151130">
                <a:moveTo>
                  <a:pt x="117138" y="50543"/>
                </a:moveTo>
                <a:lnTo>
                  <a:pt x="100330" y="50673"/>
                </a:lnTo>
                <a:lnTo>
                  <a:pt x="100583" y="75819"/>
                </a:lnTo>
                <a:lnTo>
                  <a:pt x="117138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7608" y="52396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89">
                <a:moveTo>
                  <a:pt x="0" y="491109"/>
                </a:moveTo>
                <a:lnTo>
                  <a:pt x="71881" y="643763"/>
                </a:lnTo>
                <a:lnTo>
                  <a:pt x="124836" y="543813"/>
                </a:lnTo>
                <a:lnTo>
                  <a:pt x="99440" y="543813"/>
                </a:lnTo>
                <a:lnTo>
                  <a:pt x="49149" y="542671"/>
                </a:lnTo>
                <a:lnTo>
                  <a:pt x="49546" y="525834"/>
                </a:lnTo>
                <a:lnTo>
                  <a:pt x="0" y="491109"/>
                </a:lnTo>
                <a:close/>
              </a:path>
              <a:path w="151129" h="643889">
                <a:moveTo>
                  <a:pt x="49546" y="525834"/>
                </a:moveTo>
                <a:lnTo>
                  <a:pt x="49149" y="542671"/>
                </a:lnTo>
                <a:lnTo>
                  <a:pt x="99440" y="543813"/>
                </a:lnTo>
                <a:lnTo>
                  <a:pt x="99456" y="543178"/>
                </a:lnTo>
                <a:lnTo>
                  <a:pt x="74294" y="543178"/>
                </a:lnTo>
                <a:lnTo>
                  <a:pt x="49546" y="525834"/>
                </a:lnTo>
                <a:close/>
              </a:path>
              <a:path w="151129" h="643889">
                <a:moveTo>
                  <a:pt x="150875" y="494664"/>
                </a:moveTo>
                <a:lnTo>
                  <a:pt x="99838" y="526997"/>
                </a:lnTo>
                <a:lnTo>
                  <a:pt x="99440" y="543813"/>
                </a:lnTo>
                <a:lnTo>
                  <a:pt x="124836" y="543813"/>
                </a:lnTo>
                <a:lnTo>
                  <a:pt x="150875" y="494664"/>
                </a:lnTo>
                <a:close/>
              </a:path>
              <a:path w="151129" h="643889">
                <a:moveTo>
                  <a:pt x="61975" y="0"/>
                </a:moveTo>
                <a:lnTo>
                  <a:pt x="49546" y="525834"/>
                </a:lnTo>
                <a:lnTo>
                  <a:pt x="74294" y="543178"/>
                </a:lnTo>
                <a:lnTo>
                  <a:pt x="99838" y="526997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  <a:path w="151129" h="643889">
                <a:moveTo>
                  <a:pt x="99838" y="526997"/>
                </a:moveTo>
                <a:lnTo>
                  <a:pt x="74294" y="543178"/>
                </a:lnTo>
                <a:lnTo>
                  <a:pt x="99456" y="543178"/>
                </a:lnTo>
                <a:lnTo>
                  <a:pt x="99838" y="52699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1325" y="2451354"/>
            <a:ext cx="151130" cy="2780030"/>
          </a:xfrm>
          <a:custGeom>
            <a:avLst/>
            <a:gdLst/>
            <a:ahLst/>
            <a:cxnLst/>
            <a:rect l="l" t="t" r="r" b="b"/>
            <a:pathLst>
              <a:path w="151130" h="2780029">
                <a:moveTo>
                  <a:pt x="0" y="2629027"/>
                </a:moveTo>
                <a:lnTo>
                  <a:pt x="75564" y="2779776"/>
                </a:lnTo>
                <a:lnTo>
                  <a:pt x="125730" y="2679192"/>
                </a:lnTo>
                <a:lnTo>
                  <a:pt x="50292" y="2679192"/>
                </a:lnTo>
                <a:lnTo>
                  <a:pt x="50183" y="2662397"/>
                </a:lnTo>
                <a:lnTo>
                  <a:pt x="0" y="2629027"/>
                </a:lnTo>
                <a:close/>
              </a:path>
              <a:path w="151130" h="2780029">
                <a:moveTo>
                  <a:pt x="50273" y="2662458"/>
                </a:moveTo>
                <a:lnTo>
                  <a:pt x="50292" y="2679192"/>
                </a:lnTo>
                <a:lnTo>
                  <a:pt x="75437" y="2679192"/>
                </a:lnTo>
                <a:lnTo>
                  <a:pt x="50273" y="2662458"/>
                </a:lnTo>
                <a:close/>
              </a:path>
              <a:path w="151130" h="2780029">
                <a:moveTo>
                  <a:pt x="97662" y="0"/>
                </a:moveTo>
                <a:lnTo>
                  <a:pt x="47370" y="0"/>
                </a:lnTo>
                <a:lnTo>
                  <a:pt x="50273" y="2662458"/>
                </a:lnTo>
                <a:lnTo>
                  <a:pt x="75437" y="2679192"/>
                </a:lnTo>
                <a:lnTo>
                  <a:pt x="100475" y="2662458"/>
                </a:lnTo>
                <a:lnTo>
                  <a:pt x="100529" y="2628773"/>
                </a:lnTo>
                <a:lnTo>
                  <a:pt x="97662" y="0"/>
                </a:lnTo>
                <a:close/>
              </a:path>
              <a:path w="151130" h="2780029">
                <a:moveTo>
                  <a:pt x="100565" y="2662397"/>
                </a:moveTo>
                <a:lnTo>
                  <a:pt x="75437" y="2679192"/>
                </a:lnTo>
                <a:lnTo>
                  <a:pt x="100583" y="2679192"/>
                </a:lnTo>
                <a:lnTo>
                  <a:pt x="100565" y="2662397"/>
                </a:lnTo>
                <a:close/>
              </a:path>
              <a:path w="151130" h="2780029">
                <a:moveTo>
                  <a:pt x="150875" y="2628773"/>
                </a:moveTo>
                <a:lnTo>
                  <a:pt x="100565" y="2662397"/>
                </a:lnTo>
                <a:lnTo>
                  <a:pt x="100583" y="2679192"/>
                </a:lnTo>
                <a:lnTo>
                  <a:pt x="125730" y="2679192"/>
                </a:lnTo>
                <a:lnTo>
                  <a:pt x="150875" y="262877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83842" y="5257038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599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04671" y="1663318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55008" y="3302508"/>
            <a:ext cx="2920365" cy="748665"/>
          </a:xfrm>
          <a:custGeom>
            <a:avLst/>
            <a:gdLst/>
            <a:ahLst/>
            <a:cxnLst/>
            <a:rect l="l" t="t" r="r" b="b"/>
            <a:pathLst>
              <a:path w="2920365" h="748664">
                <a:moveTo>
                  <a:pt x="0" y="748284"/>
                </a:moveTo>
                <a:lnTo>
                  <a:pt x="2919984" y="748284"/>
                </a:lnTo>
                <a:lnTo>
                  <a:pt x="2919984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95088" y="3270503"/>
            <a:ext cx="1571243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84164" y="3270503"/>
            <a:ext cx="681228" cy="981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58232" y="3399028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3334" y="1218565"/>
            <a:ext cx="6108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40708" y="2019300"/>
            <a:ext cx="3110865" cy="749935"/>
          </a:xfrm>
          <a:custGeom>
            <a:avLst/>
            <a:gdLst/>
            <a:ahLst/>
            <a:cxnLst/>
            <a:rect l="l" t="t" r="r" b="b"/>
            <a:pathLst>
              <a:path w="3110865" h="749935">
                <a:moveTo>
                  <a:pt x="0" y="749808"/>
                </a:moveTo>
                <a:lnTo>
                  <a:pt x="3110484" y="749808"/>
                </a:lnTo>
                <a:lnTo>
                  <a:pt x="3110484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85844" y="1987295"/>
            <a:ext cx="3250692" cy="981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97251" y="2116073"/>
            <a:ext cx="414718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64310" algn="l"/>
              </a:tabLst>
            </a:pPr>
            <a:r>
              <a:rPr sz="5100" spc="-15" baseline="1633" dirty="0">
                <a:solidFill>
                  <a:srgbClr val="FF0000"/>
                </a:solidFill>
                <a:latin typeface="Arial"/>
                <a:cs typeface="Arial"/>
              </a:rPr>
              <a:t>Done?	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Move i</a:t>
            </a:r>
            <a:r>
              <a:rPr sz="35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ahead</a:t>
            </a:r>
            <a:endParaRPr sz="3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82761" y="1919351"/>
            <a:ext cx="7037705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</a:t>
            </a:r>
            <a:r>
              <a:rPr sz="3600" spc="-14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iterates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”</a:t>
            </a:r>
            <a:endParaRPr sz="3600">
              <a:latin typeface="MS PGothic"/>
              <a:cs typeface="MS PGothic"/>
            </a:endParaRPr>
          </a:p>
          <a:p>
            <a:pPr marL="12700">
              <a:lnSpc>
                <a:spcPts val="43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though the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(ordered</a:t>
            </a:r>
            <a:r>
              <a:rPr sz="3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set)</a:t>
            </a:r>
            <a:endParaRPr sz="3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82761" y="3455796"/>
            <a:ext cx="6479540" cy="166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block (body)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 is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executed once for each value</a:t>
            </a:r>
            <a:r>
              <a:rPr sz="36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in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82761" y="5547105"/>
            <a:ext cx="6189980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</a:t>
            </a:r>
            <a:r>
              <a:rPr sz="3600" spc="-12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moves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through all of the values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sequence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8601" y="6972934"/>
            <a:ext cx="41916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[5, 4, 3, 2, 1]</a:t>
            </a:r>
            <a:r>
              <a:rPr sz="3600" spc="-10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07692" y="7551014"/>
            <a:ext cx="114236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0369" y="1191894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29" h="567689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1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29" h="567689">
                <a:moveTo>
                  <a:pt x="51155" y="450860"/>
                </a:moveTo>
                <a:lnTo>
                  <a:pt x="51561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29" h="567689">
                <a:moveTo>
                  <a:pt x="150875" y="414908"/>
                </a:moveTo>
                <a:lnTo>
                  <a:pt x="101448" y="449609"/>
                </a:lnTo>
                <a:lnTo>
                  <a:pt x="101853" y="466344"/>
                </a:lnTo>
                <a:lnTo>
                  <a:pt x="51561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29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29" h="567689">
                <a:moveTo>
                  <a:pt x="101448" y="449609"/>
                </a:moveTo>
                <a:lnTo>
                  <a:pt x="76707" y="466978"/>
                </a:lnTo>
                <a:lnTo>
                  <a:pt x="101853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07692" y="1752600"/>
            <a:ext cx="2871470" cy="1270000"/>
          </a:xfrm>
          <a:custGeom>
            <a:avLst/>
            <a:gdLst/>
            <a:ahLst/>
            <a:cxnLst/>
            <a:rect l="l" t="t" r="r" b="b"/>
            <a:pathLst>
              <a:path w="2871470" h="1270000">
                <a:moveTo>
                  <a:pt x="1435608" y="0"/>
                </a:moveTo>
                <a:lnTo>
                  <a:pt x="0" y="634746"/>
                </a:lnTo>
                <a:lnTo>
                  <a:pt x="1435608" y="1269491"/>
                </a:lnTo>
                <a:lnTo>
                  <a:pt x="2871216" y="634746"/>
                </a:lnTo>
                <a:lnTo>
                  <a:pt x="14356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2616" y="1991867"/>
            <a:ext cx="1834895" cy="955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69640" y="3022854"/>
            <a:ext cx="151130" cy="1499870"/>
          </a:xfrm>
          <a:custGeom>
            <a:avLst/>
            <a:gdLst/>
            <a:ahLst/>
            <a:cxnLst/>
            <a:rect l="l" t="t" r="r" b="b"/>
            <a:pathLst>
              <a:path w="151129" h="1499870">
                <a:moveTo>
                  <a:pt x="75184" y="100584"/>
                </a:moveTo>
                <a:lnTo>
                  <a:pt x="50156" y="117494"/>
                </a:lnTo>
                <a:lnTo>
                  <a:pt x="59944" y="1499743"/>
                </a:lnTo>
                <a:lnTo>
                  <a:pt x="110236" y="1499489"/>
                </a:lnTo>
                <a:lnTo>
                  <a:pt x="100448" y="117200"/>
                </a:lnTo>
                <a:lnTo>
                  <a:pt x="75184" y="100584"/>
                </a:lnTo>
                <a:close/>
              </a:path>
              <a:path w="151129" h="1499870">
                <a:moveTo>
                  <a:pt x="74422" y="0"/>
                </a:moveTo>
                <a:lnTo>
                  <a:pt x="0" y="151384"/>
                </a:lnTo>
                <a:lnTo>
                  <a:pt x="50156" y="117494"/>
                </a:lnTo>
                <a:lnTo>
                  <a:pt x="50037" y="100711"/>
                </a:lnTo>
                <a:lnTo>
                  <a:pt x="125498" y="100457"/>
                </a:lnTo>
                <a:lnTo>
                  <a:pt x="74422" y="0"/>
                </a:lnTo>
                <a:close/>
              </a:path>
              <a:path w="151129" h="1499870">
                <a:moveTo>
                  <a:pt x="125498" y="100457"/>
                </a:moveTo>
                <a:lnTo>
                  <a:pt x="100330" y="100457"/>
                </a:lnTo>
                <a:lnTo>
                  <a:pt x="100448" y="117200"/>
                </a:lnTo>
                <a:lnTo>
                  <a:pt x="150875" y="150368"/>
                </a:lnTo>
                <a:lnTo>
                  <a:pt x="125498" y="100457"/>
                </a:lnTo>
                <a:close/>
              </a:path>
              <a:path w="151129" h="1499870">
                <a:moveTo>
                  <a:pt x="75184" y="100584"/>
                </a:moveTo>
                <a:lnTo>
                  <a:pt x="50037" y="100711"/>
                </a:lnTo>
                <a:lnTo>
                  <a:pt x="50156" y="117494"/>
                </a:lnTo>
                <a:lnTo>
                  <a:pt x="75184" y="100584"/>
                </a:lnTo>
                <a:close/>
              </a:path>
              <a:path w="151129" h="1499870">
                <a:moveTo>
                  <a:pt x="100330" y="100457"/>
                </a:moveTo>
                <a:lnTo>
                  <a:pt x="75184" y="100584"/>
                </a:lnTo>
                <a:lnTo>
                  <a:pt x="100448" y="117200"/>
                </a:lnTo>
                <a:lnTo>
                  <a:pt x="100330" y="10045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9308" y="2711323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29" h="645795">
                <a:moveTo>
                  <a:pt x="0" y="492632"/>
                </a:moveTo>
                <a:lnTo>
                  <a:pt x="71881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9" y="544194"/>
                </a:lnTo>
                <a:lnTo>
                  <a:pt x="49545" y="527357"/>
                </a:lnTo>
                <a:lnTo>
                  <a:pt x="0" y="492632"/>
                </a:lnTo>
                <a:close/>
              </a:path>
              <a:path w="151129" h="645795">
                <a:moveTo>
                  <a:pt x="49545" y="527357"/>
                </a:moveTo>
                <a:lnTo>
                  <a:pt x="49149" y="544194"/>
                </a:lnTo>
                <a:lnTo>
                  <a:pt x="99440" y="545338"/>
                </a:lnTo>
                <a:lnTo>
                  <a:pt x="99455" y="544702"/>
                </a:lnTo>
                <a:lnTo>
                  <a:pt x="74294" y="544702"/>
                </a:lnTo>
                <a:lnTo>
                  <a:pt x="49545" y="527357"/>
                </a:lnTo>
                <a:close/>
              </a:path>
              <a:path w="151129" h="645795">
                <a:moveTo>
                  <a:pt x="150875" y="496188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5" y="496188"/>
                </a:lnTo>
                <a:close/>
              </a:path>
              <a:path w="151129" h="645795">
                <a:moveTo>
                  <a:pt x="61975" y="0"/>
                </a:moveTo>
                <a:lnTo>
                  <a:pt x="49545" y="527357"/>
                </a:lnTo>
                <a:lnTo>
                  <a:pt x="74294" y="544702"/>
                </a:lnTo>
                <a:lnTo>
                  <a:pt x="99837" y="528521"/>
                </a:lnTo>
                <a:lnTo>
                  <a:pt x="112267" y="1269"/>
                </a:lnTo>
                <a:lnTo>
                  <a:pt x="61975" y="0"/>
                </a:lnTo>
                <a:close/>
              </a:path>
              <a:path w="151129" h="645795">
                <a:moveTo>
                  <a:pt x="99837" y="528521"/>
                </a:moveTo>
                <a:lnTo>
                  <a:pt x="74294" y="544702"/>
                </a:lnTo>
                <a:lnTo>
                  <a:pt x="99455" y="544702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2996" y="454914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1682" y="4507229"/>
            <a:ext cx="2188845" cy="15240"/>
          </a:xfrm>
          <a:custGeom>
            <a:avLst/>
            <a:gdLst/>
            <a:ahLst/>
            <a:cxnLst/>
            <a:rect l="l" t="t" r="r" b="b"/>
            <a:pathLst>
              <a:path w="2188845" h="15239">
                <a:moveTo>
                  <a:pt x="0" y="0"/>
                </a:moveTo>
                <a:lnTo>
                  <a:pt x="2188464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3361" y="2324480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40" y="0"/>
                </a:moveTo>
                <a:lnTo>
                  <a:pt x="0" y="76580"/>
                </a:lnTo>
                <a:lnTo>
                  <a:pt x="151511" y="150875"/>
                </a:lnTo>
                <a:lnTo>
                  <a:pt x="117645" y="100965"/>
                </a:lnTo>
                <a:lnTo>
                  <a:pt x="100837" y="100965"/>
                </a:lnTo>
                <a:lnTo>
                  <a:pt x="100330" y="50673"/>
                </a:lnTo>
                <a:lnTo>
                  <a:pt x="117138" y="50543"/>
                </a:lnTo>
                <a:lnTo>
                  <a:pt x="150240" y="0"/>
                </a:lnTo>
                <a:close/>
              </a:path>
              <a:path w="396875" h="151130">
                <a:moveTo>
                  <a:pt x="100583" y="75819"/>
                </a:moveTo>
                <a:lnTo>
                  <a:pt x="100837" y="100965"/>
                </a:lnTo>
                <a:lnTo>
                  <a:pt x="117558" y="100835"/>
                </a:lnTo>
                <a:lnTo>
                  <a:pt x="100583" y="75819"/>
                </a:lnTo>
                <a:close/>
              </a:path>
              <a:path w="396875" h="151130">
                <a:moveTo>
                  <a:pt x="117558" y="100835"/>
                </a:moveTo>
                <a:lnTo>
                  <a:pt x="100837" y="100965"/>
                </a:lnTo>
                <a:lnTo>
                  <a:pt x="117645" y="100965"/>
                </a:lnTo>
                <a:lnTo>
                  <a:pt x="117558" y="100835"/>
                </a:lnTo>
                <a:close/>
              </a:path>
              <a:path w="396875" h="151130">
                <a:moveTo>
                  <a:pt x="395986" y="48387"/>
                </a:moveTo>
                <a:lnTo>
                  <a:pt x="117138" y="50543"/>
                </a:lnTo>
                <a:lnTo>
                  <a:pt x="100583" y="75819"/>
                </a:lnTo>
                <a:lnTo>
                  <a:pt x="117558" y="100835"/>
                </a:lnTo>
                <a:lnTo>
                  <a:pt x="396494" y="98678"/>
                </a:lnTo>
                <a:lnTo>
                  <a:pt x="395986" y="48387"/>
                </a:lnTo>
                <a:close/>
              </a:path>
              <a:path w="396875" h="151130">
                <a:moveTo>
                  <a:pt x="117138" y="50543"/>
                </a:moveTo>
                <a:lnTo>
                  <a:pt x="100330" y="50673"/>
                </a:lnTo>
                <a:lnTo>
                  <a:pt x="100583" y="75819"/>
                </a:lnTo>
                <a:lnTo>
                  <a:pt x="117138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7608" y="52396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89">
                <a:moveTo>
                  <a:pt x="0" y="491109"/>
                </a:moveTo>
                <a:lnTo>
                  <a:pt x="71881" y="643763"/>
                </a:lnTo>
                <a:lnTo>
                  <a:pt x="124836" y="543813"/>
                </a:lnTo>
                <a:lnTo>
                  <a:pt x="99440" y="543813"/>
                </a:lnTo>
                <a:lnTo>
                  <a:pt x="49149" y="542671"/>
                </a:lnTo>
                <a:lnTo>
                  <a:pt x="49546" y="525834"/>
                </a:lnTo>
                <a:lnTo>
                  <a:pt x="0" y="491109"/>
                </a:lnTo>
                <a:close/>
              </a:path>
              <a:path w="151129" h="643889">
                <a:moveTo>
                  <a:pt x="49546" y="525834"/>
                </a:moveTo>
                <a:lnTo>
                  <a:pt x="49149" y="542671"/>
                </a:lnTo>
                <a:lnTo>
                  <a:pt x="99440" y="543813"/>
                </a:lnTo>
                <a:lnTo>
                  <a:pt x="99456" y="543178"/>
                </a:lnTo>
                <a:lnTo>
                  <a:pt x="74294" y="543178"/>
                </a:lnTo>
                <a:lnTo>
                  <a:pt x="49546" y="525834"/>
                </a:lnTo>
                <a:close/>
              </a:path>
              <a:path w="151129" h="643889">
                <a:moveTo>
                  <a:pt x="150875" y="494664"/>
                </a:moveTo>
                <a:lnTo>
                  <a:pt x="99838" y="526997"/>
                </a:lnTo>
                <a:lnTo>
                  <a:pt x="99440" y="543813"/>
                </a:lnTo>
                <a:lnTo>
                  <a:pt x="124836" y="543813"/>
                </a:lnTo>
                <a:lnTo>
                  <a:pt x="150875" y="494664"/>
                </a:lnTo>
                <a:close/>
              </a:path>
              <a:path w="151129" h="643889">
                <a:moveTo>
                  <a:pt x="61975" y="0"/>
                </a:moveTo>
                <a:lnTo>
                  <a:pt x="49546" y="525834"/>
                </a:lnTo>
                <a:lnTo>
                  <a:pt x="74294" y="543178"/>
                </a:lnTo>
                <a:lnTo>
                  <a:pt x="99838" y="526997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  <a:path w="151129" h="643889">
                <a:moveTo>
                  <a:pt x="99838" y="526997"/>
                </a:moveTo>
                <a:lnTo>
                  <a:pt x="74294" y="543178"/>
                </a:lnTo>
                <a:lnTo>
                  <a:pt x="99456" y="543178"/>
                </a:lnTo>
                <a:lnTo>
                  <a:pt x="99838" y="52699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1325" y="2451354"/>
            <a:ext cx="151130" cy="2780030"/>
          </a:xfrm>
          <a:custGeom>
            <a:avLst/>
            <a:gdLst/>
            <a:ahLst/>
            <a:cxnLst/>
            <a:rect l="l" t="t" r="r" b="b"/>
            <a:pathLst>
              <a:path w="151130" h="2780029">
                <a:moveTo>
                  <a:pt x="0" y="2629027"/>
                </a:moveTo>
                <a:lnTo>
                  <a:pt x="75564" y="2779776"/>
                </a:lnTo>
                <a:lnTo>
                  <a:pt x="125730" y="2679192"/>
                </a:lnTo>
                <a:lnTo>
                  <a:pt x="50292" y="2679192"/>
                </a:lnTo>
                <a:lnTo>
                  <a:pt x="50183" y="2662397"/>
                </a:lnTo>
                <a:lnTo>
                  <a:pt x="0" y="2629027"/>
                </a:lnTo>
                <a:close/>
              </a:path>
              <a:path w="151130" h="2780029">
                <a:moveTo>
                  <a:pt x="50273" y="2662458"/>
                </a:moveTo>
                <a:lnTo>
                  <a:pt x="50292" y="2679192"/>
                </a:lnTo>
                <a:lnTo>
                  <a:pt x="75437" y="2679192"/>
                </a:lnTo>
                <a:lnTo>
                  <a:pt x="50273" y="2662458"/>
                </a:lnTo>
                <a:close/>
              </a:path>
              <a:path w="151130" h="2780029">
                <a:moveTo>
                  <a:pt x="97662" y="0"/>
                </a:moveTo>
                <a:lnTo>
                  <a:pt x="47370" y="0"/>
                </a:lnTo>
                <a:lnTo>
                  <a:pt x="50273" y="2662458"/>
                </a:lnTo>
                <a:lnTo>
                  <a:pt x="75437" y="2679192"/>
                </a:lnTo>
                <a:lnTo>
                  <a:pt x="100475" y="2662458"/>
                </a:lnTo>
                <a:lnTo>
                  <a:pt x="100529" y="2628773"/>
                </a:lnTo>
                <a:lnTo>
                  <a:pt x="97662" y="0"/>
                </a:lnTo>
                <a:close/>
              </a:path>
              <a:path w="151130" h="2780029">
                <a:moveTo>
                  <a:pt x="100565" y="2662397"/>
                </a:moveTo>
                <a:lnTo>
                  <a:pt x="75437" y="2679192"/>
                </a:lnTo>
                <a:lnTo>
                  <a:pt x="100583" y="2679192"/>
                </a:lnTo>
                <a:lnTo>
                  <a:pt x="100565" y="2662397"/>
                </a:lnTo>
                <a:close/>
              </a:path>
              <a:path w="151130" h="2780029">
                <a:moveTo>
                  <a:pt x="150875" y="2628773"/>
                </a:moveTo>
                <a:lnTo>
                  <a:pt x="100565" y="2662397"/>
                </a:lnTo>
                <a:lnTo>
                  <a:pt x="100583" y="2679192"/>
                </a:lnTo>
                <a:lnTo>
                  <a:pt x="125730" y="2679192"/>
                </a:lnTo>
                <a:lnTo>
                  <a:pt x="150875" y="262877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83842" y="5257038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599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04671" y="1663318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55008" y="3302508"/>
            <a:ext cx="2920365" cy="748665"/>
          </a:xfrm>
          <a:custGeom>
            <a:avLst/>
            <a:gdLst/>
            <a:ahLst/>
            <a:cxnLst/>
            <a:rect l="l" t="t" r="r" b="b"/>
            <a:pathLst>
              <a:path w="2920365" h="748664">
                <a:moveTo>
                  <a:pt x="0" y="748284"/>
                </a:moveTo>
                <a:lnTo>
                  <a:pt x="2919984" y="748284"/>
                </a:lnTo>
                <a:lnTo>
                  <a:pt x="2919984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95088" y="3270503"/>
            <a:ext cx="1571243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84164" y="3270503"/>
            <a:ext cx="681228" cy="981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58232" y="3399028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3334" y="1218565"/>
            <a:ext cx="6108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40708" y="2019300"/>
            <a:ext cx="3110865" cy="749935"/>
          </a:xfrm>
          <a:custGeom>
            <a:avLst/>
            <a:gdLst/>
            <a:ahLst/>
            <a:cxnLst/>
            <a:rect l="l" t="t" r="r" b="b"/>
            <a:pathLst>
              <a:path w="3110865" h="749935">
                <a:moveTo>
                  <a:pt x="0" y="749808"/>
                </a:moveTo>
                <a:lnTo>
                  <a:pt x="3110484" y="749808"/>
                </a:lnTo>
                <a:lnTo>
                  <a:pt x="3110484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85844" y="1987295"/>
            <a:ext cx="3250692" cy="981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97251" y="2116073"/>
            <a:ext cx="414718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64310" algn="l"/>
              </a:tabLst>
            </a:pPr>
            <a:r>
              <a:rPr sz="5100" spc="-15" baseline="1633" dirty="0">
                <a:solidFill>
                  <a:srgbClr val="FF0000"/>
                </a:solidFill>
                <a:latin typeface="Arial"/>
                <a:cs typeface="Arial"/>
              </a:rPr>
              <a:t>Done?	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Move i</a:t>
            </a:r>
            <a:r>
              <a:rPr sz="35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ahead</a:t>
            </a:r>
            <a:endParaRPr sz="35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116940" y="915669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4">
                <a:moveTo>
                  <a:pt x="0" y="155066"/>
                </a:moveTo>
                <a:lnTo>
                  <a:pt x="69469" y="308863"/>
                </a:lnTo>
                <a:lnTo>
                  <a:pt x="124299" y="209296"/>
                </a:lnTo>
                <a:lnTo>
                  <a:pt x="98551" y="209296"/>
                </a:lnTo>
                <a:lnTo>
                  <a:pt x="75082" y="208406"/>
                </a:lnTo>
                <a:lnTo>
                  <a:pt x="73405" y="208406"/>
                </a:lnTo>
                <a:lnTo>
                  <a:pt x="48260" y="207390"/>
                </a:lnTo>
                <a:lnTo>
                  <a:pt x="48927" y="190619"/>
                </a:lnTo>
                <a:lnTo>
                  <a:pt x="0" y="155066"/>
                </a:lnTo>
                <a:close/>
              </a:path>
              <a:path w="151130" h="309244">
                <a:moveTo>
                  <a:pt x="99215" y="192624"/>
                </a:moveTo>
                <a:lnTo>
                  <a:pt x="73503" y="208347"/>
                </a:lnTo>
                <a:lnTo>
                  <a:pt x="98551" y="209296"/>
                </a:lnTo>
                <a:lnTo>
                  <a:pt x="99215" y="192624"/>
                </a:lnTo>
                <a:close/>
              </a:path>
              <a:path w="151130" h="309244">
                <a:moveTo>
                  <a:pt x="150876" y="161035"/>
                </a:moveTo>
                <a:lnTo>
                  <a:pt x="99215" y="192624"/>
                </a:lnTo>
                <a:lnTo>
                  <a:pt x="98551" y="209296"/>
                </a:lnTo>
                <a:lnTo>
                  <a:pt x="124299" y="209296"/>
                </a:lnTo>
                <a:lnTo>
                  <a:pt x="150876" y="161035"/>
                </a:lnTo>
                <a:close/>
              </a:path>
              <a:path w="151130" h="309244">
                <a:moveTo>
                  <a:pt x="73503" y="208347"/>
                </a:moveTo>
                <a:lnTo>
                  <a:pt x="75082" y="208406"/>
                </a:lnTo>
                <a:lnTo>
                  <a:pt x="73503" y="208347"/>
                </a:lnTo>
                <a:close/>
              </a:path>
              <a:path w="151130" h="309244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1"/>
                </a:lnTo>
                <a:lnTo>
                  <a:pt x="56515" y="0"/>
                </a:lnTo>
                <a:close/>
              </a:path>
              <a:path w="151130" h="309244">
                <a:moveTo>
                  <a:pt x="48927" y="190619"/>
                </a:moveTo>
                <a:lnTo>
                  <a:pt x="48260" y="207390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02795" y="1231391"/>
            <a:ext cx="2985770" cy="536575"/>
          </a:xfrm>
          <a:custGeom>
            <a:avLst/>
            <a:gdLst/>
            <a:ahLst/>
            <a:cxnLst/>
            <a:rect l="l" t="t" r="r" b="b"/>
            <a:pathLst>
              <a:path w="2985769" h="536575">
                <a:moveTo>
                  <a:pt x="0" y="536448"/>
                </a:moveTo>
                <a:lnTo>
                  <a:pt x="2985515" y="536448"/>
                </a:lnTo>
                <a:lnTo>
                  <a:pt x="2985515" y="0"/>
                </a:lnTo>
                <a:lnTo>
                  <a:pt x="0" y="0"/>
                </a:lnTo>
                <a:lnTo>
                  <a:pt x="0" y="53644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76404" y="1092708"/>
            <a:ext cx="1571244" cy="9829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365480" y="1092708"/>
            <a:ext cx="681228" cy="982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2639547" y="1222120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</a:rPr>
              <a:t>print</a:t>
            </a:r>
            <a:r>
              <a:rPr sz="3500" spc="-95" dirty="0">
                <a:solidFill>
                  <a:srgbClr val="FFFFFF"/>
                </a:solidFill>
              </a:rPr>
              <a:t> </a:t>
            </a:r>
            <a:r>
              <a:rPr sz="3500" dirty="0">
                <a:solidFill>
                  <a:srgbClr val="FF0000"/>
                </a:solidFill>
              </a:rPr>
              <a:t>i</a:t>
            </a:r>
            <a:endParaRPr sz="3500"/>
          </a:p>
        </p:txBody>
      </p:sp>
      <p:sp>
        <p:nvSpPr>
          <p:cNvPr id="27" name="object 27"/>
          <p:cNvSpPr/>
          <p:nvPr/>
        </p:nvSpPr>
        <p:spPr>
          <a:xfrm>
            <a:off x="11702795" y="381000"/>
            <a:ext cx="2985770" cy="524510"/>
          </a:xfrm>
          <a:custGeom>
            <a:avLst/>
            <a:gdLst/>
            <a:ahLst/>
            <a:cxnLst/>
            <a:rect l="l" t="t" r="r" b="b"/>
            <a:pathLst>
              <a:path w="2985769" h="524510">
                <a:moveTo>
                  <a:pt x="0" y="524255"/>
                </a:moveTo>
                <a:lnTo>
                  <a:pt x="2985515" y="524255"/>
                </a:lnTo>
                <a:lnTo>
                  <a:pt x="2985515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493752" y="236220"/>
            <a:ext cx="1435607" cy="981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702795" y="381000"/>
            <a:ext cx="2985770" cy="52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070"/>
              </a:lnSpc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 =</a:t>
            </a:r>
            <a:r>
              <a:rPr sz="35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endParaRPr sz="3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112368" y="1825498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4">
                <a:moveTo>
                  <a:pt x="0" y="155067"/>
                </a:moveTo>
                <a:lnTo>
                  <a:pt x="69469" y="308863"/>
                </a:lnTo>
                <a:lnTo>
                  <a:pt x="124299" y="209296"/>
                </a:lnTo>
                <a:lnTo>
                  <a:pt x="98551" y="209296"/>
                </a:lnTo>
                <a:lnTo>
                  <a:pt x="75082" y="208406"/>
                </a:lnTo>
                <a:lnTo>
                  <a:pt x="73405" y="208406"/>
                </a:lnTo>
                <a:lnTo>
                  <a:pt x="48259" y="207391"/>
                </a:lnTo>
                <a:lnTo>
                  <a:pt x="48927" y="190619"/>
                </a:lnTo>
                <a:lnTo>
                  <a:pt x="0" y="155067"/>
                </a:lnTo>
                <a:close/>
              </a:path>
              <a:path w="151130" h="309244">
                <a:moveTo>
                  <a:pt x="99215" y="192624"/>
                </a:moveTo>
                <a:lnTo>
                  <a:pt x="73503" y="208347"/>
                </a:lnTo>
                <a:lnTo>
                  <a:pt x="98551" y="209296"/>
                </a:lnTo>
                <a:lnTo>
                  <a:pt x="99215" y="192624"/>
                </a:lnTo>
                <a:close/>
              </a:path>
              <a:path w="151130" h="309244">
                <a:moveTo>
                  <a:pt x="150875" y="161035"/>
                </a:moveTo>
                <a:lnTo>
                  <a:pt x="99215" y="192624"/>
                </a:lnTo>
                <a:lnTo>
                  <a:pt x="98551" y="209296"/>
                </a:lnTo>
                <a:lnTo>
                  <a:pt x="124299" y="209296"/>
                </a:lnTo>
                <a:lnTo>
                  <a:pt x="150875" y="161035"/>
                </a:lnTo>
                <a:close/>
              </a:path>
              <a:path w="151130" h="309244">
                <a:moveTo>
                  <a:pt x="73503" y="208347"/>
                </a:moveTo>
                <a:lnTo>
                  <a:pt x="75082" y="208406"/>
                </a:lnTo>
                <a:lnTo>
                  <a:pt x="73503" y="208347"/>
                </a:lnTo>
                <a:close/>
              </a:path>
              <a:path w="151130" h="309244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1"/>
                </a:lnTo>
                <a:lnTo>
                  <a:pt x="56515" y="0"/>
                </a:lnTo>
                <a:close/>
              </a:path>
              <a:path w="151130" h="309244">
                <a:moveTo>
                  <a:pt x="48927" y="190619"/>
                </a:moveTo>
                <a:lnTo>
                  <a:pt x="48259" y="207391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112368" y="2630170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4">
                <a:moveTo>
                  <a:pt x="0" y="155066"/>
                </a:moveTo>
                <a:lnTo>
                  <a:pt x="69469" y="308863"/>
                </a:lnTo>
                <a:lnTo>
                  <a:pt x="124299" y="209295"/>
                </a:lnTo>
                <a:lnTo>
                  <a:pt x="98551" y="209295"/>
                </a:lnTo>
                <a:lnTo>
                  <a:pt x="75082" y="208406"/>
                </a:lnTo>
                <a:lnTo>
                  <a:pt x="73405" y="208406"/>
                </a:lnTo>
                <a:lnTo>
                  <a:pt x="48259" y="207390"/>
                </a:lnTo>
                <a:lnTo>
                  <a:pt x="48927" y="190619"/>
                </a:lnTo>
                <a:lnTo>
                  <a:pt x="0" y="155066"/>
                </a:lnTo>
                <a:close/>
              </a:path>
              <a:path w="151130" h="309244">
                <a:moveTo>
                  <a:pt x="99215" y="192624"/>
                </a:moveTo>
                <a:lnTo>
                  <a:pt x="73503" y="208347"/>
                </a:lnTo>
                <a:lnTo>
                  <a:pt x="98551" y="209295"/>
                </a:lnTo>
                <a:lnTo>
                  <a:pt x="99215" y="192624"/>
                </a:lnTo>
                <a:close/>
              </a:path>
              <a:path w="151130" h="309244">
                <a:moveTo>
                  <a:pt x="150875" y="161035"/>
                </a:moveTo>
                <a:lnTo>
                  <a:pt x="99215" y="192624"/>
                </a:lnTo>
                <a:lnTo>
                  <a:pt x="98551" y="209295"/>
                </a:lnTo>
                <a:lnTo>
                  <a:pt x="124299" y="209295"/>
                </a:lnTo>
                <a:lnTo>
                  <a:pt x="150875" y="161035"/>
                </a:lnTo>
                <a:close/>
              </a:path>
              <a:path w="151130" h="309244">
                <a:moveTo>
                  <a:pt x="73503" y="208347"/>
                </a:moveTo>
                <a:lnTo>
                  <a:pt x="75082" y="208406"/>
                </a:lnTo>
                <a:lnTo>
                  <a:pt x="73503" y="208347"/>
                </a:lnTo>
                <a:close/>
              </a:path>
              <a:path w="151130" h="309244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1"/>
                </a:lnTo>
                <a:lnTo>
                  <a:pt x="56515" y="0"/>
                </a:lnTo>
                <a:close/>
              </a:path>
              <a:path w="151130" h="309244">
                <a:moveTo>
                  <a:pt x="48927" y="190619"/>
                </a:moveTo>
                <a:lnTo>
                  <a:pt x="48259" y="207390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02795" y="2945892"/>
            <a:ext cx="2985770" cy="536575"/>
          </a:xfrm>
          <a:custGeom>
            <a:avLst/>
            <a:gdLst/>
            <a:ahLst/>
            <a:cxnLst/>
            <a:rect l="l" t="t" r="r" b="b"/>
            <a:pathLst>
              <a:path w="2985769" h="536575">
                <a:moveTo>
                  <a:pt x="0" y="536448"/>
                </a:moveTo>
                <a:lnTo>
                  <a:pt x="2985515" y="536448"/>
                </a:lnTo>
                <a:lnTo>
                  <a:pt x="2985515" y="0"/>
                </a:lnTo>
                <a:lnTo>
                  <a:pt x="0" y="0"/>
                </a:lnTo>
                <a:lnTo>
                  <a:pt x="0" y="53644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76404" y="2807207"/>
            <a:ext cx="1571244" cy="982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365480" y="2807207"/>
            <a:ext cx="681228" cy="982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639547" y="2937002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702795" y="2093976"/>
            <a:ext cx="2985770" cy="525780"/>
          </a:xfrm>
          <a:custGeom>
            <a:avLst/>
            <a:gdLst/>
            <a:ahLst/>
            <a:cxnLst/>
            <a:rect l="l" t="t" r="r" b="b"/>
            <a:pathLst>
              <a:path w="2985769" h="525780">
                <a:moveTo>
                  <a:pt x="0" y="525779"/>
                </a:moveTo>
                <a:lnTo>
                  <a:pt x="2985515" y="525779"/>
                </a:lnTo>
                <a:lnTo>
                  <a:pt x="2985515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493752" y="1949195"/>
            <a:ext cx="1435607" cy="9829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1702795" y="2093976"/>
            <a:ext cx="298577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079"/>
              </a:lnSpc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 =</a:t>
            </a:r>
            <a:r>
              <a:rPr sz="35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endParaRPr sz="35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112368" y="3459226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5">
                <a:moveTo>
                  <a:pt x="0" y="155066"/>
                </a:moveTo>
                <a:lnTo>
                  <a:pt x="69469" y="308863"/>
                </a:lnTo>
                <a:lnTo>
                  <a:pt x="124299" y="209296"/>
                </a:lnTo>
                <a:lnTo>
                  <a:pt x="98551" y="209296"/>
                </a:lnTo>
                <a:lnTo>
                  <a:pt x="75082" y="208407"/>
                </a:lnTo>
                <a:lnTo>
                  <a:pt x="73405" y="208407"/>
                </a:lnTo>
                <a:lnTo>
                  <a:pt x="48259" y="207390"/>
                </a:lnTo>
                <a:lnTo>
                  <a:pt x="48927" y="190619"/>
                </a:lnTo>
                <a:lnTo>
                  <a:pt x="0" y="155066"/>
                </a:lnTo>
                <a:close/>
              </a:path>
              <a:path w="151130" h="309245">
                <a:moveTo>
                  <a:pt x="99215" y="192624"/>
                </a:moveTo>
                <a:lnTo>
                  <a:pt x="73503" y="208347"/>
                </a:lnTo>
                <a:lnTo>
                  <a:pt x="98551" y="209296"/>
                </a:lnTo>
                <a:lnTo>
                  <a:pt x="99215" y="192624"/>
                </a:lnTo>
                <a:close/>
              </a:path>
              <a:path w="151130" h="309245">
                <a:moveTo>
                  <a:pt x="150875" y="161036"/>
                </a:moveTo>
                <a:lnTo>
                  <a:pt x="99215" y="192624"/>
                </a:lnTo>
                <a:lnTo>
                  <a:pt x="98551" y="209296"/>
                </a:lnTo>
                <a:lnTo>
                  <a:pt x="124299" y="209296"/>
                </a:lnTo>
                <a:lnTo>
                  <a:pt x="150875" y="161036"/>
                </a:lnTo>
                <a:close/>
              </a:path>
              <a:path w="151130" h="309245">
                <a:moveTo>
                  <a:pt x="73503" y="208347"/>
                </a:moveTo>
                <a:lnTo>
                  <a:pt x="75082" y="208407"/>
                </a:lnTo>
                <a:lnTo>
                  <a:pt x="73503" y="208347"/>
                </a:lnTo>
                <a:close/>
              </a:path>
              <a:path w="151130" h="309245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2"/>
                </a:lnTo>
                <a:lnTo>
                  <a:pt x="56515" y="0"/>
                </a:lnTo>
                <a:close/>
              </a:path>
              <a:path w="151130" h="309245">
                <a:moveTo>
                  <a:pt x="48927" y="190619"/>
                </a:moveTo>
                <a:lnTo>
                  <a:pt x="48259" y="207390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112368" y="4309617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5">
                <a:moveTo>
                  <a:pt x="0" y="155067"/>
                </a:moveTo>
                <a:lnTo>
                  <a:pt x="69469" y="308864"/>
                </a:lnTo>
                <a:lnTo>
                  <a:pt x="124299" y="209296"/>
                </a:lnTo>
                <a:lnTo>
                  <a:pt x="98551" y="209296"/>
                </a:lnTo>
                <a:lnTo>
                  <a:pt x="75082" y="208407"/>
                </a:lnTo>
                <a:lnTo>
                  <a:pt x="73405" y="208407"/>
                </a:lnTo>
                <a:lnTo>
                  <a:pt x="48259" y="207391"/>
                </a:lnTo>
                <a:lnTo>
                  <a:pt x="48927" y="190619"/>
                </a:lnTo>
                <a:lnTo>
                  <a:pt x="0" y="155067"/>
                </a:lnTo>
                <a:close/>
              </a:path>
              <a:path w="151130" h="309245">
                <a:moveTo>
                  <a:pt x="99215" y="192624"/>
                </a:moveTo>
                <a:lnTo>
                  <a:pt x="73503" y="208347"/>
                </a:lnTo>
                <a:lnTo>
                  <a:pt x="98551" y="209296"/>
                </a:lnTo>
                <a:lnTo>
                  <a:pt x="99215" y="192624"/>
                </a:lnTo>
                <a:close/>
              </a:path>
              <a:path w="151130" h="309245">
                <a:moveTo>
                  <a:pt x="150875" y="161036"/>
                </a:moveTo>
                <a:lnTo>
                  <a:pt x="99215" y="192624"/>
                </a:lnTo>
                <a:lnTo>
                  <a:pt x="98551" y="209296"/>
                </a:lnTo>
                <a:lnTo>
                  <a:pt x="124299" y="209296"/>
                </a:lnTo>
                <a:lnTo>
                  <a:pt x="150875" y="161036"/>
                </a:lnTo>
                <a:close/>
              </a:path>
              <a:path w="151130" h="309245">
                <a:moveTo>
                  <a:pt x="73503" y="208347"/>
                </a:moveTo>
                <a:lnTo>
                  <a:pt x="75082" y="208407"/>
                </a:lnTo>
                <a:lnTo>
                  <a:pt x="73503" y="208347"/>
                </a:lnTo>
                <a:close/>
              </a:path>
              <a:path w="151130" h="309245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2"/>
                </a:lnTo>
                <a:lnTo>
                  <a:pt x="56515" y="0"/>
                </a:lnTo>
                <a:close/>
              </a:path>
              <a:path w="151130" h="309245">
                <a:moveTo>
                  <a:pt x="48927" y="190619"/>
                </a:moveTo>
                <a:lnTo>
                  <a:pt x="48259" y="207391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02795" y="4625340"/>
            <a:ext cx="2985770" cy="538480"/>
          </a:xfrm>
          <a:custGeom>
            <a:avLst/>
            <a:gdLst/>
            <a:ahLst/>
            <a:cxnLst/>
            <a:rect l="l" t="t" r="r" b="b"/>
            <a:pathLst>
              <a:path w="2985769" h="538479">
                <a:moveTo>
                  <a:pt x="0" y="537972"/>
                </a:moveTo>
                <a:lnTo>
                  <a:pt x="2985515" y="537972"/>
                </a:lnTo>
                <a:lnTo>
                  <a:pt x="2985515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376404" y="4488179"/>
            <a:ext cx="1571244" cy="9814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365480" y="4488179"/>
            <a:ext cx="681228" cy="9814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2639547" y="4616703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1702795" y="3773423"/>
            <a:ext cx="2985770" cy="525780"/>
          </a:xfrm>
          <a:custGeom>
            <a:avLst/>
            <a:gdLst/>
            <a:ahLst/>
            <a:cxnLst/>
            <a:rect l="l" t="t" r="r" b="b"/>
            <a:pathLst>
              <a:path w="2985769" h="525779">
                <a:moveTo>
                  <a:pt x="0" y="525779"/>
                </a:moveTo>
                <a:lnTo>
                  <a:pt x="2985515" y="525779"/>
                </a:lnTo>
                <a:lnTo>
                  <a:pt x="2985515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493752" y="3630167"/>
            <a:ext cx="1435607" cy="9814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1702795" y="3773423"/>
            <a:ext cx="298577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085"/>
              </a:lnSpc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 =</a:t>
            </a:r>
            <a:r>
              <a:rPr sz="35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sz="35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112368" y="5208778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5">
                <a:moveTo>
                  <a:pt x="0" y="155067"/>
                </a:moveTo>
                <a:lnTo>
                  <a:pt x="69469" y="308863"/>
                </a:lnTo>
                <a:lnTo>
                  <a:pt x="124299" y="209296"/>
                </a:lnTo>
                <a:lnTo>
                  <a:pt x="98551" y="209296"/>
                </a:lnTo>
                <a:lnTo>
                  <a:pt x="75082" y="208407"/>
                </a:lnTo>
                <a:lnTo>
                  <a:pt x="73405" y="208407"/>
                </a:lnTo>
                <a:lnTo>
                  <a:pt x="48259" y="207391"/>
                </a:lnTo>
                <a:lnTo>
                  <a:pt x="48927" y="190619"/>
                </a:lnTo>
                <a:lnTo>
                  <a:pt x="0" y="155067"/>
                </a:lnTo>
                <a:close/>
              </a:path>
              <a:path w="151130" h="309245">
                <a:moveTo>
                  <a:pt x="99215" y="192624"/>
                </a:moveTo>
                <a:lnTo>
                  <a:pt x="73503" y="208347"/>
                </a:lnTo>
                <a:lnTo>
                  <a:pt x="98551" y="209296"/>
                </a:lnTo>
                <a:lnTo>
                  <a:pt x="99215" y="192624"/>
                </a:lnTo>
                <a:close/>
              </a:path>
              <a:path w="151130" h="309245">
                <a:moveTo>
                  <a:pt x="150875" y="161036"/>
                </a:moveTo>
                <a:lnTo>
                  <a:pt x="99215" y="192624"/>
                </a:lnTo>
                <a:lnTo>
                  <a:pt x="98551" y="209296"/>
                </a:lnTo>
                <a:lnTo>
                  <a:pt x="124299" y="209296"/>
                </a:lnTo>
                <a:lnTo>
                  <a:pt x="150875" y="161036"/>
                </a:lnTo>
                <a:close/>
              </a:path>
              <a:path w="151130" h="309245">
                <a:moveTo>
                  <a:pt x="73503" y="208347"/>
                </a:moveTo>
                <a:lnTo>
                  <a:pt x="75082" y="208407"/>
                </a:lnTo>
                <a:lnTo>
                  <a:pt x="73503" y="208347"/>
                </a:lnTo>
                <a:close/>
              </a:path>
              <a:path w="151130" h="309245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2"/>
                </a:lnTo>
                <a:lnTo>
                  <a:pt x="56515" y="0"/>
                </a:lnTo>
                <a:close/>
              </a:path>
              <a:path w="151130" h="309245">
                <a:moveTo>
                  <a:pt x="48927" y="190619"/>
                </a:moveTo>
                <a:lnTo>
                  <a:pt x="48259" y="207391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112495" y="6106414"/>
            <a:ext cx="151130" cy="307340"/>
          </a:xfrm>
          <a:custGeom>
            <a:avLst/>
            <a:gdLst/>
            <a:ahLst/>
            <a:cxnLst/>
            <a:rect l="l" t="t" r="r" b="b"/>
            <a:pathLst>
              <a:path w="151130" h="307339">
                <a:moveTo>
                  <a:pt x="0" y="153543"/>
                </a:moveTo>
                <a:lnTo>
                  <a:pt x="69342" y="307340"/>
                </a:lnTo>
                <a:lnTo>
                  <a:pt x="124219" y="207772"/>
                </a:lnTo>
                <a:lnTo>
                  <a:pt x="98425" y="207772"/>
                </a:lnTo>
                <a:lnTo>
                  <a:pt x="75014" y="206883"/>
                </a:lnTo>
                <a:lnTo>
                  <a:pt x="73278" y="206883"/>
                </a:lnTo>
                <a:lnTo>
                  <a:pt x="48259" y="205867"/>
                </a:lnTo>
                <a:lnTo>
                  <a:pt x="48919" y="189151"/>
                </a:lnTo>
                <a:lnTo>
                  <a:pt x="0" y="153543"/>
                </a:lnTo>
                <a:close/>
              </a:path>
              <a:path w="151130" h="307339">
                <a:moveTo>
                  <a:pt x="99092" y="191141"/>
                </a:moveTo>
                <a:lnTo>
                  <a:pt x="73380" y="206820"/>
                </a:lnTo>
                <a:lnTo>
                  <a:pt x="98425" y="207772"/>
                </a:lnTo>
                <a:lnTo>
                  <a:pt x="99092" y="191141"/>
                </a:lnTo>
                <a:close/>
              </a:path>
              <a:path w="151130" h="307339">
                <a:moveTo>
                  <a:pt x="150748" y="159638"/>
                </a:moveTo>
                <a:lnTo>
                  <a:pt x="99092" y="191141"/>
                </a:lnTo>
                <a:lnTo>
                  <a:pt x="98425" y="207772"/>
                </a:lnTo>
                <a:lnTo>
                  <a:pt x="124219" y="207772"/>
                </a:lnTo>
                <a:lnTo>
                  <a:pt x="150748" y="159638"/>
                </a:lnTo>
                <a:close/>
              </a:path>
              <a:path w="151130" h="307339">
                <a:moveTo>
                  <a:pt x="73380" y="206820"/>
                </a:moveTo>
                <a:lnTo>
                  <a:pt x="75014" y="206883"/>
                </a:lnTo>
                <a:lnTo>
                  <a:pt x="73380" y="206820"/>
                </a:lnTo>
                <a:close/>
              </a:path>
              <a:path w="151130" h="307339">
                <a:moveTo>
                  <a:pt x="56388" y="0"/>
                </a:moveTo>
                <a:lnTo>
                  <a:pt x="48919" y="189151"/>
                </a:lnTo>
                <a:lnTo>
                  <a:pt x="73183" y="206813"/>
                </a:lnTo>
                <a:lnTo>
                  <a:pt x="73393" y="206813"/>
                </a:lnTo>
                <a:lnTo>
                  <a:pt x="99092" y="191141"/>
                </a:lnTo>
                <a:lnTo>
                  <a:pt x="106680" y="2031"/>
                </a:lnTo>
                <a:lnTo>
                  <a:pt x="56388" y="0"/>
                </a:lnTo>
                <a:close/>
              </a:path>
              <a:path w="151130" h="307339">
                <a:moveTo>
                  <a:pt x="48919" y="189151"/>
                </a:moveTo>
                <a:lnTo>
                  <a:pt x="48259" y="205867"/>
                </a:lnTo>
                <a:lnTo>
                  <a:pt x="73183" y="206813"/>
                </a:lnTo>
                <a:lnTo>
                  <a:pt x="48919" y="18915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702795" y="6422135"/>
            <a:ext cx="2985770" cy="536575"/>
          </a:xfrm>
          <a:custGeom>
            <a:avLst/>
            <a:gdLst/>
            <a:ahLst/>
            <a:cxnLst/>
            <a:rect l="l" t="t" r="r" b="b"/>
            <a:pathLst>
              <a:path w="2985769" h="536575">
                <a:moveTo>
                  <a:pt x="0" y="536448"/>
                </a:moveTo>
                <a:lnTo>
                  <a:pt x="2985515" y="536448"/>
                </a:lnTo>
                <a:lnTo>
                  <a:pt x="2985515" y="0"/>
                </a:lnTo>
                <a:lnTo>
                  <a:pt x="0" y="0"/>
                </a:lnTo>
                <a:lnTo>
                  <a:pt x="0" y="53644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376404" y="6283452"/>
            <a:ext cx="1571244" cy="9814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365480" y="6283452"/>
            <a:ext cx="681228" cy="9814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2639547" y="6412610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1702795" y="5570220"/>
            <a:ext cx="2985770" cy="524510"/>
          </a:xfrm>
          <a:custGeom>
            <a:avLst/>
            <a:gdLst/>
            <a:ahLst/>
            <a:cxnLst/>
            <a:rect l="l" t="t" r="r" b="b"/>
            <a:pathLst>
              <a:path w="2985769" h="524510">
                <a:moveTo>
                  <a:pt x="0" y="524255"/>
                </a:moveTo>
                <a:lnTo>
                  <a:pt x="2985515" y="524255"/>
                </a:lnTo>
                <a:lnTo>
                  <a:pt x="2985515" y="0"/>
                </a:lnTo>
                <a:lnTo>
                  <a:pt x="0" y="0"/>
                </a:lnTo>
                <a:lnTo>
                  <a:pt x="0" y="524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493752" y="5425440"/>
            <a:ext cx="1435607" cy="9829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1702795" y="5570220"/>
            <a:ext cx="2985770" cy="52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079"/>
              </a:lnSpc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 =</a:t>
            </a:r>
            <a:r>
              <a:rPr sz="35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35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3112368" y="6933945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5">
                <a:moveTo>
                  <a:pt x="0" y="155066"/>
                </a:moveTo>
                <a:lnTo>
                  <a:pt x="69469" y="308863"/>
                </a:lnTo>
                <a:lnTo>
                  <a:pt x="124299" y="209295"/>
                </a:lnTo>
                <a:lnTo>
                  <a:pt x="98551" y="209295"/>
                </a:lnTo>
                <a:lnTo>
                  <a:pt x="75082" y="208406"/>
                </a:lnTo>
                <a:lnTo>
                  <a:pt x="73405" y="208406"/>
                </a:lnTo>
                <a:lnTo>
                  <a:pt x="48259" y="207390"/>
                </a:lnTo>
                <a:lnTo>
                  <a:pt x="48927" y="190619"/>
                </a:lnTo>
                <a:lnTo>
                  <a:pt x="0" y="155066"/>
                </a:lnTo>
                <a:close/>
              </a:path>
              <a:path w="151130" h="309245">
                <a:moveTo>
                  <a:pt x="99215" y="192624"/>
                </a:moveTo>
                <a:lnTo>
                  <a:pt x="73503" y="208347"/>
                </a:lnTo>
                <a:lnTo>
                  <a:pt x="98551" y="209295"/>
                </a:lnTo>
                <a:lnTo>
                  <a:pt x="99215" y="192624"/>
                </a:lnTo>
                <a:close/>
              </a:path>
              <a:path w="151130" h="309245">
                <a:moveTo>
                  <a:pt x="150875" y="161035"/>
                </a:moveTo>
                <a:lnTo>
                  <a:pt x="99215" y="192624"/>
                </a:lnTo>
                <a:lnTo>
                  <a:pt x="98551" y="209295"/>
                </a:lnTo>
                <a:lnTo>
                  <a:pt x="124299" y="209295"/>
                </a:lnTo>
                <a:lnTo>
                  <a:pt x="150875" y="161035"/>
                </a:lnTo>
                <a:close/>
              </a:path>
              <a:path w="151130" h="309245">
                <a:moveTo>
                  <a:pt x="73503" y="208347"/>
                </a:moveTo>
                <a:lnTo>
                  <a:pt x="75082" y="208406"/>
                </a:lnTo>
                <a:lnTo>
                  <a:pt x="73503" y="208347"/>
                </a:lnTo>
                <a:close/>
              </a:path>
              <a:path w="151130" h="309245">
                <a:moveTo>
                  <a:pt x="56515" y="0"/>
                </a:moveTo>
                <a:lnTo>
                  <a:pt x="48927" y="190619"/>
                </a:lnTo>
                <a:lnTo>
                  <a:pt x="73313" y="208340"/>
                </a:lnTo>
                <a:lnTo>
                  <a:pt x="73515" y="208340"/>
                </a:lnTo>
                <a:lnTo>
                  <a:pt x="99215" y="192624"/>
                </a:lnTo>
                <a:lnTo>
                  <a:pt x="106807" y="2031"/>
                </a:lnTo>
                <a:lnTo>
                  <a:pt x="56515" y="0"/>
                </a:lnTo>
                <a:close/>
              </a:path>
              <a:path w="151130" h="309245">
                <a:moveTo>
                  <a:pt x="48927" y="190619"/>
                </a:moveTo>
                <a:lnTo>
                  <a:pt x="48259" y="207390"/>
                </a:lnTo>
                <a:lnTo>
                  <a:pt x="73313" y="208340"/>
                </a:lnTo>
                <a:lnTo>
                  <a:pt x="48927" y="1906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112368" y="7808721"/>
            <a:ext cx="151130" cy="309245"/>
          </a:xfrm>
          <a:custGeom>
            <a:avLst/>
            <a:gdLst/>
            <a:ahLst/>
            <a:cxnLst/>
            <a:rect l="l" t="t" r="r" b="b"/>
            <a:pathLst>
              <a:path w="151130" h="309245">
                <a:moveTo>
                  <a:pt x="0" y="155117"/>
                </a:moveTo>
                <a:lnTo>
                  <a:pt x="69469" y="308863"/>
                </a:lnTo>
                <a:lnTo>
                  <a:pt x="124283" y="209359"/>
                </a:lnTo>
                <a:lnTo>
                  <a:pt x="98551" y="209359"/>
                </a:lnTo>
                <a:lnTo>
                  <a:pt x="48259" y="207365"/>
                </a:lnTo>
                <a:lnTo>
                  <a:pt x="48927" y="190602"/>
                </a:lnTo>
                <a:lnTo>
                  <a:pt x="0" y="155117"/>
                </a:lnTo>
                <a:close/>
              </a:path>
              <a:path w="151130" h="309245">
                <a:moveTo>
                  <a:pt x="48927" y="190602"/>
                </a:moveTo>
                <a:lnTo>
                  <a:pt x="48259" y="207365"/>
                </a:lnTo>
                <a:lnTo>
                  <a:pt x="98551" y="209359"/>
                </a:lnTo>
                <a:lnTo>
                  <a:pt x="98591" y="208356"/>
                </a:lnTo>
                <a:lnTo>
                  <a:pt x="73405" y="208356"/>
                </a:lnTo>
                <a:lnTo>
                  <a:pt x="48927" y="190602"/>
                </a:lnTo>
                <a:close/>
              </a:path>
              <a:path w="151130" h="309245">
                <a:moveTo>
                  <a:pt x="150875" y="161086"/>
                </a:moveTo>
                <a:lnTo>
                  <a:pt x="99219" y="192606"/>
                </a:lnTo>
                <a:lnTo>
                  <a:pt x="98551" y="209359"/>
                </a:lnTo>
                <a:lnTo>
                  <a:pt x="124283" y="209359"/>
                </a:lnTo>
                <a:lnTo>
                  <a:pt x="150875" y="161086"/>
                </a:lnTo>
                <a:close/>
              </a:path>
              <a:path w="151130" h="309245">
                <a:moveTo>
                  <a:pt x="56515" y="0"/>
                </a:moveTo>
                <a:lnTo>
                  <a:pt x="48927" y="190602"/>
                </a:lnTo>
                <a:lnTo>
                  <a:pt x="73405" y="208356"/>
                </a:lnTo>
                <a:lnTo>
                  <a:pt x="99219" y="192606"/>
                </a:lnTo>
                <a:lnTo>
                  <a:pt x="106807" y="2031"/>
                </a:lnTo>
                <a:lnTo>
                  <a:pt x="56515" y="0"/>
                </a:lnTo>
                <a:close/>
              </a:path>
              <a:path w="151130" h="309245">
                <a:moveTo>
                  <a:pt x="99219" y="192606"/>
                </a:moveTo>
                <a:lnTo>
                  <a:pt x="73405" y="208356"/>
                </a:lnTo>
                <a:lnTo>
                  <a:pt x="98591" y="208356"/>
                </a:lnTo>
                <a:lnTo>
                  <a:pt x="99219" y="19260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702795" y="8124443"/>
            <a:ext cx="2985770" cy="535305"/>
          </a:xfrm>
          <a:custGeom>
            <a:avLst/>
            <a:gdLst/>
            <a:ahLst/>
            <a:cxnLst/>
            <a:rect l="l" t="t" r="r" b="b"/>
            <a:pathLst>
              <a:path w="2985769" h="535304">
                <a:moveTo>
                  <a:pt x="0" y="534923"/>
                </a:moveTo>
                <a:lnTo>
                  <a:pt x="2985515" y="534923"/>
                </a:lnTo>
                <a:lnTo>
                  <a:pt x="2985515" y="0"/>
                </a:lnTo>
                <a:lnTo>
                  <a:pt x="0" y="0"/>
                </a:lnTo>
                <a:lnTo>
                  <a:pt x="0" y="53492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376404" y="7985759"/>
            <a:ext cx="1571244" cy="9814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365480" y="7985759"/>
            <a:ext cx="681228" cy="9814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2639547" y="8115503"/>
            <a:ext cx="111379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35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1702795" y="7272528"/>
            <a:ext cx="2985770" cy="525780"/>
          </a:xfrm>
          <a:custGeom>
            <a:avLst/>
            <a:gdLst/>
            <a:ahLst/>
            <a:cxnLst/>
            <a:rect l="l" t="t" r="r" b="b"/>
            <a:pathLst>
              <a:path w="2985769" h="525779">
                <a:moveTo>
                  <a:pt x="0" y="525780"/>
                </a:moveTo>
                <a:lnTo>
                  <a:pt x="2985515" y="525780"/>
                </a:lnTo>
                <a:lnTo>
                  <a:pt x="2985515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493752" y="7127747"/>
            <a:ext cx="1435607" cy="9829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1702795" y="7272528"/>
            <a:ext cx="298577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085"/>
              </a:lnSpc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 =</a:t>
            </a:r>
            <a:r>
              <a:rPr sz="35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35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76009" y="6266688"/>
            <a:ext cx="419163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[5, 4, 3, 2, 1]</a:t>
            </a:r>
            <a:r>
              <a:rPr sz="3600" spc="-10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5665" y="3202685"/>
            <a:ext cx="9410065" cy="231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20950">
              <a:lnSpc>
                <a:spcPct val="100000"/>
              </a:lnSpc>
              <a:tabLst>
                <a:tab pos="2532380" algn="l"/>
                <a:tab pos="4247515" algn="l"/>
                <a:tab pos="4464050" algn="l"/>
                <a:tab pos="6769100" algn="l"/>
              </a:tabLst>
            </a:pPr>
            <a:r>
              <a:rPr spc="-5" dirty="0"/>
              <a:t>The		Loop:  What</a:t>
            </a:r>
            <a:r>
              <a:rPr dirty="0"/>
              <a:t>	</a:t>
            </a:r>
            <a:r>
              <a:rPr spc="-5" dirty="0"/>
              <a:t>We</a:t>
            </a:r>
            <a:r>
              <a:rPr dirty="0"/>
              <a:t>	</a:t>
            </a:r>
            <a:r>
              <a:rPr spc="-5" dirty="0"/>
              <a:t>Do</a:t>
            </a:r>
            <a:r>
              <a:rPr spc="15" dirty="0"/>
              <a:t> </a:t>
            </a:r>
            <a:r>
              <a:rPr spc="-5" dirty="0"/>
              <a:t>in</a:t>
            </a:r>
            <a:r>
              <a:rPr dirty="0"/>
              <a:t>	</a:t>
            </a:r>
            <a:r>
              <a:rPr spc="-5" dirty="0"/>
              <a:t>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2666" y="5529071"/>
            <a:ext cx="13696315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800" spc="-5" dirty="0">
                <a:solidFill>
                  <a:srgbClr val="FFFFFF"/>
                </a:solidFill>
                <a:latin typeface="Arial"/>
                <a:cs typeface="Arial"/>
              </a:rPr>
              <a:t>Note: Even though these examples are simple,</a:t>
            </a:r>
            <a:r>
              <a:rPr sz="4800" spc="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4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4800" spc="-5" dirty="0">
                <a:solidFill>
                  <a:srgbClr val="FFFFFF"/>
                </a:solidFill>
                <a:latin typeface="Arial"/>
                <a:cs typeface="Arial"/>
              </a:rPr>
              <a:t>patterns apply </a:t>
            </a: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to all kinds of</a:t>
            </a:r>
            <a:r>
              <a:rPr sz="48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spc="-5" dirty="0">
                <a:solidFill>
                  <a:srgbClr val="FFFFFF"/>
                </a:solidFill>
                <a:latin typeface="Arial"/>
                <a:cs typeface="Arial"/>
              </a:rPr>
              <a:t>loops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068" y="151892"/>
            <a:ext cx="694563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Repeated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61695" y="2085085"/>
            <a:ext cx="15252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Output: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61695" y="3182365"/>
            <a:ext cx="1670050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4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Blasto</a:t>
            </a:r>
            <a:r>
              <a:rPr sz="3600" spc="-6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f!</a:t>
            </a:r>
            <a:endParaRPr lang="en-US" sz="3600" dirty="0">
              <a:solidFill>
                <a:srgbClr val="FF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3600" dirty="0">
                <a:solidFill>
                  <a:srgbClr val="FF00FF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46085" y="2041906"/>
            <a:ext cx="19056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Program: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46085" y="3139440"/>
            <a:ext cx="2861945" cy="3310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520065" marR="389255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&gt;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0</a:t>
            </a:r>
            <a:r>
              <a:rPr sz="3600" spc="-11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:  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  <a:p>
            <a:pPr marL="12700" marR="5080" indent="507365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–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1  print</a:t>
            </a:r>
            <a:r>
              <a:rPr sz="36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FF7E00"/>
                </a:solidFill>
                <a:latin typeface="Arial"/>
                <a:cs typeface="Arial"/>
              </a:rPr>
              <a:t>'Blastoff!'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74569" y="1344294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30" h="567689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2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30" h="567689">
                <a:moveTo>
                  <a:pt x="51155" y="450860"/>
                </a:moveTo>
                <a:lnTo>
                  <a:pt x="51562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30" h="567689">
                <a:moveTo>
                  <a:pt x="150875" y="414908"/>
                </a:moveTo>
                <a:lnTo>
                  <a:pt x="101448" y="449609"/>
                </a:lnTo>
                <a:lnTo>
                  <a:pt x="101854" y="466344"/>
                </a:lnTo>
                <a:lnTo>
                  <a:pt x="51562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30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30" h="567689">
                <a:moveTo>
                  <a:pt x="101448" y="449609"/>
                </a:moveTo>
                <a:lnTo>
                  <a:pt x="76707" y="466978"/>
                </a:lnTo>
                <a:lnTo>
                  <a:pt x="101854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6440" y="3520059"/>
            <a:ext cx="1964689" cy="572770"/>
          </a:xfrm>
          <a:custGeom>
            <a:avLst/>
            <a:gdLst/>
            <a:ahLst/>
            <a:cxnLst/>
            <a:rect l="l" t="t" r="r" b="b"/>
            <a:pathLst>
              <a:path w="1964690" h="572770">
                <a:moveTo>
                  <a:pt x="1844754" y="40089"/>
                </a:moveTo>
                <a:lnTo>
                  <a:pt x="0" y="523875"/>
                </a:lnTo>
                <a:lnTo>
                  <a:pt x="12700" y="572642"/>
                </a:lnTo>
                <a:lnTo>
                  <a:pt x="1857615" y="88689"/>
                </a:lnTo>
                <a:lnTo>
                  <a:pt x="1867407" y="60198"/>
                </a:lnTo>
                <a:lnTo>
                  <a:pt x="1844754" y="40089"/>
                </a:lnTo>
                <a:close/>
              </a:path>
              <a:path w="1964690" h="572770">
                <a:moveTo>
                  <a:pt x="1963387" y="35813"/>
                </a:moveTo>
                <a:lnTo>
                  <a:pt x="1861057" y="35813"/>
                </a:lnTo>
                <a:lnTo>
                  <a:pt x="1873757" y="84454"/>
                </a:lnTo>
                <a:lnTo>
                  <a:pt x="1857615" y="88689"/>
                </a:lnTo>
                <a:lnTo>
                  <a:pt x="1837943" y="145923"/>
                </a:lnTo>
                <a:lnTo>
                  <a:pt x="1963387" y="35813"/>
                </a:lnTo>
                <a:close/>
              </a:path>
              <a:path w="1964690" h="572770">
                <a:moveTo>
                  <a:pt x="1861057" y="35813"/>
                </a:moveTo>
                <a:lnTo>
                  <a:pt x="1844754" y="40089"/>
                </a:lnTo>
                <a:lnTo>
                  <a:pt x="1867407" y="60198"/>
                </a:lnTo>
                <a:lnTo>
                  <a:pt x="1857615" y="88689"/>
                </a:lnTo>
                <a:lnTo>
                  <a:pt x="1873757" y="84454"/>
                </a:lnTo>
                <a:lnTo>
                  <a:pt x="1861057" y="35813"/>
                </a:lnTo>
                <a:close/>
              </a:path>
              <a:path w="1964690" h="572770">
                <a:moveTo>
                  <a:pt x="1799589" y="0"/>
                </a:moveTo>
                <a:lnTo>
                  <a:pt x="1844754" y="40089"/>
                </a:lnTo>
                <a:lnTo>
                  <a:pt x="1861057" y="35813"/>
                </a:lnTo>
                <a:lnTo>
                  <a:pt x="1963387" y="35813"/>
                </a:lnTo>
                <a:lnTo>
                  <a:pt x="1964689" y="34670"/>
                </a:lnTo>
                <a:lnTo>
                  <a:pt x="1799589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21891" y="1905000"/>
            <a:ext cx="2871470" cy="1270000"/>
          </a:xfrm>
          <a:custGeom>
            <a:avLst/>
            <a:gdLst/>
            <a:ahLst/>
            <a:cxnLst/>
            <a:rect l="l" t="t" r="r" b="b"/>
            <a:pathLst>
              <a:path w="2871470" h="1270000">
                <a:moveTo>
                  <a:pt x="1435608" y="0"/>
                </a:moveTo>
                <a:lnTo>
                  <a:pt x="0" y="634746"/>
                </a:lnTo>
                <a:lnTo>
                  <a:pt x="1435608" y="1269491"/>
                </a:lnTo>
                <a:lnTo>
                  <a:pt x="2871216" y="634746"/>
                </a:lnTo>
                <a:lnTo>
                  <a:pt x="1435608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5583" y="2177795"/>
            <a:ext cx="1732788" cy="871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37358" y="2293111"/>
            <a:ext cx="1240155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n &gt; 0</a:t>
            </a:r>
            <a:r>
              <a:rPr sz="31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3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81426" y="3175254"/>
            <a:ext cx="151130" cy="2318385"/>
          </a:xfrm>
          <a:custGeom>
            <a:avLst/>
            <a:gdLst/>
            <a:ahLst/>
            <a:cxnLst/>
            <a:rect l="l" t="t" r="r" b="b"/>
            <a:pathLst>
              <a:path w="151130" h="2318385">
                <a:moveTo>
                  <a:pt x="75946" y="100584"/>
                </a:moveTo>
                <a:lnTo>
                  <a:pt x="50645" y="117084"/>
                </a:lnTo>
                <a:lnTo>
                  <a:pt x="30353" y="2317750"/>
                </a:lnTo>
                <a:lnTo>
                  <a:pt x="80645" y="2318258"/>
                </a:lnTo>
                <a:lnTo>
                  <a:pt x="100937" y="117569"/>
                </a:lnTo>
                <a:lnTo>
                  <a:pt x="75946" y="100584"/>
                </a:lnTo>
                <a:close/>
              </a:path>
              <a:path w="151130" h="2318385">
                <a:moveTo>
                  <a:pt x="125864" y="100330"/>
                </a:moveTo>
                <a:lnTo>
                  <a:pt x="50800" y="100330"/>
                </a:lnTo>
                <a:lnTo>
                  <a:pt x="101092" y="100837"/>
                </a:lnTo>
                <a:lnTo>
                  <a:pt x="100937" y="117569"/>
                </a:lnTo>
                <a:lnTo>
                  <a:pt x="150875" y="151511"/>
                </a:lnTo>
                <a:lnTo>
                  <a:pt x="125864" y="100330"/>
                </a:lnTo>
                <a:close/>
              </a:path>
              <a:path w="151130" h="2318385">
                <a:moveTo>
                  <a:pt x="76835" y="0"/>
                </a:moveTo>
                <a:lnTo>
                  <a:pt x="0" y="150113"/>
                </a:lnTo>
                <a:lnTo>
                  <a:pt x="50645" y="117084"/>
                </a:lnTo>
                <a:lnTo>
                  <a:pt x="50800" y="100330"/>
                </a:lnTo>
                <a:lnTo>
                  <a:pt x="125864" y="100330"/>
                </a:lnTo>
                <a:lnTo>
                  <a:pt x="76835" y="0"/>
                </a:lnTo>
                <a:close/>
              </a:path>
              <a:path w="151130" h="2318385">
                <a:moveTo>
                  <a:pt x="75946" y="100584"/>
                </a:moveTo>
                <a:lnTo>
                  <a:pt x="100937" y="117569"/>
                </a:lnTo>
                <a:lnTo>
                  <a:pt x="101092" y="100837"/>
                </a:lnTo>
                <a:lnTo>
                  <a:pt x="75946" y="100584"/>
                </a:lnTo>
                <a:close/>
              </a:path>
              <a:path w="151130" h="2318385">
                <a:moveTo>
                  <a:pt x="50800" y="100330"/>
                </a:moveTo>
                <a:lnTo>
                  <a:pt x="50645" y="117084"/>
                </a:lnTo>
                <a:lnTo>
                  <a:pt x="75946" y="100584"/>
                </a:lnTo>
                <a:lnTo>
                  <a:pt x="50800" y="10033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52059" y="4407408"/>
            <a:ext cx="1437640" cy="748665"/>
          </a:xfrm>
          <a:custGeom>
            <a:avLst/>
            <a:gdLst/>
            <a:ahLst/>
            <a:cxnLst/>
            <a:rect l="l" t="t" r="r" b="b"/>
            <a:pathLst>
              <a:path w="1437639" h="748664">
                <a:moveTo>
                  <a:pt x="0" y="748284"/>
                </a:moveTo>
                <a:lnTo>
                  <a:pt x="1437132" y="748284"/>
                </a:lnTo>
                <a:lnTo>
                  <a:pt x="1437132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9208" y="4407408"/>
            <a:ext cx="1431290" cy="748665"/>
          </a:xfrm>
          <a:custGeom>
            <a:avLst/>
            <a:gdLst/>
            <a:ahLst/>
            <a:cxnLst/>
            <a:rect l="l" t="t" r="r" b="b"/>
            <a:pathLst>
              <a:path w="1431289" h="748664">
                <a:moveTo>
                  <a:pt x="0" y="748284"/>
                </a:moveTo>
                <a:lnTo>
                  <a:pt x="1431035" y="748284"/>
                </a:lnTo>
                <a:lnTo>
                  <a:pt x="1431035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92879" y="4375403"/>
            <a:ext cx="1709927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0640" y="4375403"/>
            <a:ext cx="729996" cy="981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68467" y="4375403"/>
            <a:ext cx="829056" cy="981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56023" y="4503928"/>
            <a:ext cx="154876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n = n</a:t>
            </a:r>
            <a:r>
              <a:rPr sz="35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-1</a:t>
            </a:r>
            <a:endParaRPr sz="35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80153" y="2535173"/>
            <a:ext cx="779145" cy="15240"/>
          </a:xfrm>
          <a:custGeom>
            <a:avLst/>
            <a:gdLst/>
            <a:ahLst/>
            <a:cxnLst/>
            <a:rect l="l" t="t" r="r" b="b"/>
            <a:pathLst>
              <a:path w="779145" h="15239">
                <a:moveTo>
                  <a:pt x="778763" y="1524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3508" y="25345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89">
                <a:moveTo>
                  <a:pt x="0" y="491108"/>
                </a:moveTo>
                <a:lnTo>
                  <a:pt x="71881" y="643762"/>
                </a:lnTo>
                <a:lnTo>
                  <a:pt x="124836" y="543813"/>
                </a:lnTo>
                <a:lnTo>
                  <a:pt x="99440" y="543813"/>
                </a:lnTo>
                <a:lnTo>
                  <a:pt x="49149" y="542670"/>
                </a:lnTo>
                <a:lnTo>
                  <a:pt x="49546" y="525834"/>
                </a:lnTo>
                <a:lnTo>
                  <a:pt x="0" y="491108"/>
                </a:lnTo>
                <a:close/>
              </a:path>
              <a:path w="151129" h="643889">
                <a:moveTo>
                  <a:pt x="49546" y="525834"/>
                </a:moveTo>
                <a:lnTo>
                  <a:pt x="49149" y="542670"/>
                </a:lnTo>
                <a:lnTo>
                  <a:pt x="99440" y="543813"/>
                </a:lnTo>
                <a:lnTo>
                  <a:pt x="99456" y="543178"/>
                </a:lnTo>
                <a:lnTo>
                  <a:pt x="74294" y="543178"/>
                </a:lnTo>
                <a:lnTo>
                  <a:pt x="49546" y="525834"/>
                </a:lnTo>
                <a:close/>
              </a:path>
              <a:path w="151129" h="643889">
                <a:moveTo>
                  <a:pt x="150875" y="494664"/>
                </a:moveTo>
                <a:lnTo>
                  <a:pt x="99838" y="526997"/>
                </a:lnTo>
                <a:lnTo>
                  <a:pt x="99440" y="543813"/>
                </a:lnTo>
                <a:lnTo>
                  <a:pt x="124836" y="543813"/>
                </a:lnTo>
                <a:lnTo>
                  <a:pt x="150875" y="494664"/>
                </a:lnTo>
                <a:close/>
              </a:path>
              <a:path w="151129" h="643889">
                <a:moveTo>
                  <a:pt x="61975" y="0"/>
                </a:moveTo>
                <a:lnTo>
                  <a:pt x="49546" y="525834"/>
                </a:lnTo>
                <a:lnTo>
                  <a:pt x="74294" y="543178"/>
                </a:lnTo>
                <a:lnTo>
                  <a:pt x="99838" y="526997"/>
                </a:lnTo>
                <a:lnTo>
                  <a:pt x="112267" y="1269"/>
                </a:lnTo>
                <a:lnTo>
                  <a:pt x="61975" y="0"/>
                </a:lnTo>
                <a:close/>
              </a:path>
              <a:path w="151129" h="643889">
                <a:moveTo>
                  <a:pt x="99838" y="526997"/>
                </a:moveTo>
                <a:lnTo>
                  <a:pt x="74294" y="543178"/>
                </a:lnTo>
                <a:lnTo>
                  <a:pt x="99456" y="543178"/>
                </a:lnTo>
                <a:lnTo>
                  <a:pt x="99838" y="52699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00244" y="4386071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816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53689" y="5459729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39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7561" y="2476880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91" y="0"/>
                </a:moveTo>
                <a:lnTo>
                  <a:pt x="0" y="76580"/>
                </a:lnTo>
                <a:lnTo>
                  <a:pt x="151447" y="150875"/>
                </a:lnTo>
                <a:lnTo>
                  <a:pt x="117624" y="100965"/>
                </a:lnTo>
                <a:lnTo>
                  <a:pt x="100774" y="100965"/>
                </a:lnTo>
                <a:lnTo>
                  <a:pt x="100393" y="50673"/>
                </a:lnTo>
                <a:lnTo>
                  <a:pt x="117154" y="50543"/>
                </a:lnTo>
                <a:lnTo>
                  <a:pt x="150291" y="0"/>
                </a:lnTo>
                <a:close/>
              </a:path>
              <a:path w="396875" h="151130">
                <a:moveTo>
                  <a:pt x="100584" y="75819"/>
                </a:moveTo>
                <a:lnTo>
                  <a:pt x="100774" y="100965"/>
                </a:lnTo>
                <a:lnTo>
                  <a:pt x="117536" y="100835"/>
                </a:lnTo>
                <a:lnTo>
                  <a:pt x="100584" y="75819"/>
                </a:lnTo>
                <a:close/>
              </a:path>
              <a:path w="396875" h="151130">
                <a:moveTo>
                  <a:pt x="117536" y="100835"/>
                </a:moveTo>
                <a:lnTo>
                  <a:pt x="100774" y="100965"/>
                </a:lnTo>
                <a:lnTo>
                  <a:pt x="117624" y="100965"/>
                </a:lnTo>
                <a:lnTo>
                  <a:pt x="117536" y="100835"/>
                </a:lnTo>
                <a:close/>
              </a:path>
              <a:path w="396875" h="151130">
                <a:moveTo>
                  <a:pt x="395985" y="48387"/>
                </a:moveTo>
                <a:lnTo>
                  <a:pt x="117154" y="50543"/>
                </a:lnTo>
                <a:lnTo>
                  <a:pt x="100584" y="75819"/>
                </a:lnTo>
                <a:lnTo>
                  <a:pt x="117536" y="100835"/>
                </a:lnTo>
                <a:lnTo>
                  <a:pt x="396494" y="98678"/>
                </a:lnTo>
                <a:lnTo>
                  <a:pt x="395985" y="48387"/>
                </a:lnTo>
                <a:close/>
              </a:path>
              <a:path w="396875" h="151130">
                <a:moveTo>
                  <a:pt x="117154" y="50543"/>
                </a:moveTo>
                <a:lnTo>
                  <a:pt x="100393" y="50673"/>
                </a:lnTo>
                <a:lnTo>
                  <a:pt x="100584" y="75819"/>
                </a:lnTo>
                <a:lnTo>
                  <a:pt x="117154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69616" y="5937630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30" h="645795">
                <a:moveTo>
                  <a:pt x="0" y="492633"/>
                </a:moveTo>
                <a:lnTo>
                  <a:pt x="71881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8" y="544195"/>
                </a:lnTo>
                <a:lnTo>
                  <a:pt x="49545" y="527357"/>
                </a:lnTo>
                <a:lnTo>
                  <a:pt x="0" y="492633"/>
                </a:lnTo>
                <a:close/>
              </a:path>
              <a:path w="151130" h="645795">
                <a:moveTo>
                  <a:pt x="49545" y="527357"/>
                </a:moveTo>
                <a:lnTo>
                  <a:pt x="49148" y="544195"/>
                </a:lnTo>
                <a:lnTo>
                  <a:pt x="99440" y="545338"/>
                </a:lnTo>
                <a:lnTo>
                  <a:pt x="99455" y="544703"/>
                </a:lnTo>
                <a:lnTo>
                  <a:pt x="74294" y="544703"/>
                </a:lnTo>
                <a:lnTo>
                  <a:pt x="49545" y="527357"/>
                </a:lnTo>
                <a:close/>
              </a:path>
              <a:path w="151130" h="645795">
                <a:moveTo>
                  <a:pt x="150875" y="496189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5" y="496189"/>
                </a:lnTo>
                <a:close/>
              </a:path>
              <a:path w="151130" h="645795">
                <a:moveTo>
                  <a:pt x="61975" y="0"/>
                </a:moveTo>
                <a:lnTo>
                  <a:pt x="49545" y="527357"/>
                </a:lnTo>
                <a:lnTo>
                  <a:pt x="74294" y="544703"/>
                </a:lnTo>
                <a:lnTo>
                  <a:pt x="99837" y="528521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  <a:path w="151130" h="645795">
                <a:moveTo>
                  <a:pt x="99837" y="528521"/>
                </a:moveTo>
                <a:lnTo>
                  <a:pt x="74294" y="544703"/>
                </a:lnTo>
                <a:lnTo>
                  <a:pt x="99455" y="544703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4051" y="2521204"/>
            <a:ext cx="151130" cy="3434079"/>
          </a:xfrm>
          <a:custGeom>
            <a:avLst/>
            <a:gdLst/>
            <a:ahLst/>
            <a:cxnLst/>
            <a:rect l="l" t="t" r="r" b="b"/>
            <a:pathLst>
              <a:path w="151130" h="3434079">
                <a:moveTo>
                  <a:pt x="0" y="3283712"/>
                </a:moveTo>
                <a:lnTo>
                  <a:pt x="77038" y="3433826"/>
                </a:lnTo>
                <a:lnTo>
                  <a:pt x="125883" y="3333496"/>
                </a:lnTo>
                <a:lnTo>
                  <a:pt x="50825" y="3333496"/>
                </a:lnTo>
                <a:lnTo>
                  <a:pt x="50646" y="3316731"/>
                </a:lnTo>
                <a:lnTo>
                  <a:pt x="0" y="3283712"/>
                </a:lnTo>
                <a:close/>
              </a:path>
              <a:path w="151130" h="3434079">
                <a:moveTo>
                  <a:pt x="50646" y="3316731"/>
                </a:moveTo>
                <a:lnTo>
                  <a:pt x="50825" y="3333496"/>
                </a:lnTo>
                <a:lnTo>
                  <a:pt x="75971" y="3333242"/>
                </a:lnTo>
                <a:lnTo>
                  <a:pt x="50646" y="3316731"/>
                </a:lnTo>
                <a:close/>
              </a:path>
              <a:path w="151130" h="3434079">
                <a:moveTo>
                  <a:pt x="150863" y="3282188"/>
                </a:moveTo>
                <a:lnTo>
                  <a:pt x="100938" y="3316221"/>
                </a:lnTo>
                <a:lnTo>
                  <a:pt x="101117" y="3332988"/>
                </a:lnTo>
                <a:lnTo>
                  <a:pt x="50825" y="3333496"/>
                </a:lnTo>
                <a:lnTo>
                  <a:pt x="125883" y="3333496"/>
                </a:lnTo>
                <a:lnTo>
                  <a:pt x="150863" y="3282188"/>
                </a:lnTo>
                <a:close/>
              </a:path>
              <a:path w="151130" h="3434079">
                <a:moveTo>
                  <a:pt x="65608" y="0"/>
                </a:moveTo>
                <a:lnTo>
                  <a:pt x="15316" y="507"/>
                </a:lnTo>
                <a:lnTo>
                  <a:pt x="50646" y="3316731"/>
                </a:lnTo>
                <a:lnTo>
                  <a:pt x="75971" y="3333242"/>
                </a:lnTo>
                <a:lnTo>
                  <a:pt x="100938" y="3316221"/>
                </a:lnTo>
                <a:lnTo>
                  <a:pt x="65608" y="0"/>
                </a:lnTo>
                <a:close/>
              </a:path>
              <a:path w="151130" h="3434079">
                <a:moveTo>
                  <a:pt x="100938" y="3316221"/>
                </a:moveTo>
                <a:lnTo>
                  <a:pt x="75971" y="3333242"/>
                </a:lnTo>
                <a:lnTo>
                  <a:pt x="101117" y="3332988"/>
                </a:lnTo>
                <a:lnTo>
                  <a:pt x="100938" y="33162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84325" y="5955029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61040" y="4427220"/>
            <a:ext cx="2048510" cy="1123950"/>
          </a:xfrm>
          <a:custGeom>
            <a:avLst/>
            <a:gdLst/>
            <a:ahLst/>
            <a:cxnLst/>
            <a:rect l="l" t="t" r="r" b="b"/>
            <a:pathLst>
              <a:path w="2048509" h="1123950">
                <a:moveTo>
                  <a:pt x="1932805" y="1090192"/>
                </a:moveTo>
                <a:lnTo>
                  <a:pt x="1879345" y="1118489"/>
                </a:lnTo>
                <a:lnTo>
                  <a:pt x="2048002" y="1123950"/>
                </a:lnTo>
                <a:lnTo>
                  <a:pt x="2029945" y="1098168"/>
                </a:lnTo>
                <a:lnTo>
                  <a:pt x="1947544" y="1098168"/>
                </a:lnTo>
                <a:lnTo>
                  <a:pt x="1932805" y="1090192"/>
                </a:lnTo>
                <a:close/>
              </a:path>
              <a:path w="2048509" h="1123950">
                <a:moveTo>
                  <a:pt x="1956729" y="1045954"/>
                </a:moveTo>
                <a:lnTo>
                  <a:pt x="1959482" y="1076070"/>
                </a:lnTo>
                <a:lnTo>
                  <a:pt x="1932805" y="1090192"/>
                </a:lnTo>
                <a:lnTo>
                  <a:pt x="1947544" y="1098168"/>
                </a:lnTo>
                <a:lnTo>
                  <a:pt x="1971548" y="1053972"/>
                </a:lnTo>
                <a:lnTo>
                  <a:pt x="1956729" y="1045954"/>
                </a:lnTo>
                <a:close/>
              </a:path>
              <a:path w="2048509" h="1123950">
                <a:moveTo>
                  <a:pt x="1951227" y="985774"/>
                </a:moveTo>
                <a:lnTo>
                  <a:pt x="1956729" y="1045954"/>
                </a:lnTo>
                <a:lnTo>
                  <a:pt x="1971548" y="1053972"/>
                </a:lnTo>
                <a:lnTo>
                  <a:pt x="1947544" y="1098168"/>
                </a:lnTo>
                <a:lnTo>
                  <a:pt x="2029945" y="1098168"/>
                </a:lnTo>
                <a:lnTo>
                  <a:pt x="1951227" y="985774"/>
                </a:lnTo>
                <a:close/>
              </a:path>
              <a:path w="2048509" h="1123950">
                <a:moveTo>
                  <a:pt x="23875" y="0"/>
                </a:moveTo>
                <a:lnTo>
                  <a:pt x="0" y="44195"/>
                </a:lnTo>
                <a:lnTo>
                  <a:pt x="1932805" y="1090192"/>
                </a:lnTo>
                <a:lnTo>
                  <a:pt x="1959482" y="1076070"/>
                </a:lnTo>
                <a:lnTo>
                  <a:pt x="1956729" y="1045954"/>
                </a:lnTo>
                <a:lnTo>
                  <a:pt x="23875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03850" y="7478395"/>
            <a:ext cx="1107275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6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Loops (repeated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steps)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3600" spc="5" dirty="0">
                <a:solidFill>
                  <a:srgbClr val="00FF00"/>
                </a:solidFill>
                <a:latin typeface="Arial"/>
                <a:cs typeface="Arial"/>
              </a:rPr>
              <a:t>iteratio</a:t>
            </a:r>
            <a:r>
              <a:rPr lang="en-US" sz="3600" spc="5" dirty="0">
                <a:solidFill>
                  <a:srgbClr val="00FF00"/>
                </a:solidFill>
                <a:latin typeface="Arial"/>
                <a:cs typeface="Arial"/>
              </a:rPr>
              <a:t>n</a:t>
            </a:r>
            <a:r>
              <a:rPr sz="5400" spc="-89" baseline="3626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variables,</a:t>
            </a:r>
            <a:endParaRPr sz="3600" dirty="0">
              <a:latin typeface="Arial"/>
              <a:cs typeface="Arial"/>
            </a:endParaRPr>
          </a:p>
          <a:p>
            <a:pPr marR="2090420" algn="r">
              <a:lnSpc>
                <a:spcPts val="2160"/>
              </a:lnSpc>
            </a:pPr>
            <a:endParaRPr sz="36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75872" y="7725663"/>
            <a:ext cx="1166431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tabLst>
                <a:tab pos="834263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which change each time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loop.	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Often  these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iteration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go through a sequence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 numbers.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8728" y="1815718"/>
            <a:ext cx="6121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97508" y="65532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4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64919" y="6521195"/>
            <a:ext cx="3217163" cy="9814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27810" y="6650608"/>
            <a:ext cx="266065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'Blastoff'</a:t>
            </a:r>
            <a:endParaRPr sz="3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37023" y="1815718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97508" y="6096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5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80260" y="577595"/>
            <a:ext cx="1584960" cy="981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397508" y="609600"/>
            <a:ext cx="2920365" cy="74993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958215">
              <a:lnSpc>
                <a:spcPct val="100000"/>
              </a:lnSpc>
              <a:spcBef>
                <a:spcPts val="76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n =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5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81400" y="3188207"/>
            <a:ext cx="2921635" cy="748665"/>
          </a:xfrm>
          <a:custGeom>
            <a:avLst/>
            <a:gdLst/>
            <a:ahLst/>
            <a:cxnLst/>
            <a:rect l="l" t="t" r="r" b="b"/>
            <a:pathLst>
              <a:path w="2921634" h="748664">
                <a:moveTo>
                  <a:pt x="0" y="748284"/>
                </a:moveTo>
                <a:lnTo>
                  <a:pt x="2921507" y="748284"/>
                </a:lnTo>
                <a:lnTo>
                  <a:pt x="2921507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49852" y="3156204"/>
            <a:ext cx="1571244" cy="9814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38928" y="3156204"/>
            <a:ext cx="829055" cy="9814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411726" y="3284728"/>
            <a:ext cx="126238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165" y="785241"/>
            <a:ext cx="903224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Making “smart”</a:t>
            </a:r>
            <a:r>
              <a:rPr spc="-50" dirty="0"/>
              <a:t> </a:t>
            </a:r>
            <a:r>
              <a:rPr spc="-5" dirty="0"/>
              <a:t>loops</a:t>
            </a:r>
          </a:p>
        </p:txBody>
      </p:sp>
      <p:sp>
        <p:nvSpPr>
          <p:cNvPr id="3" name="object 3"/>
          <p:cNvSpPr/>
          <p:nvPr/>
        </p:nvSpPr>
        <p:spPr>
          <a:xfrm>
            <a:off x="5601461" y="2617470"/>
            <a:ext cx="5080000" cy="1181100"/>
          </a:xfrm>
          <a:custGeom>
            <a:avLst/>
            <a:gdLst/>
            <a:ahLst/>
            <a:cxnLst/>
            <a:rect l="l" t="t" r="r" b="b"/>
            <a:pathLst>
              <a:path w="5080000" h="1181100">
                <a:moveTo>
                  <a:pt x="0" y="1181100"/>
                </a:moveTo>
                <a:lnTo>
                  <a:pt x="5079492" y="1181100"/>
                </a:lnTo>
                <a:lnTo>
                  <a:pt x="5079492" y="0"/>
                </a:lnTo>
                <a:lnTo>
                  <a:pt x="0" y="0"/>
                </a:lnTo>
                <a:lnTo>
                  <a:pt x="0" y="1181100"/>
                </a:lnTo>
                <a:close/>
              </a:path>
            </a:pathLst>
          </a:custGeom>
          <a:ln w="50292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4352" y="2567939"/>
            <a:ext cx="4698492" cy="92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6080" y="3070860"/>
            <a:ext cx="2837687" cy="9281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3253" y="4572761"/>
            <a:ext cx="4407535" cy="2286000"/>
          </a:xfrm>
          <a:custGeom>
            <a:avLst/>
            <a:gdLst/>
            <a:ahLst/>
            <a:cxnLst/>
            <a:rect l="l" t="t" r="r" b="b"/>
            <a:pathLst>
              <a:path w="4407534" h="2286000">
                <a:moveTo>
                  <a:pt x="0" y="2286000"/>
                </a:moveTo>
                <a:lnTo>
                  <a:pt x="4407408" y="2286000"/>
                </a:lnTo>
                <a:lnTo>
                  <a:pt x="4407408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ln w="50292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7147" y="4573523"/>
            <a:ext cx="4721352" cy="928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61532" y="5076444"/>
            <a:ext cx="4675632" cy="928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30923" y="5579364"/>
            <a:ext cx="3735324" cy="9281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5267" y="6082284"/>
            <a:ext cx="4210812" cy="9281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38647" y="2692272"/>
            <a:ext cx="5027295" cy="403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8290" marR="300990" indent="-871855">
              <a:lnSpc>
                <a:spcPct val="100000"/>
              </a:lnSpc>
            </a:pP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variables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initial</a:t>
            </a:r>
            <a:r>
              <a:rPr sz="33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values</a:t>
            </a:r>
            <a:endParaRPr sz="3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thing in</a:t>
            </a:r>
            <a:r>
              <a:rPr sz="36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data:</a:t>
            </a:r>
            <a:endParaRPr sz="3600" dirty="0">
              <a:latin typeface="Arial"/>
              <a:cs typeface="Arial"/>
            </a:endParaRPr>
          </a:p>
          <a:p>
            <a:pPr marL="960119" marR="5080" algn="ctr">
              <a:lnSpc>
                <a:spcPct val="100000"/>
              </a:lnSpc>
              <a:spcBef>
                <a:spcPts val="1770"/>
              </a:spcBef>
            </a:pP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3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something or  do something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entry </a:t>
            </a:r>
            <a:r>
              <a:rPr sz="3300" spc="-25" dirty="0">
                <a:solidFill>
                  <a:srgbClr val="FFFFFF"/>
                </a:solidFill>
                <a:latin typeface="Arial"/>
                <a:cs typeface="Arial"/>
              </a:rPr>
              <a:t>separately, 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updating a</a:t>
            </a:r>
            <a:r>
              <a:rPr sz="33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variable.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87211" y="7321295"/>
            <a:ext cx="4535424" cy="9281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01461" y="7201661"/>
            <a:ext cx="5080000" cy="1016635"/>
          </a:xfrm>
          <a:prstGeom prst="rect">
            <a:avLst/>
          </a:prstGeom>
          <a:ln w="50291">
            <a:solidFill>
              <a:srgbClr val="FF00FF"/>
            </a:solidFill>
          </a:ln>
        </p:spPr>
        <p:txBody>
          <a:bodyPr vert="horz" wrap="square" lIns="0" tIns="219710" rIns="0" bIns="0" rtlCol="0">
            <a:spAutoFit/>
          </a:bodyPr>
          <a:lstStyle/>
          <a:p>
            <a:pPr marL="521334">
              <a:lnSpc>
                <a:spcPct val="100000"/>
              </a:lnSpc>
              <a:spcBef>
                <a:spcPts val="1730"/>
              </a:spcBef>
            </a:pP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3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variables.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2325" y="785241"/>
            <a:ext cx="9521190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Looping through a</a:t>
            </a:r>
            <a:r>
              <a:rPr spc="-3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Set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8551" y="4041013"/>
            <a:ext cx="6604000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'Before'</a:t>
            </a:r>
            <a:endParaRPr sz="3600" dirty="0">
              <a:latin typeface="Arial"/>
              <a:cs typeface="Arial"/>
            </a:endParaRPr>
          </a:p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thing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[9, 41, 12, 3, 74, 15]</a:t>
            </a:r>
            <a:r>
              <a:rPr sz="3600" spc="-1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thing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'After'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/>
              <a:t>$ python</a:t>
            </a:r>
            <a:r>
              <a:rPr spc="-75" dirty="0"/>
              <a:t> </a:t>
            </a:r>
            <a:r>
              <a:rPr dirty="0"/>
              <a:t>basicloop.py  </a:t>
            </a:r>
            <a:r>
              <a:rPr spc="-5" dirty="0">
                <a:solidFill>
                  <a:srgbClr val="FF7E00"/>
                </a:solidFill>
              </a:rPr>
              <a:t>Before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9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00FF"/>
                </a:solidFill>
              </a:rPr>
              <a:t>41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12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3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00FF"/>
                </a:solidFill>
              </a:rPr>
              <a:t>74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15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7E00"/>
                </a:solidFill>
              </a:rPr>
              <a:t>After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5023" y="785241"/>
            <a:ext cx="1257744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What is the </a:t>
            </a:r>
            <a:r>
              <a:rPr dirty="0">
                <a:solidFill>
                  <a:srgbClr val="FFFFFF"/>
                </a:solidFill>
              </a:rPr>
              <a:t>Largest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Number?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853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7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5023" y="785241"/>
            <a:ext cx="1257744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What is the </a:t>
            </a:r>
            <a:r>
              <a:rPr dirty="0">
                <a:solidFill>
                  <a:srgbClr val="FFFFFF"/>
                </a:solidFill>
              </a:rPr>
              <a:t>Largest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Number?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7677" y="6528181"/>
            <a:ext cx="29235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lar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est_so_far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853" y="6160770"/>
            <a:ext cx="5843270" cy="1308100"/>
          </a:xfrm>
          <a:prstGeom prst="rect">
            <a:avLst/>
          </a:prstGeom>
          <a:solidFill>
            <a:srgbClr val="000000"/>
          </a:solidFill>
          <a:ln w="25908">
            <a:solidFill>
              <a:srgbClr val="00FF0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520"/>
              </a:spcBef>
            </a:pPr>
            <a:r>
              <a:rPr sz="7200" spc="30" dirty="0">
                <a:solidFill>
                  <a:srgbClr val="FF00FF"/>
                </a:solidFill>
                <a:latin typeface="Arial"/>
                <a:cs typeface="Arial"/>
              </a:rPr>
              <a:t>-13</a:t>
            </a:r>
            <a:r>
              <a:rPr sz="7200" spc="-49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7200" spc="145" dirty="0">
                <a:solidFill>
                  <a:srgbClr val="FF00FF"/>
                </a:solidFill>
                <a:latin typeface="Arial"/>
                <a:cs typeface="Arial"/>
              </a:rPr>
              <a:t>4174</a:t>
            </a:r>
            <a:endParaRPr sz="7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1333" y="3077845"/>
            <a:ext cx="2336165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1	2</a:t>
            </a:r>
            <a:endParaRPr sz="7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3815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7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5818" y="3077845"/>
            <a:ext cx="2334260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7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5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792" y="785241"/>
            <a:ext cx="812609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Counting in a</a:t>
            </a:r>
            <a:r>
              <a:rPr spc="-45" dirty="0"/>
              <a:t> </a:t>
            </a:r>
            <a:r>
              <a:rPr spc="-5" dirty="0"/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8977" y="2654172"/>
            <a:ext cx="16643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zork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</a:t>
            </a:r>
            <a:r>
              <a:rPr sz="3600" spc="-8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 </a:t>
            </a:r>
            <a:r>
              <a:rPr dirty="0">
                <a:solidFill>
                  <a:srgbClr val="FF7E00"/>
                </a:solidFill>
              </a:rPr>
              <a:t>'Before',</a:t>
            </a:r>
            <a:r>
              <a:rPr spc="-125" dirty="0">
                <a:solidFill>
                  <a:srgbClr val="FF7E00"/>
                </a:solidFill>
              </a:rPr>
              <a:t> </a:t>
            </a:r>
            <a:r>
              <a:rPr dirty="0">
                <a:solidFill>
                  <a:srgbClr val="FF7E00"/>
                </a:solidFill>
              </a:rPr>
              <a:t>zork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for </a:t>
            </a:r>
            <a:r>
              <a:rPr spc="-5" dirty="0">
                <a:solidFill>
                  <a:srgbClr val="FF00FF"/>
                </a:solidFill>
              </a:rPr>
              <a:t>thing </a:t>
            </a:r>
            <a:r>
              <a:rPr spc="-5" dirty="0">
                <a:solidFill>
                  <a:srgbClr val="FFFF00"/>
                </a:solidFill>
              </a:rPr>
              <a:t>in </a:t>
            </a:r>
            <a:r>
              <a:rPr dirty="0">
                <a:solidFill>
                  <a:srgbClr val="FF00FF"/>
                </a:solidFill>
              </a:rPr>
              <a:t>[9, 41, 12, 3, 74, 15]</a:t>
            </a:r>
            <a:r>
              <a:rPr spc="-110" dirty="0">
                <a:solidFill>
                  <a:srgbClr val="FF00FF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:</a:t>
            </a:r>
          </a:p>
          <a:p>
            <a:pPr marL="520065">
              <a:lnSpc>
                <a:spcPct val="100000"/>
              </a:lnSpc>
            </a:pPr>
            <a:r>
              <a:rPr dirty="0">
                <a:solidFill>
                  <a:srgbClr val="00FFFF"/>
                </a:solidFill>
              </a:rPr>
              <a:t>zork = zork +</a:t>
            </a:r>
            <a:r>
              <a:rPr spc="-105" dirty="0">
                <a:solidFill>
                  <a:srgbClr val="00FFFF"/>
                </a:solidFill>
              </a:rPr>
              <a:t> </a:t>
            </a:r>
            <a:r>
              <a:rPr dirty="0">
                <a:solidFill>
                  <a:srgbClr val="00FFFF"/>
                </a:solidFill>
              </a:rPr>
              <a:t>1</a:t>
            </a:r>
          </a:p>
          <a:p>
            <a:pPr marL="12700" marR="2951480" indent="507365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 </a:t>
            </a:r>
            <a:r>
              <a:rPr dirty="0">
                <a:solidFill>
                  <a:srgbClr val="00FFFF"/>
                </a:solidFill>
              </a:rPr>
              <a:t>zork</a:t>
            </a:r>
            <a:r>
              <a:rPr dirty="0">
                <a:solidFill>
                  <a:srgbClr val="FF00FF"/>
                </a:solidFill>
              </a:rPr>
              <a:t>,</a:t>
            </a:r>
            <a:r>
              <a:rPr spc="-95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00FF"/>
                </a:solidFill>
              </a:rPr>
              <a:t>thing  </a:t>
            </a:r>
            <a:r>
              <a:rPr dirty="0">
                <a:solidFill>
                  <a:srgbClr val="FFFF00"/>
                </a:solidFill>
              </a:rPr>
              <a:t>print </a:t>
            </a:r>
            <a:r>
              <a:rPr spc="-5" dirty="0">
                <a:solidFill>
                  <a:srgbClr val="FF7E00"/>
                </a:solidFill>
              </a:rPr>
              <a:t>'After',</a:t>
            </a:r>
            <a:r>
              <a:rPr spc="-60" dirty="0">
                <a:solidFill>
                  <a:srgbClr val="FF7E00"/>
                </a:solidFill>
              </a:rPr>
              <a:t> </a:t>
            </a:r>
            <a:r>
              <a:rPr spc="-5" dirty="0">
                <a:solidFill>
                  <a:srgbClr val="00FFFF"/>
                </a:solidFill>
              </a:rPr>
              <a:t>zork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49916" y="2527046"/>
            <a:ext cx="449834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11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countloop.py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49916" y="3076066"/>
            <a:ext cx="175387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Before</a:t>
            </a:r>
            <a:r>
              <a:rPr sz="3600" spc="-7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1</a:t>
            </a:r>
            <a:r>
              <a:rPr sz="3600" spc="-10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2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3</a:t>
            </a:r>
            <a:r>
              <a:rPr sz="3600" spc="-9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12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4</a:t>
            </a:r>
            <a:r>
              <a:rPr sz="3600" spc="-10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5</a:t>
            </a:r>
            <a:r>
              <a:rPr sz="3600" spc="-9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74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6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6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5585" y="7433767"/>
            <a:ext cx="13970635" cy="166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2540" algn="ctr">
              <a:lnSpc>
                <a:spcPct val="100000"/>
              </a:lnSpc>
            </a:pPr>
            <a:r>
              <a:rPr sz="3600" spc="-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count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how many times we execute a loop we introduce a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counter  variable, which starts at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0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we add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one </a:t>
            </a:r>
            <a:r>
              <a:rPr sz="3600" spc="-10" dirty="0">
                <a:solidFill>
                  <a:srgbClr val="00FFFF"/>
                </a:solidFill>
                <a:latin typeface="Arial"/>
                <a:cs typeface="Arial"/>
              </a:rPr>
              <a:t>to </a:t>
            </a:r>
            <a:r>
              <a:rPr sz="3600" spc="5" dirty="0">
                <a:solidFill>
                  <a:srgbClr val="00FFFF"/>
                </a:solidFill>
                <a:latin typeface="Arial"/>
                <a:cs typeface="Arial"/>
              </a:rPr>
              <a:t>it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each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time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through </a:t>
            </a:r>
            <a:r>
              <a:rPr sz="3600" spc="-10" dirty="0">
                <a:solidFill>
                  <a:srgbClr val="00FFFF"/>
                </a:solidFill>
                <a:latin typeface="Arial"/>
                <a:cs typeface="Arial"/>
              </a:rPr>
              <a:t>the 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loop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2113" y="785241"/>
            <a:ext cx="833945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Summing in a</a:t>
            </a:r>
            <a:r>
              <a:rPr spc="-50" dirty="0"/>
              <a:t> </a:t>
            </a:r>
            <a:r>
              <a:rPr spc="-5" dirty="0"/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8977" y="2654172"/>
            <a:ext cx="16649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zork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=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 </a:t>
            </a:r>
            <a:r>
              <a:rPr dirty="0"/>
              <a:t>'Before',</a:t>
            </a:r>
            <a:r>
              <a:rPr spc="-125" dirty="0"/>
              <a:t> </a:t>
            </a:r>
            <a:r>
              <a:rPr dirty="0">
                <a:solidFill>
                  <a:srgbClr val="00FF00"/>
                </a:solidFill>
              </a:rPr>
              <a:t>zork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for </a:t>
            </a:r>
            <a:r>
              <a:rPr spc="-5" dirty="0">
                <a:solidFill>
                  <a:srgbClr val="00FFFF"/>
                </a:solidFill>
              </a:rPr>
              <a:t>thing </a:t>
            </a:r>
            <a:r>
              <a:rPr spc="-5" dirty="0">
                <a:solidFill>
                  <a:srgbClr val="FFFF00"/>
                </a:solidFill>
              </a:rPr>
              <a:t>in </a:t>
            </a:r>
            <a:r>
              <a:rPr dirty="0"/>
              <a:t>[9, 41, 12, 3, 74, 15]</a:t>
            </a:r>
            <a:r>
              <a:rPr spc="-110" dirty="0"/>
              <a:t> </a:t>
            </a:r>
            <a:r>
              <a:rPr dirty="0"/>
              <a:t>:</a:t>
            </a:r>
          </a:p>
          <a:p>
            <a:pPr marL="520065">
              <a:lnSpc>
                <a:spcPct val="100000"/>
              </a:lnSpc>
            </a:pPr>
            <a:r>
              <a:rPr dirty="0">
                <a:solidFill>
                  <a:srgbClr val="00FF00"/>
                </a:solidFill>
              </a:rPr>
              <a:t>zork = zork +</a:t>
            </a:r>
            <a:r>
              <a:rPr spc="-110" dirty="0">
                <a:solidFill>
                  <a:srgbClr val="00FF00"/>
                </a:solidFill>
              </a:rPr>
              <a:t> </a:t>
            </a:r>
            <a:r>
              <a:rPr dirty="0">
                <a:solidFill>
                  <a:srgbClr val="00FFFF"/>
                </a:solidFill>
              </a:rPr>
              <a:t>thing</a:t>
            </a:r>
          </a:p>
          <a:p>
            <a:pPr marL="12700" marR="2950845" indent="507365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 </a:t>
            </a:r>
            <a:r>
              <a:rPr dirty="0">
                <a:solidFill>
                  <a:srgbClr val="00FF00"/>
                </a:solidFill>
              </a:rPr>
              <a:t>zork</a:t>
            </a:r>
            <a:r>
              <a:rPr dirty="0"/>
              <a:t>,</a:t>
            </a:r>
            <a:r>
              <a:rPr spc="-90" dirty="0"/>
              <a:t> </a:t>
            </a:r>
            <a:r>
              <a:rPr spc="-5" dirty="0">
                <a:solidFill>
                  <a:srgbClr val="00FFFF"/>
                </a:solidFill>
              </a:rPr>
              <a:t>thing  </a:t>
            </a:r>
            <a:r>
              <a:rPr dirty="0">
                <a:solidFill>
                  <a:srgbClr val="FFFF00"/>
                </a:solidFill>
              </a:rPr>
              <a:t>print </a:t>
            </a:r>
            <a:r>
              <a:rPr spc="-5" dirty="0"/>
              <a:t>'After',</a:t>
            </a:r>
            <a:r>
              <a:rPr spc="-55" dirty="0"/>
              <a:t> </a:t>
            </a:r>
            <a:r>
              <a:rPr spc="-5" dirty="0">
                <a:solidFill>
                  <a:srgbClr val="00FF00"/>
                </a:solidFill>
              </a:rPr>
              <a:t>zork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49916" y="2222246"/>
            <a:ext cx="449834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countloop.py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49916" y="2770885"/>
            <a:ext cx="1882139" cy="440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Before</a:t>
            </a:r>
            <a:r>
              <a:rPr sz="3600" spc="-10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9</a:t>
            </a:r>
            <a:r>
              <a:rPr sz="3600" spc="-10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50</a:t>
            </a:r>
            <a:r>
              <a:rPr sz="36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62</a:t>
            </a:r>
            <a:r>
              <a:rPr sz="3600" spc="-10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12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65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139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74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154</a:t>
            </a:r>
            <a:r>
              <a:rPr sz="3600" spc="-12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15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</a:t>
            </a:r>
            <a:r>
              <a:rPr sz="3600" spc="-7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154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7122" y="7313041"/>
            <a:ext cx="14431010" cy="166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8724900" algn="l"/>
              </a:tabLst>
            </a:pPr>
            <a:r>
              <a:rPr sz="3600" spc="-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add up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we encounter in</a:t>
            </a:r>
            <a:r>
              <a:rPr sz="36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 loop,	we introduce a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sum</a:t>
            </a:r>
            <a:r>
              <a:rPr sz="3600" spc="-2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  that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starts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0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we add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sum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each time through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1954" y="785241"/>
            <a:ext cx="1290002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Finding the Average in a</a:t>
            </a:r>
            <a:r>
              <a:rPr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0877" y="2702305"/>
            <a:ext cx="7289165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count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</a:t>
            </a:r>
            <a:r>
              <a:rPr sz="3600" spc="-7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sum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=</a:t>
            </a:r>
            <a:r>
              <a:rPr sz="3600" spc="-8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'Before',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count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,</a:t>
            </a:r>
            <a:r>
              <a:rPr sz="3600" spc="-13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sum</a:t>
            </a:r>
            <a:endParaRPr sz="3600">
              <a:latin typeface="Arial"/>
              <a:cs typeface="Arial"/>
            </a:endParaRPr>
          </a:p>
          <a:p>
            <a:pPr marL="520065" marR="587375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[9, 41, 12, 3, 74, 15]</a:t>
            </a:r>
            <a:r>
              <a:rPr sz="3600" spc="-1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count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count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sum = sum +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count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sum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'After',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count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,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sum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,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sum /</a:t>
            </a:r>
            <a:r>
              <a:rPr sz="36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count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2840" y="2529585"/>
            <a:ext cx="5032375" cy="495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averageloop.py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Before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0</a:t>
            </a:r>
            <a:r>
              <a:rPr sz="3600" spc="-1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1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9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2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50</a:t>
            </a:r>
            <a:r>
              <a:rPr sz="3600" spc="-8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3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62</a:t>
            </a:r>
            <a:r>
              <a:rPr sz="3600" spc="-11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4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65</a:t>
            </a:r>
            <a:r>
              <a:rPr sz="36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5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139</a:t>
            </a:r>
            <a:r>
              <a:rPr sz="36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74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6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154</a:t>
            </a:r>
            <a:r>
              <a:rPr sz="3600" spc="-12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6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154</a:t>
            </a:r>
            <a:r>
              <a:rPr sz="3600" spc="-6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25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4866" y="7714488"/>
            <a:ext cx="9780270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average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just combines the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counting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6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sum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patterns and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divides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when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loop is</a:t>
            </a:r>
            <a:r>
              <a:rPr sz="36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done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5201" y="785241"/>
            <a:ext cx="769556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FFFF"/>
                </a:solidFill>
              </a:rPr>
              <a:t>Filtering in a</a:t>
            </a:r>
            <a:r>
              <a:rPr spc="-35" dirty="0">
                <a:solidFill>
                  <a:srgbClr val="00FFFF"/>
                </a:solidFill>
              </a:rPr>
              <a:t> </a:t>
            </a:r>
            <a:r>
              <a:rPr spc="-5" dirty="0">
                <a:solidFill>
                  <a:srgbClr val="00FFFF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0877" y="3525265"/>
            <a:ext cx="6706234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'Before’</a:t>
            </a:r>
            <a:endParaRPr sz="3600" dirty="0">
              <a:latin typeface="Arial"/>
              <a:cs typeface="Arial"/>
            </a:endParaRPr>
          </a:p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[9, 41, 12, 3, 74, 15]</a:t>
            </a:r>
            <a:r>
              <a:rPr sz="3600" spc="-1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&gt;</a:t>
            </a:r>
            <a:r>
              <a:rPr sz="3600" spc="-8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20:</a:t>
            </a:r>
            <a:endParaRPr sz="3600" dirty="0">
              <a:latin typeface="Arial"/>
              <a:cs typeface="Arial"/>
            </a:endParaRPr>
          </a:p>
          <a:p>
            <a:pPr marL="1434465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print 'Large</a:t>
            </a:r>
            <a:r>
              <a:rPr sz="3600" spc="-1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number',value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'After'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2840" y="3627120"/>
            <a:ext cx="4142104" cy="276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search1.py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Before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Large number</a:t>
            </a:r>
            <a:r>
              <a:rPr sz="3600" spc="-12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 marR="641985">
              <a:lnSpc>
                <a:spcPct val="100000"/>
              </a:lnSpc>
            </a:pP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Large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number</a:t>
            </a:r>
            <a:r>
              <a:rPr sz="3600" spc="-9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74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1857" y="7358760"/>
            <a:ext cx="10661650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use an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if statement 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loop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catch /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filter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values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we 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looking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for.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/>
              <a:t>Search Using a</a:t>
            </a:r>
            <a:r>
              <a:rPr spc="-20" dirty="0"/>
              <a:t> </a:t>
            </a:r>
            <a:r>
              <a:rPr spc="-5" dirty="0">
                <a:solidFill>
                  <a:srgbClr val="FFFF00"/>
                </a:solidFill>
              </a:rPr>
              <a:t>Boolean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Variable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0877" y="2976626"/>
            <a:ext cx="28079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found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=</a:t>
            </a:r>
            <a:r>
              <a:rPr sz="3600" spc="-6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False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0877" y="3525265"/>
            <a:ext cx="6706234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'Before',</a:t>
            </a:r>
            <a:r>
              <a:rPr sz="3600" spc="-7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found</a:t>
            </a:r>
            <a:endParaRPr sz="3600">
              <a:latin typeface="Arial"/>
              <a:cs typeface="Arial"/>
            </a:endParaRPr>
          </a:p>
          <a:p>
            <a:pPr marL="393700" marR="5080" indent="-381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[9, 41, 12, 3, 74, 15]</a:t>
            </a:r>
            <a:r>
              <a:rPr sz="3600" spc="-1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==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r>
              <a:rPr sz="3600" spc="-9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found =</a:t>
            </a:r>
            <a:r>
              <a:rPr sz="3600" spc="-18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35" dirty="0">
                <a:solidFill>
                  <a:srgbClr val="FFFF00"/>
                </a:solidFill>
                <a:latin typeface="Arial"/>
                <a:cs typeface="Arial"/>
              </a:rPr>
              <a:t>True</a:t>
            </a:r>
            <a:endParaRPr sz="3600">
              <a:latin typeface="Arial"/>
              <a:cs typeface="Arial"/>
            </a:endParaRPr>
          </a:p>
          <a:p>
            <a:pPr marL="12700" marR="2669540" indent="507365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found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,</a:t>
            </a:r>
            <a:r>
              <a:rPr sz="3600" spc="-5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'After',</a:t>
            </a:r>
            <a:r>
              <a:rPr sz="3600" spc="-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found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22840" y="2529585"/>
            <a:ext cx="4142104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search1.py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22840" y="3078226"/>
            <a:ext cx="2618105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Before</a:t>
            </a:r>
            <a:r>
              <a:rPr sz="3600" spc="-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False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False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False</a:t>
            </a:r>
            <a:r>
              <a:rPr sz="3600" spc="-7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False</a:t>
            </a:r>
            <a:r>
              <a:rPr sz="3600" spc="-10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40" dirty="0">
                <a:solidFill>
                  <a:srgbClr val="00FF00"/>
                </a:solidFill>
                <a:latin typeface="Arial"/>
                <a:cs typeface="Arial"/>
              </a:rPr>
              <a:t>True</a:t>
            </a:r>
            <a:r>
              <a:rPr sz="3600" spc="-8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40" dirty="0">
                <a:solidFill>
                  <a:srgbClr val="00FF00"/>
                </a:solidFill>
                <a:latin typeface="Arial"/>
                <a:cs typeface="Arial"/>
              </a:rPr>
              <a:t>True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74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35" dirty="0">
                <a:solidFill>
                  <a:srgbClr val="00FF00"/>
                </a:solidFill>
                <a:latin typeface="Arial"/>
                <a:cs typeface="Arial"/>
              </a:rPr>
              <a:t>True</a:t>
            </a:r>
            <a:r>
              <a:rPr sz="3600" spc="-10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15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</a:t>
            </a:r>
            <a:r>
              <a:rPr sz="3600" spc="-13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40" dirty="0">
                <a:solidFill>
                  <a:srgbClr val="00FF00"/>
                </a:solidFill>
                <a:latin typeface="Arial"/>
                <a:cs typeface="Arial"/>
              </a:rPr>
              <a:t>True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334" y="7663891"/>
            <a:ext cx="1511490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53765" marR="5080" indent="-3441700">
              <a:lnSpc>
                <a:spcPct val="100000"/>
              </a:lnSpc>
              <a:tabLst>
                <a:tab pos="8776335" algn="l"/>
              </a:tabLst>
            </a:pPr>
            <a:r>
              <a:rPr sz="3600" spc="-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search and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know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 value was</a:t>
            </a:r>
            <a:r>
              <a:rPr sz="3600" spc="2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found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	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starts at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False</a:t>
            </a:r>
            <a:r>
              <a:rPr sz="36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40" dirty="0">
                <a:solidFill>
                  <a:srgbClr val="FFFF00"/>
                </a:solidFill>
                <a:latin typeface="Arial"/>
                <a:cs typeface="Arial"/>
              </a:rPr>
              <a:t>True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as soon as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value is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found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4354" y="785241"/>
            <a:ext cx="6731634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An Infinite</a:t>
            </a:r>
            <a:r>
              <a:rPr spc="-45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00FF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41740" y="3182365"/>
            <a:ext cx="3051175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0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:  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7E00"/>
                </a:solidFill>
                <a:latin typeface="Arial"/>
                <a:cs typeface="Arial"/>
              </a:rPr>
              <a:t>'Lather’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'Rinse'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'Dry</a:t>
            </a:r>
            <a:r>
              <a:rPr sz="3600" spc="-8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20" dirty="0">
                <a:solidFill>
                  <a:srgbClr val="FF7E00"/>
                </a:solidFill>
                <a:latin typeface="Arial"/>
                <a:cs typeface="Arial"/>
              </a:rPr>
              <a:t>off!'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4569" y="1344294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30" h="567689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2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30" h="567689">
                <a:moveTo>
                  <a:pt x="51155" y="450860"/>
                </a:moveTo>
                <a:lnTo>
                  <a:pt x="51562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30" h="567689">
                <a:moveTo>
                  <a:pt x="150875" y="414908"/>
                </a:moveTo>
                <a:lnTo>
                  <a:pt x="101448" y="449609"/>
                </a:lnTo>
                <a:lnTo>
                  <a:pt x="101854" y="466344"/>
                </a:lnTo>
                <a:lnTo>
                  <a:pt x="51562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30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30" h="567689">
                <a:moveTo>
                  <a:pt x="101448" y="449609"/>
                </a:moveTo>
                <a:lnTo>
                  <a:pt x="76707" y="466978"/>
                </a:lnTo>
                <a:lnTo>
                  <a:pt x="101854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1891" y="1905000"/>
            <a:ext cx="2871470" cy="1270000"/>
          </a:xfrm>
          <a:custGeom>
            <a:avLst/>
            <a:gdLst/>
            <a:ahLst/>
            <a:cxnLst/>
            <a:rect l="l" t="t" r="r" b="b"/>
            <a:pathLst>
              <a:path w="2871470" h="1270000">
                <a:moveTo>
                  <a:pt x="1435608" y="0"/>
                </a:moveTo>
                <a:lnTo>
                  <a:pt x="0" y="634746"/>
                </a:lnTo>
                <a:lnTo>
                  <a:pt x="1435608" y="1269491"/>
                </a:lnTo>
                <a:lnTo>
                  <a:pt x="2871216" y="634746"/>
                </a:lnTo>
                <a:lnTo>
                  <a:pt x="1435608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05583" y="2177795"/>
            <a:ext cx="1732788" cy="871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1426" y="3175254"/>
            <a:ext cx="151130" cy="2318385"/>
          </a:xfrm>
          <a:custGeom>
            <a:avLst/>
            <a:gdLst/>
            <a:ahLst/>
            <a:cxnLst/>
            <a:rect l="l" t="t" r="r" b="b"/>
            <a:pathLst>
              <a:path w="151130" h="2318385">
                <a:moveTo>
                  <a:pt x="75946" y="100584"/>
                </a:moveTo>
                <a:lnTo>
                  <a:pt x="50645" y="117084"/>
                </a:lnTo>
                <a:lnTo>
                  <a:pt x="30353" y="2317750"/>
                </a:lnTo>
                <a:lnTo>
                  <a:pt x="80645" y="2318258"/>
                </a:lnTo>
                <a:lnTo>
                  <a:pt x="100937" y="117569"/>
                </a:lnTo>
                <a:lnTo>
                  <a:pt x="75946" y="100584"/>
                </a:lnTo>
                <a:close/>
              </a:path>
              <a:path w="151130" h="2318385">
                <a:moveTo>
                  <a:pt x="125864" y="100330"/>
                </a:moveTo>
                <a:lnTo>
                  <a:pt x="50800" y="100330"/>
                </a:lnTo>
                <a:lnTo>
                  <a:pt x="101092" y="100837"/>
                </a:lnTo>
                <a:lnTo>
                  <a:pt x="100937" y="117569"/>
                </a:lnTo>
                <a:lnTo>
                  <a:pt x="150875" y="151511"/>
                </a:lnTo>
                <a:lnTo>
                  <a:pt x="125864" y="100330"/>
                </a:lnTo>
                <a:close/>
              </a:path>
              <a:path w="151130" h="2318385">
                <a:moveTo>
                  <a:pt x="76835" y="0"/>
                </a:moveTo>
                <a:lnTo>
                  <a:pt x="0" y="150113"/>
                </a:lnTo>
                <a:lnTo>
                  <a:pt x="50645" y="117084"/>
                </a:lnTo>
                <a:lnTo>
                  <a:pt x="50800" y="100330"/>
                </a:lnTo>
                <a:lnTo>
                  <a:pt x="125864" y="100330"/>
                </a:lnTo>
                <a:lnTo>
                  <a:pt x="76835" y="0"/>
                </a:lnTo>
                <a:close/>
              </a:path>
              <a:path w="151130" h="2318385">
                <a:moveTo>
                  <a:pt x="75946" y="100584"/>
                </a:moveTo>
                <a:lnTo>
                  <a:pt x="100937" y="117569"/>
                </a:lnTo>
                <a:lnTo>
                  <a:pt x="101092" y="100837"/>
                </a:lnTo>
                <a:lnTo>
                  <a:pt x="75946" y="100584"/>
                </a:lnTo>
                <a:close/>
              </a:path>
              <a:path w="151130" h="2318385">
                <a:moveTo>
                  <a:pt x="50800" y="100330"/>
                </a:moveTo>
                <a:lnTo>
                  <a:pt x="50645" y="117084"/>
                </a:lnTo>
                <a:lnTo>
                  <a:pt x="75946" y="100584"/>
                </a:lnTo>
                <a:lnTo>
                  <a:pt x="50800" y="10033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80153" y="2535173"/>
            <a:ext cx="779145" cy="15240"/>
          </a:xfrm>
          <a:custGeom>
            <a:avLst/>
            <a:gdLst/>
            <a:ahLst/>
            <a:cxnLst/>
            <a:rect l="l" t="t" r="r" b="b"/>
            <a:pathLst>
              <a:path w="779145" h="15239">
                <a:moveTo>
                  <a:pt x="778763" y="1524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53508" y="25345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89">
                <a:moveTo>
                  <a:pt x="0" y="491108"/>
                </a:moveTo>
                <a:lnTo>
                  <a:pt x="71881" y="643762"/>
                </a:lnTo>
                <a:lnTo>
                  <a:pt x="124836" y="543813"/>
                </a:lnTo>
                <a:lnTo>
                  <a:pt x="99440" y="543813"/>
                </a:lnTo>
                <a:lnTo>
                  <a:pt x="49149" y="542670"/>
                </a:lnTo>
                <a:lnTo>
                  <a:pt x="49546" y="525834"/>
                </a:lnTo>
                <a:lnTo>
                  <a:pt x="0" y="491108"/>
                </a:lnTo>
                <a:close/>
              </a:path>
              <a:path w="151129" h="643889">
                <a:moveTo>
                  <a:pt x="49546" y="525834"/>
                </a:moveTo>
                <a:lnTo>
                  <a:pt x="49149" y="542670"/>
                </a:lnTo>
                <a:lnTo>
                  <a:pt x="99440" y="543813"/>
                </a:lnTo>
                <a:lnTo>
                  <a:pt x="99456" y="543178"/>
                </a:lnTo>
                <a:lnTo>
                  <a:pt x="74294" y="543178"/>
                </a:lnTo>
                <a:lnTo>
                  <a:pt x="49546" y="525834"/>
                </a:lnTo>
                <a:close/>
              </a:path>
              <a:path w="151129" h="643889">
                <a:moveTo>
                  <a:pt x="150875" y="494664"/>
                </a:moveTo>
                <a:lnTo>
                  <a:pt x="99838" y="526997"/>
                </a:lnTo>
                <a:lnTo>
                  <a:pt x="99440" y="543813"/>
                </a:lnTo>
                <a:lnTo>
                  <a:pt x="124836" y="543813"/>
                </a:lnTo>
                <a:lnTo>
                  <a:pt x="150875" y="494664"/>
                </a:lnTo>
                <a:close/>
              </a:path>
              <a:path w="151129" h="643889">
                <a:moveTo>
                  <a:pt x="61975" y="0"/>
                </a:moveTo>
                <a:lnTo>
                  <a:pt x="49546" y="525834"/>
                </a:lnTo>
                <a:lnTo>
                  <a:pt x="74294" y="543178"/>
                </a:lnTo>
                <a:lnTo>
                  <a:pt x="99838" y="526997"/>
                </a:lnTo>
                <a:lnTo>
                  <a:pt x="112267" y="1269"/>
                </a:lnTo>
                <a:lnTo>
                  <a:pt x="61975" y="0"/>
                </a:lnTo>
                <a:close/>
              </a:path>
              <a:path w="151129" h="643889">
                <a:moveTo>
                  <a:pt x="99838" y="526997"/>
                </a:moveTo>
                <a:lnTo>
                  <a:pt x="74294" y="543178"/>
                </a:lnTo>
                <a:lnTo>
                  <a:pt x="99456" y="543178"/>
                </a:lnTo>
                <a:lnTo>
                  <a:pt x="99838" y="52699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00244" y="4386071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816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53689" y="5459729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39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7561" y="2476880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91" y="0"/>
                </a:moveTo>
                <a:lnTo>
                  <a:pt x="0" y="76580"/>
                </a:lnTo>
                <a:lnTo>
                  <a:pt x="151447" y="150875"/>
                </a:lnTo>
                <a:lnTo>
                  <a:pt x="117624" y="100965"/>
                </a:lnTo>
                <a:lnTo>
                  <a:pt x="100774" y="100965"/>
                </a:lnTo>
                <a:lnTo>
                  <a:pt x="100393" y="50673"/>
                </a:lnTo>
                <a:lnTo>
                  <a:pt x="117154" y="50543"/>
                </a:lnTo>
                <a:lnTo>
                  <a:pt x="150291" y="0"/>
                </a:lnTo>
                <a:close/>
              </a:path>
              <a:path w="396875" h="151130">
                <a:moveTo>
                  <a:pt x="100584" y="75819"/>
                </a:moveTo>
                <a:lnTo>
                  <a:pt x="100774" y="100965"/>
                </a:lnTo>
                <a:lnTo>
                  <a:pt x="117536" y="100835"/>
                </a:lnTo>
                <a:lnTo>
                  <a:pt x="100584" y="75819"/>
                </a:lnTo>
                <a:close/>
              </a:path>
              <a:path w="396875" h="151130">
                <a:moveTo>
                  <a:pt x="117536" y="100835"/>
                </a:moveTo>
                <a:lnTo>
                  <a:pt x="100774" y="100965"/>
                </a:lnTo>
                <a:lnTo>
                  <a:pt x="117624" y="100965"/>
                </a:lnTo>
                <a:lnTo>
                  <a:pt x="117536" y="100835"/>
                </a:lnTo>
                <a:close/>
              </a:path>
              <a:path w="396875" h="151130">
                <a:moveTo>
                  <a:pt x="395985" y="48387"/>
                </a:moveTo>
                <a:lnTo>
                  <a:pt x="117154" y="50543"/>
                </a:lnTo>
                <a:lnTo>
                  <a:pt x="100584" y="75819"/>
                </a:lnTo>
                <a:lnTo>
                  <a:pt x="117536" y="100835"/>
                </a:lnTo>
                <a:lnTo>
                  <a:pt x="396494" y="98678"/>
                </a:lnTo>
                <a:lnTo>
                  <a:pt x="395985" y="48387"/>
                </a:lnTo>
                <a:close/>
              </a:path>
              <a:path w="396875" h="151130">
                <a:moveTo>
                  <a:pt x="117154" y="50543"/>
                </a:moveTo>
                <a:lnTo>
                  <a:pt x="100393" y="50673"/>
                </a:lnTo>
                <a:lnTo>
                  <a:pt x="100584" y="75819"/>
                </a:lnTo>
                <a:lnTo>
                  <a:pt x="117154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9616" y="5937630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30" h="645795">
                <a:moveTo>
                  <a:pt x="0" y="492633"/>
                </a:moveTo>
                <a:lnTo>
                  <a:pt x="71881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8" y="544195"/>
                </a:lnTo>
                <a:lnTo>
                  <a:pt x="49545" y="527357"/>
                </a:lnTo>
                <a:lnTo>
                  <a:pt x="0" y="492633"/>
                </a:lnTo>
                <a:close/>
              </a:path>
              <a:path w="151130" h="645795">
                <a:moveTo>
                  <a:pt x="49545" y="527357"/>
                </a:moveTo>
                <a:lnTo>
                  <a:pt x="49148" y="544195"/>
                </a:lnTo>
                <a:lnTo>
                  <a:pt x="99440" y="545338"/>
                </a:lnTo>
                <a:lnTo>
                  <a:pt x="99455" y="544703"/>
                </a:lnTo>
                <a:lnTo>
                  <a:pt x="74294" y="544703"/>
                </a:lnTo>
                <a:lnTo>
                  <a:pt x="49545" y="527357"/>
                </a:lnTo>
                <a:close/>
              </a:path>
              <a:path w="151130" h="645795">
                <a:moveTo>
                  <a:pt x="150875" y="496189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5" y="496189"/>
                </a:lnTo>
                <a:close/>
              </a:path>
              <a:path w="151130" h="645795">
                <a:moveTo>
                  <a:pt x="61975" y="0"/>
                </a:moveTo>
                <a:lnTo>
                  <a:pt x="49545" y="527357"/>
                </a:lnTo>
                <a:lnTo>
                  <a:pt x="74294" y="544703"/>
                </a:lnTo>
                <a:lnTo>
                  <a:pt x="99837" y="528521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  <a:path w="151130" h="645795">
                <a:moveTo>
                  <a:pt x="99837" y="528521"/>
                </a:moveTo>
                <a:lnTo>
                  <a:pt x="74294" y="544703"/>
                </a:lnTo>
                <a:lnTo>
                  <a:pt x="99455" y="544703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4051" y="2521204"/>
            <a:ext cx="151130" cy="3434079"/>
          </a:xfrm>
          <a:custGeom>
            <a:avLst/>
            <a:gdLst/>
            <a:ahLst/>
            <a:cxnLst/>
            <a:rect l="l" t="t" r="r" b="b"/>
            <a:pathLst>
              <a:path w="151130" h="3434079">
                <a:moveTo>
                  <a:pt x="0" y="3283712"/>
                </a:moveTo>
                <a:lnTo>
                  <a:pt x="77038" y="3433826"/>
                </a:lnTo>
                <a:lnTo>
                  <a:pt x="125883" y="3333496"/>
                </a:lnTo>
                <a:lnTo>
                  <a:pt x="50825" y="3333496"/>
                </a:lnTo>
                <a:lnTo>
                  <a:pt x="50646" y="3316731"/>
                </a:lnTo>
                <a:lnTo>
                  <a:pt x="0" y="3283712"/>
                </a:lnTo>
                <a:close/>
              </a:path>
              <a:path w="151130" h="3434079">
                <a:moveTo>
                  <a:pt x="50646" y="3316731"/>
                </a:moveTo>
                <a:lnTo>
                  <a:pt x="50825" y="3333496"/>
                </a:lnTo>
                <a:lnTo>
                  <a:pt x="75971" y="3333242"/>
                </a:lnTo>
                <a:lnTo>
                  <a:pt x="50646" y="3316731"/>
                </a:lnTo>
                <a:close/>
              </a:path>
              <a:path w="151130" h="3434079">
                <a:moveTo>
                  <a:pt x="150863" y="3282188"/>
                </a:moveTo>
                <a:lnTo>
                  <a:pt x="100938" y="3316221"/>
                </a:lnTo>
                <a:lnTo>
                  <a:pt x="101117" y="3332988"/>
                </a:lnTo>
                <a:lnTo>
                  <a:pt x="50825" y="3333496"/>
                </a:lnTo>
                <a:lnTo>
                  <a:pt x="125883" y="3333496"/>
                </a:lnTo>
                <a:lnTo>
                  <a:pt x="150863" y="3282188"/>
                </a:lnTo>
                <a:close/>
              </a:path>
              <a:path w="151130" h="3434079">
                <a:moveTo>
                  <a:pt x="65608" y="0"/>
                </a:moveTo>
                <a:lnTo>
                  <a:pt x="15316" y="507"/>
                </a:lnTo>
                <a:lnTo>
                  <a:pt x="50646" y="3316731"/>
                </a:lnTo>
                <a:lnTo>
                  <a:pt x="75971" y="3333242"/>
                </a:lnTo>
                <a:lnTo>
                  <a:pt x="100938" y="3316221"/>
                </a:lnTo>
                <a:lnTo>
                  <a:pt x="65608" y="0"/>
                </a:lnTo>
                <a:close/>
              </a:path>
              <a:path w="151130" h="3434079">
                <a:moveTo>
                  <a:pt x="100938" y="3316221"/>
                </a:moveTo>
                <a:lnTo>
                  <a:pt x="75971" y="3333242"/>
                </a:lnTo>
                <a:lnTo>
                  <a:pt x="101117" y="3332988"/>
                </a:lnTo>
                <a:lnTo>
                  <a:pt x="100938" y="33162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4325" y="5955029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8728" y="1815718"/>
            <a:ext cx="6121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7508" y="65532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4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0827" y="6521195"/>
            <a:ext cx="3165348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53717" y="6650608"/>
            <a:ext cx="260921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 'Dry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Arial"/>
                <a:cs typeface="Arial"/>
              </a:rPr>
              <a:t>off!'</a:t>
            </a:r>
            <a:endParaRPr sz="3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37023" y="1815718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7508" y="6096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5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80260" y="577595"/>
            <a:ext cx="1584960" cy="981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97508" y="609600"/>
            <a:ext cx="2920365" cy="74993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958215">
              <a:lnSpc>
                <a:spcPct val="100000"/>
              </a:lnSpc>
              <a:spcBef>
                <a:spcPts val="76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n =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85971" y="3188207"/>
            <a:ext cx="2910840" cy="746760"/>
          </a:xfrm>
          <a:custGeom>
            <a:avLst/>
            <a:gdLst/>
            <a:ahLst/>
            <a:cxnLst/>
            <a:rect l="l" t="t" r="r" b="b"/>
            <a:pathLst>
              <a:path w="2910840" h="746760">
                <a:moveTo>
                  <a:pt x="0" y="746760"/>
                </a:moveTo>
                <a:lnTo>
                  <a:pt x="2910840" y="746760"/>
                </a:lnTo>
                <a:lnTo>
                  <a:pt x="2910840" y="0"/>
                </a:lnTo>
                <a:lnTo>
                  <a:pt x="0" y="0"/>
                </a:lnTo>
                <a:lnTo>
                  <a:pt x="0" y="74676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55491" y="3154679"/>
            <a:ext cx="1571243" cy="98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44567" y="3154679"/>
            <a:ext cx="2011680" cy="982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69208" y="4407408"/>
            <a:ext cx="2920365" cy="748665"/>
          </a:xfrm>
          <a:custGeom>
            <a:avLst/>
            <a:gdLst/>
            <a:ahLst/>
            <a:cxnLst/>
            <a:rect l="l" t="t" r="r" b="b"/>
            <a:pathLst>
              <a:path w="2920365" h="748664">
                <a:moveTo>
                  <a:pt x="0" y="748284"/>
                </a:moveTo>
                <a:lnTo>
                  <a:pt x="2919984" y="748284"/>
                </a:lnTo>
                <a:lnTo>
                  <a:pt x="2919984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5784" y="4375403"/>
            <a:ext cx="1571243" cy="981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94859" y="4375403"/>
            <a:ext cx="1889760" cy="9814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237358" y="2293111"/>
            <a:ext cx="4026535" cy="276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n &gt; 0</a:t>
            </a:r>
            <a:r>
              <a:rPr sz="31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644014" indent="-508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'Lather'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700">
              <a:latin typeface="Times New Roman"/>
              <a:cs typeface="Times New Roman"/>
            </a:endParaRPr>
          </a:p>
          <a:p>
            <a:pPr marL="1644014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'Rinse'</a:t>
            </a:r>
            <a:endParaRPr sz="3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855456" y="7544409"/>
            <a:ext cx="594487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What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is wrong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with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this</a:t>
            </a:r>
            <a:r>
              <a:rPr sz="3600" spc="-6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loop?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853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7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2707" y="785241"/>
            <a:ext cx="1305941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What is the </a:t>
            </a:r>
            <a:r>
              <a:rPr spc="-5" dirty="0">
                <a:solidFill>
                  <a:srgbClr val="FF00FF"/>
                </a:solidFill>
              </a:rPr>
              <a:t>Smallest</a:t>
            </a:r>
            <a:r>
              <a:rPr spc="15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Number?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06420" y="6528181"/>
            <a:ext cx="32283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smal</a:t>
            </a:r>
            <a:r>
              <a:rPr sz="3600" spc="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est_so_far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853" y="6160770"/>
            <a:ext cx="5843270" cy="1308100"/>
          </a:xfrm>
          <a:prstGeom prst="rect">
            <a:avLst/>
          </a:prstGeom>
          <a:solidFill>
            <a:srgbClr val="000000"/>
          </a:solidFill>
          <a:ln w="25908">
            <a:solidFill>
              <a:srgbClr val="00FF0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520"/>
              </a:spcBef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-1</a:t>
            </a:r>
            <a:endParaRPr sz="7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1333" y="3077845"/>
            <a:ext cx="2336165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1	2</a:t>
            </a:r>
            <a:endParaRPr sz="7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3815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7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5818" y="3077845"/>
            <a:ext cx="2334260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7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5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853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7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2707" y="785241"/>
            <a:ext cx="1305941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What is the </a:t>
            </a:r>
            <a:r>
              <a:rPr spc="-5" dirty="0">
                <a:solidFill>
                  <a:srgbClr val="FF00FF"/>
                </a:solidFill>
              </a:rPr>
              <a:t>Smallest</a:t>
            </a:r>
            <a:r>
              <a:rPr spc="15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Number?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7677" y="6528181"/>
            <a:ext cx="29235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lar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est_so_far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853" y="6160770"/>
            <a:ext cx="5843270" cy="1308100"/>
          </a:xfrm>
          <a:prstGeom prst="rect">
            <a:avLst/>
          </a:prstGeom>
          <a:solidFill>
            <a:srgbClr val="000000"/>
          </a:solidFill>
          <a:ln w="25908">
            <a:solidFill>
              <a:srgbClr val="00FF00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520"/>
              </a:spcBef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None </a:t>
            </a: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r>
              <a:rPr sz="7200" spc="-61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7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1333" y="3077845"/>
            <a:ext cx="2336165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4195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1	2</a:t>
            </a:r>
            <a:endParaRPr sz="7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3815" y="3626865"/>
            <a:ext cx="53403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7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5818" y="3077845"/>
            <a:ext cx="2334260" cy="221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7	1</a:t>
            </a:r>
            <a:endParaRPr sz="7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2289" algn="l"/>
              </a:tabLst>
            </a:pPr>
            <a:r>
              <a:rPr sz="7200" dirty="0">
                <a:solidFill>
                  <a:srgbClr val="FF00FF"/>
                </a:solidFill>
                <a:latin typeface="Arial"/>
                <a:cs typeface="Arial"/>
              </a:rPr>
              <a:t>4	5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94011" y="651764"/>
            <a:ext cx="5462270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spc="-5" dirty="0">
                <a:solidFill>
                  <a:srgbClr val="FFFFFF"/>
                </a:solidFill>
              </a:rPr>
              <a:t>Finding the </a:t>
            </a:r>
            <a:r>
              <a:rPr sz="3700" spc="-5" dirty="0"/>
              <a:t>smallest</a:t>
            </a:r>
            <a:r>
              <a:rPr sz="3700" spc="40" dirty="0"/>
              <a:t> </a:t>
            </a:r>
            <a:r>
              <a:rPr sz="3700" spc="-5" dirty="0">
                <a:solidFill>
                  <a:srgbClr val="FFFFFF"/>
                </a:solidFill>
              </a:rPr>
              <a:t>value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992225" y="1462785"/>
            <a:ext cx="6706234" cy="495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9471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 =</a:t>
            </a:r>
            <a:r>
              <a:rPr sz="36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None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'Before’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[9, 41, 12, 3, 74, 15]</a:t>
            </a:r>
            <a:r>
              <a:rPr sz="3600" spc="-11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 </a:t>
            </a:r>
            <a:r>
              <a:rPr sz="3600" i="1" dirty="0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None</a:t>
            </a:r>
            <a:r>
              <a:rPr sz="3600" spc="-12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 marR="1921510" indent="50927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elif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&lt;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</a:t>
            </a:r>
            <a:r>
              <a:rPr sz="36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1029335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value</a:t>
            </a:r>
            <a:endParaRPr sz="3600">
              <a:latin typeface="Arial"/>
              <a:cs typeface="Arial"/>
            </a:endParaRPr>
          </a:p>
          <a:p>
            <a:pPr marL="12700" marR="2137410" indent="5073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smallest,</a:t>
            </a:r>
            <a:r>
              <a:rPr sz="3600" spc="-8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'After',</a:t>
            </a:r>
            <a:r>
              <a:rPr sz="3600" spc="-7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3340" y="1653285"/>
            <a:ext cx="4192904" cy="495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$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python</a:t>
            </a:r>
            <a:r>
              <a:rPr sz="36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smallest.py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Before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9</a:t>
            </a:r>
            <a:r>
              <a:rPr sz="3600" spc="-10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9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41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9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12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sz="3600" spc="-10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sz="3600" spc="-10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74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15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After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109" y="7714488"/>
            <a:ext cx="14599919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669798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Determine a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</a:t>
            </a:r>
            <a:r>
              <a:rPr sz="3600" spc="-2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variable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	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first time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through the loop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None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value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smallest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3375" y="785241"/>
            <a:ext cx="1303718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The </a:t>
            </a:r>
            <a:r>
              <a:rPr dirty="0"/>
              <a:t>"</a:t>
            </a:r>
            <a:r>
              <a:rPr dirty="0">
                <a:solidFill>
                  <a:srgbClr val="FF00FF"/>
                </a:solidFill>
              </a:rPr>
              <a:t>is</a:t>
            </a:r>
            <a:r>
              <a:rPr dirty="0"/>
              <a:t>" </a:t>
            </a:r>
            <a:r>
              <a:rPr spc="-5" dirty="0"/>
              <a:t>and "</a:t>
            </a:r>
            <a:r>
              <a:rPr spc="-5" dirty="0">
                <a:solidFill>
                  <a:srgbClr val="FF7E00"/>
                </a:solidFill>
              </a:rPr>
              <a:t>is </a:t>
            </a:r>
            <a:r>
              <a:rPr dirty="0">
                <a:solidFill>
                  <a:srgbClr val="FF7E00"/>
                </a:solidFill>
              </a:rPr>
              <a:t>not</a:t>
            </a:r>
            <a:r>
              <a:rPr dirty="0"/>
              <a:t>"</a:t>
            </a:r>
            <a:r>
              <a:rPr spc="-25" dirty="0"/>
              <a:t> </a:t>
            </a:r>
            <a:r>
              <a:rPr spc="-5" dirty="0"/>
              <a:t>Operators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9569" y="3404615"/>
            <a:ext cx="6987540" cy="409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Python has an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operaror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be used in logical</a:t>
            </a:r>
            <a:r>
              <a:rPr sz="3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expressions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Implies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the same</a:t>
            </a:r>
            <a:r>
              <a:rPr sz="3600" spc="-7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as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Similar to, but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stronger than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==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not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 also is a logical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operator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95979">
              <a:lnSpc>
                <a:spcPct val="100000"/>
              </a:lnSpc>
            </a:pPr>
            <a:r>
              <a:rPr dirty="0">
                <a:solidFill>
                  <a:srgbClr val="00FF00"/>
                </a:solidFill>
              </a:rPr>
              <a:t>smallest </a:t>
            </a:r>
            <a:r>
              <a:rPr dirty="0">
                <a:solidFill>
                  <a:srgbClr val="FFFFFF"/>
                </a:solidFill>
              </a:rPr>
              <a:t>=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" dirty="0"/>
              <a:t>None  </a:t>
            </a:r>
            <a:r>
              <a:rPr dirty="0"/>
              <a:t>print</a:t>
            </a:r>
            <a:r>
              <a:rPr spc="-100" dirty="0"/>
              <a:t> </a:t>
            </a:r>
            <a:r>
              <a:rPr dirty="0">
                <a:solidFill>
                  <a:srgbClr val="FFFFFF"/>
                </a:solidFill>
              </a:rPr>
              <a:t>'Before’</a:t>
            </a:r>
          </a:p>
          <a:p>
            <a:pPr marL="12700">
              <a:lnSpc>
                <a:spcPct val="100000"/>
              </a:lnSpc>
            </a:pPr>
            <a:r>
              <a:rPr dirty="0"/>
              <a:t>for </a:t>
            </a:r>
            <a:r>
              <a:rPr dirty="0">
                <a:solidFill>
                  <a:srgbClr val="FFFFFF"/>
                </a:solidFill>
              </a:rPr>
              <a:t>value </a:t>
            </a:r>
            <a:r>
              <a:rPr dirty="0"/>
              <a:t>in </a:t>
            </a:r>
            <a:r>
              <a:rPr dirty="0">
                <a:solidFill>
                  <a:srgbClr val="FFFFFF"/>
                </a:solidFill>
              </a:rPr>
              <a:t>[3, 41, 12, 9, 74, 15]</a:t>
            </a:r>
            <a:r>
              <a:rPr spc="-1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:</a:t>
            </a:r>
          </a:p>
          <a:p>
            <a:pPr marL="1028700" marR="2215515" indent="-509270">
              <a:lnSpc>
                <a:spcPct val="100000"/>
              </a:lnSpc>
            </a:pPr>
            <a:r>
              <a:rPr dirty="0"/>
              <a:t>if </a:t>
            </a:r>
            <a:r>
              <a:rPr dirty="0">
                <a:solidFill>
                  <a:srgbClr val="00FF00"/>
                </a:solidFill>
              </a:rPr>
              <a:t>smallest </a:t>
            </a:r>
            <a:r>
              <a:rPr spc="-5" dirty="0">
                <a:solidFill>
                  <a:srgbClr val="FF00FF"/>
                </a:solidFill>
              </a:rPr>
              <a:t>is </a:t>
            </a:r>
            <a:r>
              <a:rPr spc="-5" dirty="0"/>
              <a:t>None</a:t>
            </a:r>
            <a:r>
              <a:rPr spc="-90" dirty="0"/>
              <a:t> </a:t>
            </a:r>
            <a:r>
              <a:rPr dirty="0">
                <a:solidFill>
                  <a:srgbClr val="FFFFFF"/>
                </a:solidFill>
              </a:rPr>
              <a:t>:  </a:t>
            </a:r>
            <a:r>
              <a:rPr dirty="0">
                <a:solidFill>
                  <a:srgbClr val="00FF00"/>
                </a:solidFill>
              </a:rPr>
              <a:t>smallest </a:t>
            </a:r>
            <a:r>
              <a:rPr dirty="0">
                <a:solidFill>
                  <a:srgbClr val="FFFFFF"/>
                </a:solidFill>
              </a:rPr>
              <a:t>=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value</a:t>
            </a:r>
          </a:p>
          <a:p>
            <a:pPr marL="520065" marR="1922780" algn="ctr">
              <a:lnSpc>
                <a:spcPct val="100000"/>
              </a:lnSpc>
            </a:pPr>
            <a:r>
              <a:rPr dirty="0"/>
              <a:t>elif </a:t>
            </a:r>
            <a:r>
              <a:rPr dirty="0">
                <a:solidFill>
                  <a:srgbClr val="FFFFFF"/>
                </a:solidFill>
              </a:rPr>
              <a:t>value &lt; </a:t>
            </a:r>
            <a:r>
              <a:rPr dirty="0">
                <a:solidFill>
                  <a:srgbClr val="00FF00"/>
                </a:solidFill>
              </a:rPr>
              <a:t>smallest</a:t>
            </a:r>
            <a:r>
              <a:rPr spc="-105" dirty="0">
                <a:solidFill>
                  <a:srgbClr val="00FF00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:  </a:t>
            </a:r>
            <a:r>
              <a:rPr dirty="0">
                <a:solidFill>
                  <a:srgbClr val="00FF00"/>
                </a:solidFill>
              </a:rPr>
              <a:t>smallest </a:t>
            </a:r>
            <a:r>
              <a:rPr dirty="0">
                <a:solidFill>
                  <a:srgbClr val="FFFFFF"/>
                </a:solidFill>
              </a:rPr>
              <a:t>= </a:t>
            </a:r>
            <a:r>
              <a:rPr spc="-5" dirty="0">
                <a:solidFill>
                  <a:srgbClr val="FFFFFF"/>
                </a:solidFill>
              </a:rPr>
              <a:t>value  </a:t>
            </a:r>
            <a:r>
              <a:rPr dirty="0"/>
              <a:t>print </a:t>
            </a:r>
            <a:r>
              <a:rPr dirty="0">
                <a:solidFill>
                  <a:srgbClr val="00FF00"/>
                </a:solidFill>
              </a:rPr>
              <a:t>smallest</a:t>
            </a:r>
            <a:r>
              <a:rPr dirty="0">
                <a:solidFill>
                  <a:srgbClr val="FFFFFF"/>
                </a:solidFill>
              </a:rPr>
              <a:t>,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value</a:t>
            </a:r>
          </a:p>
          <a:p>
            <a:pPr marL="12700">
              <a:lnSpc>
                <a:spcPct val="100000"/>
              </a:lnSpc>
            </a:pPr>
            <a:r>
              <a:rPr dirty="0"/>
              <a:t>print </a:t>
            </a:r>
            <a:r>
              <a:rPr dirty="0">
                <a:solidFill>
                  <a:srgbClr val="FFFFFF"/>
                </a:solidFill>
              </a:rPr>
              <a:t>'After',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00FF00"/>
                </a:solidFill>
              </a:rPr>
              <a:t>smallest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0353" y="785241"/>
            <a:ext cx="581977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FF"/>
                </a:solidFill>
              </a:rPr>
              <a:t>Another</a:t>
            </a:r>
            <a:r>
              <a:rPr spc="-65" dirty="0">
                <a:solidFill>
                  <a:srgbClr val="FF00FF"/>
                </a:solidFill>
              </a:rPr>
              <a:t> </a:t>
            </a:r>
            <a:r>
              <a:rPr spc="-5" dirty="0">
                <a:solidFill>
                  <a:srgbClr val="FF00FF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41740" y="3182365"/>
            <a:ext cx="3051175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0</a:t>
            </a:r>
            <a:endParaRPr sz="3600">
              <a:latin typeface="Arial"/>
              <a:cs typeface="Arial"/>
            </a:endParaRPr>
          </a:p>
          <a:p>
            <a:pPr marL="520065" marR="5080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0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:  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7E00"/>
                </a:solidFill>
                <a:latin typeface="Arial"/>
                <a:cs typeface="Arial"/>
              </a:rPr>
              <a:t>'Lather’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'Rinse'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'Dry</a:t>
            </a:r>
            <a:r>
              <a:rPr sz="3600" spc="-8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20" dirty="0">
                <a:solidFill>
                  <a:srgbClr val="FF7E00"/>
                </a:solidFill>
                <a:latin typeface="Arial"/>
                <a:cs typeface="Arial"/>
              </a:rPr>
              <a:t>off!'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4569" y="1344294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30" h="567689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2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30" h="567689">
                <a:moveTo>
                  <a:pt x="51155" y="450860"/>
                </a:moveTo>
                <a:lnTo>
                  <a:pt x="51562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30" h="567689">
                <a:moveTo>
                  <a:pt x="150875" y="414908"/>
                </a:moveTo>
                <a:lnTo>
                  <a:pt x="101448" y="449609"/>
                </a:lnTo>
                <a:lnTo>
                  <a:pt x="101854" y="466344"/>
                </a:lnTo>
                <a:lnTo>
                  <a:pt x="51562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30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30" h="567689">
                <a:moveTo>
                  <a:pt x="101448" y="449609"/>
                </a:moveTo>
                <a:lnTo>
                  <a:pt x="76707" y="466978"/>
                </a:lnTo>
                <a:lnTo>
                  <a:pt x="101854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1891" y="1905000"/>
            <a:ext cx="2871470" cy="1270000"/>
          </a:xfrm>
          <a:custGeom>
            <a:avLst/>
            <a:gdLst/>
            <a:ahLst/>
            <a:cxnLst/>
            <a:rect l="l" t="t" r="r" b="b"/>
            <a:pathLst>
              <a:path w="2871470" h="1270000">
                <a:moveTo>
                  <a:pt x="1435608" y="0"/>
                </a:moveTo>
                <a:lnTo>
                  <a:pt x="0" y="634746"/>
                </a:lnTo>
                <a:lnTo>
                  <a:pt x="1435608" y="1269491"/>
                </a:lnTo>
                <a:lnTo>
                  <a:pt x="2871216" y="634746"/>
                </a:lnTo>
                <a:lnTo>
                  <a:pt x="1435608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05583" y="2177795"/>
            <a:ext cx="1732788" cy="871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1426" y="3175254"/>
            <a:ext cx="151130" cy="2318385"/>
          </a:xfrm>
          <a:custGeom>
            <a:avLst/>
            <a:gdLst/>
            <a:ahLst/>
            <a:cxnLst/>
            <a:rect l="l" t="t" r="r" b="b"/>
            <a:pathLst>
              <a:path w="151130" h="2318385">
                <a:moveTo>
                  <a:pt x="75946" y="100584"/>
                </a:moveTo>
                <a:lnTo>
                  <a:pt x="50645" y="117084"/>
                </a:lnTo>
                <a:lnTo>
                  <a:pt x="30353" y="2317750"/>
                </a:lnTo>
                <a:lnTo>
                  <a:pt x="80645" y="2318258"/>
                </a:lnTo>
                <a:lnTo>
                  <a:pt x="100937" y="117569"/>
                </a:lnTo>
                <a:lnTo>
                  <a:pt x="75946" y="100584"/>
                </a:lnTo>
                <a:close/>
              </a:path>
              <a:path w="151130" h="2318385">
                <a:moveTo>
                  <a:pt x="125864" y="100330"/>
                </a:moveTo>
                <a:lnTo>
                  <a:pt x="50800" y="100330"/>
                </a:lnTo>
                <a:lnTo>
                  <a:pt x="101092" y="100837"/>
                </a:lnTo>
                <a:lnTo>
                  <a:pt x="100937" y="117569"/>
                </a:lnTo>
                <a:lnTo>
                  <a:pt x="150875" y="151511"/>
                </a:lnTo>
                <a:lnTo>
                  <a:pt x="125864" y="100330"/>
                </a:lnTo>
                <a:close/>
              </a:path>
              <a:path w="151130" h="2318385">
                <a:moveTo>
                  <a:pt x="76835" y="0"/>
                </a:moveTo>
                <a:lnTo>
                  <a:pt x="0" y="150113"/>
                </a:lnTo>
                <a:lnTo>
                  <a:pt x="50645" y="117084"/>
                </a:lnTo>
                <a:lnTo>
                  <a:pt x="50800" y="100330"/>
                </a:lnTo>
                <a:lnTo>
                  <a:pt x="125864" y="100330"/>
                </a:lnTo>
                <a:lnTo>
                  <a:pt x="76835" y="0"/>
                </a:lnTo>
                <a:close/>
              </a:path>
              <a:path w="151130" h="2318385">
                <a:moveTo>
                  <a:pt x="75946" y="100584"/>
                </a:moveTo>
                <a:lnTo>
                  <a:pt x="100937" y="117569"/>
                </a:lnTo>
                <a:lnTo>
                  <a:pt x="101092" y="100837"/>
                </a:lnTo>
                <a:lnTo>
                  <a:pt x="75946" y="100584"/>
                </a:lnTo>
                <a:close/>
              </a:path>
              <a:path w="151130" h="2318385">
                <a:moveTo>
                  <a:pt x="50800" y="100330"/>
                </a:moveTo>
                <a:lnTo>
                  <a:pt x="50645" y="117084"/>
                </a:lnTo>
                <a:lnTo>
                  <a:pt x="75946" y="100584"/>
                </a:lnTo>
                <a:lnTo>
                  <a:pt x="50800" y="10033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80153" y="2535173"/>
            <a:ext cx="779145" cy="15240"/>
          </a:xfrm>
          <a:custGeom>
            <a:avLst/>
            <a:gdLst/>
            <a:ahLst/>
            <a:cxnLst/>
            <a:rect l="l" t="t" r="r" b="b"/>
            <a:pathLst>
              <a:path w="779145" h="15239">
                <a:moveTo>
                  <a:pt x="778763" y="15240"/>
                </a:moveTo>
                <a:lnTo>
                  <a:pt x="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53508" y="2534539"/>
            <a:ext cx="151130" cy="643890"/>
          </a:xfrm>
          <a:custGeom>
            <a:avLst/>
            <a:gdLst/>
            <a:ahLst/>
            <a:cxnLst/>
            <a:rect l="l" t="t" r="r" b="b"/>
            <a:pathLst>
              <a:path w="151129" h="643889">
                <a:moveTo>
                  <a:pt x="0" y="491108"/>
                </a:moveTo>
                <a:lnTo>
                  <a:pt x="71881" y="643762"/>
                </a:lnTo>
                <a:lnTo>
                  <a:pt x="124836" y="543813"/>
                </a:lnTo>
                <a:lnTo>
                  <a:pt x="99440" y="543813"/>
                </a:lnTo>
                <a:lnTo>
                  <a:pt x="49149" y="542670"/>
                </a:lnTo>
                <a:lnTo>
                  <a:pt x="49546" y="525834"/>
                </a:lnTo>
                <a:lnTo>
                  <a:pt x="0" y="491108"/>
                </a:lnTo>
                <a:close/>
              </a:path>
              <a:path w="151129" h="643889">
                <a:moveTo>
                  <a:pt x="49546" y="525834"/>
                </a:moveTo>
                <a:lnTo>
                  <a:pt x="49149" y="542670"/>
                </a:lnTo>
                <a:lnTo>
                  <a:pt x="99440" y="543813"/>
                </a:lnTo>
                <a:lnTo>
                  <a:pt x="99456" y="543178"/>
                </a:lnTo>
                <a:lnTo>
                  <a:pt x="74294" y="543178"/>
                </a:lnTo>
                <a:lnTo>
                  <a:pt x="49546" y="525834"/>
                </a:lnTo>
                <a:close/>
              </a:path>
              <a:path w="151129" h="643889">
                <a:moveTo>
                  <a:pt x="150875" y="494664"/>
                </a:moveTo>
                <a:lnTo>
                  <a:pt x="99838" y="526997"/>
                </a:lnTo>
                <a:lnTo>
                  <a:pt x="99440" y="543813"/>
                </a:lnTo>
                <a:lnTo>
                  <a:pt x="124836" y="543813"/>
                </a:lnTo>
                <a:lnTo>
                  <a:pt x="150875" y="494664"/>
                </a:lnTo>
                <a:close/>
              </a:path>
              <a:path w="151129" h="643889">
                <a:moveTo>
                  <a:pt x="61975" y="0"/>
                </a:moveTo>
                <a:lnTo>
                  <a:pt x="49546" y="525834"/>
                </a:lnTo>
                <a:lnTo>
                  <a:pt x="74294" y="543178"/>
                </a:lnTo>
                <a:lnTo>
                  <a:pt x="99838" y="526997"/>
                </a:lnTo>
                <a:lnTo>
                  <a:pt x="112267" y="1269"/>
                </a:lnTo>
                <a:lnTo>
                  <a:pt x="61975" y="0"/>
                </a:lnTo>
                <a:close/>
              </a:path>
              <a:path w="151129" h="643889">
                <a:moveTo>
                  <a:pt x="99838" y="526997"/>
                </a:moveTo>
                <a:lnTo>
                  <a:pt x="74294" y="543178"/>
                </a:lnTo>
                <a:lnTo>
                  <a:pt x="99456" y="543178"/>
                </a:lnTo>
                <a:lnTo>
                  <a:pt x="99838" y="52699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00244" y="4386071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816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53689" y="5459729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39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7561" y="2476880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91" y="0"/>
                </a:moveTo>
                <a:lnTo>
                  <a:pt x="0" y="76580"/>
                </a:lnTo>
                <a:lnTo>
                  <a:pt x="151447" y="150875"/>
                </a:lnTo>
                <a:lnTo>
                  <a:pt x="117624" y="100965"/>
                </a:lnTo>
                <a:lnTo>
                  <a:pt x="100774" y="100965"/>
                </a:lnTo>
                <a:lnTo>
                  <a:pt x="100393" y="50673"/>
                </a:lnTo>
                <a:lnTo>
                  <a:pt x="117154" y="50543"/>
                </a:lnTo>
                <a:lnTo>
                  <a:pt x="150291" y="0"/>
                </a:lnTo>
                <a:close/>
              </a:path>
              <a:path w="396875" h="151130">
                <a:moveTo>
                  <a:pt x="100584" y="75819"/>
                </a:moveTo>
                <a:lnTo>
                  <a:pt x="100774" y="100965"/>
                </a:lnTo>
                <a:lnTo>
                  <a:pt x="117536" y="100835"/>
                </a:lnTo>
                <a:lnTo>
                  <a:pt x="100584" y="75819"/>
                </a:lnTo>
                <a:close/>
              </a:path>
              <a:path w="396875" h="151130">
                <a:moveTo>
                  <a:pt x="117536" y="100835"/>
                </a:moveTo>
                <a:lnTo>
                  <a:pt x="100774" y="100965"/>
                </a:lnTo>
                <a:lnTo>
                  <a:pt x="117624" y="100965"/>
                </a:lnTo>
                <a:lnTo>
                  <a:pt x="117536" y="100835"/>
                </a:lnTo>
                <a:close/>
              </a:path>
              <a:path w="396875" h="151130">
                <a:moveTo>
                  <a:pt x="395985" y="48387"/>
                </a:moveTo>
                <a:lnTo>
                  <a:pt x="117154" y="50543"/>
                </a:lnTo>
                <a:lnTo>
                  <a:pt x="100584" y="75819"/>
                </a:lnTo>
                <a:lnTo>
                  <a:pt x="117536" y="100835"/>
                </a:lnTo>
                <a:lnTo>
                  <a:pt x="396494" y="98678"/>
                </a:lnTo>
                <a:lnTo>
                  <a:pt x="395985" y="48387"/>
                </a:lnTo>
                <a:close/>
              </a:path>
              <a:path w="396875" h="151130">
                <a:moveTo>
                  <a:pt x="117154" y="50543"/>
                </a:moveTo>
                <a:lnTo>
                  <a:pt x="100393" y="50673"/>
                </a:lnTo>
                <a:lnTo>
                  <a:pt x="100584" y="75819"/>
                </a:lnTo>
                <a:lnTo>
                  <a:pt x="117154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9616" y="5937630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30" h="645795">
                <a:moveTo>
                  <a:pt x="0" y="492633"/>
                </a:moveTo>
                <a:lnTo>
                  <a:pt x="71881" y="645287"/>
                </a:lnTo>
                <a:lnTo>
                  <a:pt x="124836" y="545338"/>
                </a:lnTo>
                <a:lnTo>
                  <a:pt x="99440" y="545338"/>
                </a:lnTo>
                <a:lnTo>
                  <a:pt x="49148" y="544195"/>
                </a:lnTo>
                <a:lnTo>
                  <a:pt x="49545" y="527357"/>
                </a:lnTo>
                <a:lnTo>
                  <a:pt x="0" y="492633"/>
                </a:lnTo>
                <a:close/>
              </a:path>
              <a:path w="151130" h="645795">
                <a:moveTo>
                  <a:pt x="49545" y="527357"/>
                </a:moveTo>
                <a:lnTo>
                  <a:pt x="49148" y="544195"/>
                </a:lnTo>
                <a:lnTo>
                  <a:pt x="99440" y="545338"/>
                </a:lnTo>
                <a:lnTo>
                  <a:pt x="99455" y="544703"/>
                </a:lnTo>
                <a:lnTo>
                  <a:pt x="74294" y="544703"/>
                </a:lnTo>
                <a:lnTo>
                  <a:pt x="49545" y="527357"/>
                </a:lnTo>
                <a:close/>
              </a:path>
              <a:path w="151130" h="645795">
                <a:moveTo>
                  <a:pt x="150875" y="496189"/>
                </a:moveTo>
                <a:lnTo>
                  <a:pt x="99837" y="528521"/>
                </a:lnTo>
                <a:lnTo>
                  <a:pt x="99440" y="545338"/>
                </a:lnTo>
                <a:lnTo>
                  <a:pt x="124836" y="545338"/>
                </a:lnTo>
                <a:lnTo>
                  <a:pt x="150875" y="496189"/>
                </a:lnTo>
                <a:close/>
              </a:path>
              <a:path w="151130" h="645795">
                <a:moveTo>
                  <a:pt x="61975" y="0"/>
                </a:moveTo>
                <a:lnTo>
                  <a:pt x="49545" y="527357"/>
                </a:lnTo>
                <a:lnTo>
                  <a:pt x="74294" y="544703"/>
                </a:lnTo>
                <a:lnTo>
                  <a:pt x="99837" y="528521"/>
                </a:lnTo>
                <a:lnTo>
                  <a:pt x="112267" y="1270"/>
                </a:lnTo>
                <a:lnTo>
                  <a:pt x="61975" y="0"/>
                </a:lnTo>
                <a:close/>
              </a:path>
              <a:path w="151130" h="645795">
                <a:moveTo>
                  <a:pt x="99837" y="528521"/>
                </a:moveTo>
                <a:lnTo>
                  <a:pt x="74294" y="544703"/>
                </a:lnTo>
                <a:lnTo>
                  <a:pt x="99455" y="544703"/>
                </a:lnTo>
                <a:lnTo>
                  <a:pt x="99837" y="5285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4051" y="2521204"/>
            <a:ext cx="151130" cy="3434079"/>
          </a:xfrm>
          <a:custGeom>
            <a:avLst/>
            <a:gdLst/>
            <a:ahLst/>
            <a:cxnLst/>
            <a:rect l="l" t="t" r="r" b="b"/>
            <a:pathLst>
              <a:path w="151130" h="3434079">
                <a:moveTo>
                  <a:pt x="0" y="3283712"/>
                </a:moveTo>
                <a:lnTo>
                  <a:pt x="77038" y="3433826"/>
                </a:lnTo>
                <a:lnTo>
                  <a:pt x="125883" y="3333496"/>
                </a:lnTo>
                <a:lnTo>
                  <a:pt x="50825" y="3333496"/>
                </a:lnTo>
                <a:lnTo>
                  <a:pt x="50646" y="3316731"/>
                </a:lnTo>
                <a:lnTo>
                  <a:pt x="0" y="3283712"/>
                </a:lnTo>
                <a:close/>
              </a:path>
              <a:path w="151130" h="3434079">
                <a:moveTo>
                  <a:pt x="50646" y="3316731"/>
                </a:moveTo>
                <a:lnTo>
                  <a:pt x="50825" y="3333496"/>
                </a:lnTo>
                <a:lnTo>
                  <a:pt x="75971" y="3333242"/>
                </a:lnTo>
                <a:lnTo>
                  <a:pt x="50646" y="3316731"/>
                </a:lnTo>
                <a:close/>
              </a:path>
              <a:path w="151130" h="3434079">
                <a:moveTo>
                  <a:pt x="150863" y="3282188"/>
                </a:moveTo>
                <a:lnTo>
                  <a:pt x="100938" y="3316221"/>
                </a:lnTo>
                <a:lnTo>
                  <a:pt x="101117" y="3332988"/>
                </a:lnTo>
                <a:lnTo>
                  <a:pt x="50825" y="3333496"/>
                </a:lnTo>
                <a:lnTo>
                  <a:pt x="125883" y="3333496"/>
                </a:lnTo>
                <a:lnTo>
                  <a:pt x="150863" y="3282188"/>
                </a:lnTo>
                <a:close/>
              </a:path>
              <a:path w="151130" h="3434079">
                <a:moveTo>
                  <a:pt x="65608" y="0"/>
                </a:moveTo>
                <a:lnTo>
                  <a:pt x="15316" y="507"/>
                </a:lnTo>
                <a:lnTo>
                  <a:pt x="50646" y="3316731"/>
                </a:lnTo>
                <a:lnTo>
                  <a:pt x="75971" y="3333242"/>
                </a:lnTo>
                <a:lnTo>
                  <a:pt x="100938" y="3316221"/>
                </a:lnTo>
                <a:lnTo>
                  <a:pt x="65608" y="0"/>
                </a:lnTo>
                <a:close/>
              </a:path>
              <a:path w="151130" h="3434079">
                <a:moveTo>
                  <a:pt x="100938" y="3316221"/>
                </a:moveTo>
                <a:lnTo>
                  <a:pt x="75971" y="3333242"/>
                </a:lnTo>
                <a:lnTo>
                  <a:pt x="101117" y="3332988"/>
                </a:lnTo>
                <a:lnTo>
                  <a:pt x="100938" y="33162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4325" y="5955029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8728" y="1815718"/>
            <a:ext cx="6121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7508" y="65532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4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0827" y="6521195"/>
            <a:ext cx="3165348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53717" y="6650608"/>
            <a:ext cx="2609215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 'Dry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Arial"/>
                <a:cs typeface="Arial"/>
              </a:rPr>
              <a:t>off!'</a:t>
            </a:r>
            <a:endParaRPr sz="3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37023" y="1815718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7508" y="6096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5">
                <a:moveTo>
                  <a:pt x="0" y="749807"/>
                </a:moveTo>
                <a:lnTo>
                  <a:pt x="2919983" y="749807"/>
                </a:lnTo>
                <a:lnTo>
                  <a:pt x="2919983" y="0"/>
                </a:lnTo>
                <a:lnTo>
                  <a:pt x="0" y="0"/>
                </a:lnTo>
                <a:lnTo>
                  <a:pt x="0" y="7498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80260" y="577595"/>
            <a:ext cx="1584960" cy="981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97508" y="609600"/>
            <a:ext cx="2920365" cy="74993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958215">
              <a:lnSpc>
                <a:spcPct val="100000"/>
              </a:lnSpc>
              <a:spcBef>
                <a:spcPts val="76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n =</a:t>
            </a:r>
            <a:r>
              <a:rPr sz="35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3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81400" y="3188207"/>
            <a:ext cx="2921635" cy="748665"/>
          </a:xfrm>
          <a:custGeom>
            <a:avLst/>
            <a:gdLst/>
            <a:ahLst/>
            <a:cxnLst/>
            <a:rect l="l" t="t" r="r" b="b"/>
            <a:pathLst>
              <a:path w="2921634" h="748664">
                <a:moveTo>
                  <a:pt x="0" y="748284"/>
                </a:moveTo>
                <a:lnTo>
                  <a:pt x="2921507" y="748284"/>
                </a:lnTo>
                <a:lnTo>
                  <a:pt x="2921507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58540" y="3156204"/>
            <a:ext cx="1571243" cy="981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47615" y="3156204"/>
            <a:ext cx="2011680" cy="9814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69208" y="4407408"/>
            <a:ext cx="2920365" cy="748665"/>
          </a:xfrm>
          <a:custGeom>
            <a:avLst/>
            <a:gdLst/>
            <a:ahLst/>
            <a:cxnLst/>
            <a:rect l="l" t="t" r="r" b="b"/>
            <a:pathLst>
              <a:path w="2920365" h="748664">
                <a:moveTo>
                  <a:pt x="0" y="748284"/>
                </a:moveTo>
                <a:lnTo>
                  <a:pt x="2919984" y="748284"/>
                </a:lnTo>
                <a:lnTo>
                  <a:pt x="2919984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5784" y="4375403"/>
            <a:ext cx="1571243" cy="981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94859" y="4375403"/>
            <a:ext cx="1889760" cy="9814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237358" y="2293111"/>
            <a:ext cx="4029710" cy="276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n &gt; 0</a:t>
            </a:r>
            <a:r>
              <a:rPr sz="31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50">
              <a:latin typeface="Times New Roman"/>
              <a:cs typeface="Times New Roman"/>
            </a:endParaRPr>
          </a:p>
          <a:p>
            <a:pPr marL="1644014" indent="-48895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'Lather'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650">
              <a:latin typeface="Times New Roman"/>
              <a:cs typeface="Times New Roman"/>
            </a:endParaRPr>
          </a:p>
          <a:p>
            <a:pPr marL="1644014">
              <a:lnSpc>
                <a:spcPct val="100000"/>
              </a:lnSpc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'Rinse'</a:t>
            </a:r>
            <a:endParaRPr sz="3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47909" y="7315834"/>
            <a:ext cx="493395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What does this loop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do?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7441" y="785241"/>
            <a:ext cx="994981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Breaking </a:t>
            </a:r>
            <a:r>
              <a:rPr dirty="0">
                <a:solidFill>
                  <a:srgbClr val="FFFF00"/>
                </a:solidFill>
              </a:rPr>
              <a:t>Out </a:t>
            </a:r>
            <a:r>
              <a:rPr spc="-5" dirty="0">
                <a:solidFill>
                  <a:srgbClr val="FFFF00"/>
                </a:solidFill>
              </a:rPr>
              <a:t>of a</a:t>
            </a:r>
            <a:r>
              <a:rPr spc="-4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761" y="2606928"/>
            <a:ext cx="12574905" cy="109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break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statement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ends the current loop and jumps to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statement immediately following the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2680" y="4119626"/>
            <a:ext cx="4618990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</a:t>
            </a:r>
            <a:r>
              <a:rPr sz="360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7E00"/>
                </a:solidFill>
                <a:latin typeface="Arial"/>
                <a:cs typeface="Arial"/>
              </a:rPr>
              <a:t>True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raw_input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'&gt;</a:t>
            </a:r>
            <a:r>
              <a:rPr sz="3600" spc="-13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==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'done'</a:t>
            </a:r>
            <a:r>
              <a:rPr sz="3600" spc="-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 marR="2362200" indent="508634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40516" y="4272026"/>
            <a:ext cx="2553335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hello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there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finished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finished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done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7441" y="785241"/>
            <a:ext cx="994981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Breaking </a:t>
            </a:r>
            <a:r>
              <a:rPr dirty="0">
                <a:solidFill>
                  <a:srgbClr val="FFFF00"/>
                </a:solidFill>
              </a:rPr>
              <a:t>Out </a:t>
            </a:r>
            <a:r>
              <a:rPr spc="-5" dirty="0">
                <a:solidFill>
                  <a:srgbClr val="FFFF00"/>
                </a:solidFill>
              </a:rPr>
              <a:t>of a</a:t>
            </a:r>
            <a:r>
              <a:rPr spc="-4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761" y="2606928"/>
            <a:ext cx="12574905" cy="109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break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statement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ends the current loop and jumps to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statement immediately following the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080" y="4348226"/>
            <a:ext cx="4618990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</a:t>
            </a:r>
            <a:r>
              <a:rPr sz="360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7E00"/>
                </a:solidFill>
                <a:latin typeface="Arial"/>
                <a:cs typeface="Arial"/>
              </a:rPr>
              <a:t>True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raw_input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'&gt;</a:t>
            </a:r>
            <a:r>
              <a:rPr sz="3600" spc="-13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==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'done'</a:t>
            </a:r>
            <a:r>
              <a:rPr sz="3600" spc="-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 marR="2362200" indent="508634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88116" y="4722876"/>
            <a:ext cx="2553335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hello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there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endParaRPr sz="3600">
              <a:latin typeface="Arial"/>
              <a:cs typeface="Arial"/>
            </a:endParaRPr>
          </a:p>
          <a:p>
            <a:pPr marL="12700" marR="56261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finished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Finished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done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7364" y="6618858"/>
            <a:ext cx="260350" cy="735330"/>
          </a:xfrm>
          <a:custGeom>
            <a:avLst/>
            <a:gdLst/>
            <a:ahLst/>
            <a:cxnLst/>
            <a:rect l="l" t="t" r="r" b="b"/>
            <a:pathLst>
              <a:path w="260350" h="735329">
                <a:moveTo>
                  <a:pt x="115062" y="610235"/>
                </a:moveTo>
                <a:lnTo>
                  <a:pt x="228473" y="735203"/>
                </a:lnTo>
                <a:lnTo>
                  <a:pt x="245804" y="645160"/>
                </a:lnTo>
                <a:lnTo>
                  <a:pt x="177165" y="645160"/>
                </a:lnTo>
                <a:lnTo>
                  <a:pt x="172624" y="628970"/>
                </a:lnTo>
                <a:lnTo>
                  <a:pt x="115062" y="610235"/>
                </a:lnTo>
                <a:close/>
              </a:path>
              <a:path w="260350" h="735329">
                <a:moveTo>
                  <a:pt x="172624" y="628970"/>
                </a:moveTo>
                <a:lnTo>
                  <a:pt x="177165" y="645160"/>
                </a:lnTo>
                <a:lnTo>
                  <a:pt x="201584" y="638302"/>
                </a:lnTo>
                <a:lnTo>
                  <a:pt x="201295" y="638302"/>
                </a:lnTo>
                <a:lnTo>
                  <a:pt x="172624" y="628970"/>
                </a:lnTo>
                <a:close/>
              </a:path>
              <a:path w="260350" h="735329">
                <a:moveTo>
                  <a:pt x="260350" y="569595"/>
                </a:moveTo>
                <a:lnTo>
                  <a:pt x="221009" y="615365"/>
                </a:lnTo>
                <a:lnTo>
                  <a:pt x="225551" y="631571"/>
                </a:lnTo>
                <a:lnTo>
                  <a:pt x="177165" y="645160"/>
                </a:lnTo>
                <a:lnTo>
                  <a:pt x="245804" y="645160"/>
                </a:lnTo>
                <a:lnTo>
                  <a:pt x="260350" y="569595"/>
                </a:lnTo>
                <a:close/>
              </a:path>
              <a:path w="260350" h="735329">
                <a:moveTo>
                  <a:pt x="48514" y="0"/>
                </a:moveTo>
                <a:lnTo>
                  <a:pt x="0" y="13462"/>
                </a:lnTo>
                <a:lnTo>
                  <a:pt x="172624" y="628970"/>
                </a:lnTo>
                <a:lnTo>
                  <a:pt x="201295" y="638302"/>
                </a:lnTo>
                <a:lnTo>
                  <a:pt x="221009" y="615365"/>
                </a:lnTo>
                <a:lnTo>
                  <a:pt x="48514" y="0"/>
                </a:lnTo>
                <a:close/>
              </a:path>
              <a:path w="260350" h="735329">
                <a:moveTo>
                  <a:pt x="221009" y="615365"/>
                </a:moveTo>
                <a:lnTo>
                  <a:pt x="201295" y="638302"/>
                </a:lnTo>
                <a:lnTo>
                  <a:pt x="201584" y="638302"/>
                </a:lnTo>
                <a:lnTo>
                  <a:pt x="225551" y="631571"/>
                </a:lnTo>
                <a:lnTo>
                  <a:pt x="221009" y="61536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13710" y="6210046"/>
            <a:ext cx="1148080" cy="422275"/>
          </a:xfrm>
          <a:custGeom>
            <a:avLst/>
            <a:gdLst/>
            <a:ahLst/>
            <a:cxnLst/>
            <a:rect l="l" t="t" r="r" b="b"/>
            <a:pathLst>
              <a:path w="1148079" h="422275">
                <a:moveTo>
                  <a:pt x="119887" y="278637"/>
                </a:moveTo>
                <a:lnTo>
                  <a:pt x="0" y="397255"/>
                </a:lnTo>
                <a:lnTo>
                  <a:pt x="166877" y="422020"/>
                </a:lnTo>
                <a:lnTo>
                  <a:pt x="126096" y="389889"/>
                </a:lnTo>
                <a:lnTo>
                  <a:pt x="103377" y="389889"/>
                </a:lnTo>
                <a:lnTo>
                  <a:pt x="87756" y="342010"/>
                </a:lnTo>
                <a:lnTo>
                  <a:pt x="103722" y="336782"/>
                </a:lnTo>
                <a:lnTo>
                  <a:pt x="119887" y="278637"/>
                </a:lnTo>
                <a:close/>
              </a:path>
              <a:path w="1148079" h="422275">
                <a:moveTo>
                  <a:pt x="103722" y="336782"/>
                </a:moveTo>
                <a:lnTo>
                  <a:pt x="87756" y="342010"/>
                </a:lnTo>
                <a:lnTo>
                  <a:pt x="103377" y="389889"/>
                </a:lnTo>
                <a:lnTo>
                  <a:pt x="119424" y="384633"/>
                </a:lnTo>
                <a:lnTo>
                  <a:pt x="95631" y="365886"/>
                </a:lnTo>
                <a:lnTo>
                  <a:pt x="103722" y="336782"/>
                </a:lnTo>
                <a:close/>
              </a:path>
              <a:path w="1148079" h="422275">
                <a:moveTo>
                  <a:pt x="119424" y="384633"/>
                </a:moveTo>
                <a:lnTo>
                  <a:pt x="103377" y="389889"/>
                </a:lnTo>
                <a:lnTo>
                  <a:pt x="126096" y="389889"/>
                </a:lnTo>
                <a:lnTo>
                  <a:pt x="119424" y="384633"/>
                </a:lnTo>
                <a:close/>
              </a:path>
              <a:path w="1148079" h="422275">
                <a:moveTo>
                  <a:pt x="1132077" y="0"/>
                </a:moveTo>
                <a:lnTo>
                  <a:pt x="103722" y="336782"/>
                </a:lnTo>
                <a:lnTo>
                  <a:pt x="95631" y="365886"/>
                </a:lnTo>
                <a:lnTo>
                  <a:pt x="119424" y="384633"/>
                </a:lnTo>
                <a:lnTo>
                  <a:pt x="1147826" y="47751"/>
                </a:lnTo>
                <a:lnTo>
                  <a:pt x="113207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53495" y="1091311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29" h="567689">
                <a:moveTo>
                  <a:pt x="0" y="418719"/>
                </a:moveTo>
                <a:lnTo>
                  <a:pt x="79501" y="567563"/>
                </a:lnTo>
                <a:lnTo>
                  <a:pt x="126096" y="467741"/>
                </a:lnTo>
                <a:lnTo>
                  <a:pt x="51688" y="467741"/>
                </a:lnTo>
                <a:lnTo>
                  <a:pt x="51235" y="450899"/>
                </a:lnTo>
                <a:lnTo>
                  <a:pt x="0" y="418719"/>
                </a:lnTo>
                <a:close/>
              </a:path>
              <a:path w="151129" h="567689">
                <a:moveTo>
                  <a:pt x="51235" y="450899"/>
                </a:moveTo>
                <a:lnTo>
                  <a:pt x="51688" y="467741"/>
                </a:lnTo>
                <a:lnTo>
                  <a:pt x="79120" y="466979"/>
                </a:lnTo>
                <a:lnTo>
                  <a:pt x="76834" y="466979"/>
                </a:lnTo>
                <a:lnTo>
                  <a:pt x="51235" y="450899"/>
                </a:lnTo>
                <a:close/>
              </a:path>
              <a:path w="151129" h="567689">
                <a:moveTo>
                  <a:pt x="150875" y="414655"/>
                </a:moveTo>
                <a:lnTo>
                  <a:pt x="101527" y="449528"/>
                </a:lnTo>
                <a:lnTo>
                  <a:pt x="101980" y="466344"/>
                </a:lnTo>
                <a:lnTo>
                  <a:pt x="51688" y="467741"/>
                </a:lnTo>
                <a:lnTo>
                  <a:pt x="126096" y="467741"/>
                </a:lnTo>
                <a:lnTo>
                  <a:pt x="150875" y="414655"/>
                </a:lnTo>
                <a:close/>
              </a:path>
              <a:path w="151129" h="567689">
                <a:moveTo>
                  <a:pt x="89407" y="0"/>
                </a:moveTo>
                <a:lnTo>
                  <a:pt x="39115" y="1270"/>
                </a:lnTo>
                <a:lnTo>
                  <a:pt x="51235" y="450899"/>
                </a:lnTo>
                <a:lnTo>
                  <a:pt x="76834" y="466979"/>
                </a:lnTo>
                <a:lnTo>
                  <a:pt x="101527" y="449528"/>
                </a:lnTo>
                <a:lnTo>
                  <a:pt x="89407" y="0"/>
                </a:lnTo>
                <a:close/>
              </a:path>
              <a:path w="151129" h="567689">
                <a:moveTo>
                  <a:pt x="101527" y="449528"/>
                </a:moveTo>
                <a:lnTo>
                  <a:pt x="76834" y="466979"/>
                </a:lnTo>
                <a:lnTo>
                  <a:pt x="79120" y="466979"/>
                </a:lnTo>
                <a:lnTo>
                  <a:pt x="101980" y="466344"/>
                </a:lnTo>
                <a:lnTo>
                  <a:pt x="101527" y="44952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01200" y="1650492"/>
            <a:ext cx="2870200" cy="1271270"/>
          </a:xfrm>
          <a:custGeom>
            <a:avLst/>
            <a:gdLst/>
            <a:ahLst/>
            <a:cxnLst/>
            <a:rect l="l" t="t" r="r" b="b"/>
            <a:pathLst>
              <a:path w="2870200" h="1271270">
                <a:moveTo>
                  <a:pt x="1434846" y="0"/>
                </a:moveTo>
                <a:lnTo>
                  <a:pt x="0" y="635507"/>
                </a:lnTo>
                <a:lnTo>
                  <a:pt x="1434846" y="1271015"/>
                </a:lnTo>
                <a:lnTo>
                  <a:pt x="2869692" y="635507"/>
                </a:lnTo>
                <a:lnTo>
                  <a:pt x="1434846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30611" y="1923288"/>
            <a:ext cx="1641348" cy="873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462386" y="2038857"/>
            <a:ext cx="115062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30" dirty="0">
                <a:solidFill>
                  <a:srgbClr val="FF0000"/>
                </a:solidFill>
                <a:latin typeface="Arial"/>
                <a:cs typeface="Arial"/>
              </a:rPr>
              <a:t>True</a:t>
            </a:r>
            <a:r>
              <a:rPr sz="31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14888" y="2960370"/>
            <a:ext cx="194945" cy="4019550"/>
          </a:xfrm>
          <a:custGeom>
            <a:avLst/>
            <a:gdLst/>
            <a:ahLst/>
            <a:cxnLst/>
            <a:rect l="l" t="t" r="r" b="b"/>
            <a:pathLst>
              <a:path w="194945" h="4019550">
                <a:moveTo>
                  <a:pt x="120268" y="100583"/>
                </a:moveTo>
                <a:lnTo>
                  <a:pt x="94716" y="116702"/>
                </a:lnTo>
                <a:lnTo>
                  <a:pt x="0" y="4018153"/>
                </a:lnTo>
                <a:lnTo>
                  <a:pt x="50291" y="4019423"/>
                </a:lnTo>
                <a:lnTo>
                  <a:pt x="145005" y="117950"/>
                </a:lnTo>
                <a:lnTo>
                  <a:pt x="120268" y="100583"/>
                </a:lnTo>
                <a:close/>
              </a:path>
              <a:path w="194945" h="4019550">
                <a:moveTo>
                  <a:pt x="169663" y="99949"/>
                </a:moveTo>
                <a:lnTo>
                  <a:pt x="95122" y="99949"/>
                </a:lnTo>
                <a:lnTo>
                  <a:pt x="145414" y="101091"/>
                </a:lnTo>
                <a:lnTo>
                  <a:pt x="145005" y="117950"/>
                </a:lnTo>
                <a:lnTo>
                  <a:pt x="194436" y="152653"/>
                </a:lnTo>
                <a:lnTo>
                  <a:pt x="169663" y="99949"/>
                </a:lnTo>
                <a:close/>
              </a:path>
              <a:path w="194945" h="4019550">
                <a:moveTo>
                  <a:pt x="122681" y="0"/>
                </a:moveTo>
                <a:lnTo>
                  <a:pt x="43560" y="148970"/>
                </a:lnTo>
                <a:lnTo>
                  <a:pt x="94716" y="116702"/>
                </a:lnTo>
                <a:lnTo>
                  <a:pt x="95122" y="99949"/>
                </a:lnTo>
                <a:lnTo>
                  <a:pt x="169663" y="99949"/>
                </a:lnTo>
                <a:lnTo>
                  <a:pt x="122681" y="0"/>
                </a:lnTo>
                <a:close/>
              </a:path>
              <a:path w="194945" h="4019550">
                <a:moveTo>
                  <a:pt x="123062" y="100583"/>
                </a:moveTo>
                <a:lnTo>
                  <a:pt x="120268" y="100583"/>
                </a:lnTo>
                <a:lnTo>
                  <a:pt x="145005" y="117950"/>
                </a:lnTo>
                <a:lnTo>
                  <a:pt x="145414" y="101091"/>
                </a:lnTo>
                <a:lnTo>
                  <a:pt x="123062" y="100583"/>
                </a:lnTo>
                <a:close/>
              </a:path>
              <a:path w="194945" h="4019550">
                <a:moveTo>
                  <a:pt x="95122" y="99949"/>
                </a:moveTo>
                <a:lnTo>
                  <a:pt x="94716" y="116702"/>
                </a:lnTo>
                <a:lnTo>
                  <a:pt x="120268" y="100583"/>
                </a:lnTo>
                <a:lnTo>
                  <a:pt x="123062" y="100583"/>
                </a:lnTo>
                <a:lnTo>
                  <a:pt x="95122" y="9994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459461" y="2280666"/>
            <a:ext cx="777240" cy="15240"/>
          </a:xfrm>
          <a:custGeom>
            <a:avLst/>
            <a:gdLst/>
            <a:ahLst/>
            <a:cxnLst/>
            <a:rect l="l" t="t" r="r" b="b"/>
            <a:pathLst>
              <a:path w="777240" h="15239">
                <a:moveTo>
                  <a:pt x="777240" y="15239"/>
                </a:moveTo>
                <a:lnTo>
                  <a:pt x="0" y="0"/>
                </a:lnTo>
              </a:path>
            </a:pathLst>
          </a:custGeom>
          <a:ln w="50291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90982" y="2280666"/>
            <a:ext cx="0" cy="653415"/>
          </a:xfrm>
          <a:custGeom>
            <a:avLst/>
            <a:gdLst/>
            <a:ahLst/>
            <a:cxnLst/>
            <a:rect l="l" t="t" r="r" b="b"/>
            <a:pathLst>
              <a:path h="653414">
                <a:moveTo>
                  <a:pt x="0" y="0"/>
                </a:moveTo>
                <a:lnTo>
                  <a:pt x="0" y="653033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90982" y="3683508"/>
            <a:ext cx="0" cy="2196465"/>
          </a:xfrm>
          <a:custGeom>
            <a:avLst/>
            <a:gdLst/>
            <a:ahLst/>
            <a:cxnLst/>
            <a:rect l="l" t="t" r="r" b="b"/>
            <a:pathLst>
              <a:path h="2196465">
                <a:moveTo>
                  <a:pt x="0" y="0"/>
                </a:moveTo>
                <a:lnTo>
                  <a:pt x="0" y="2196083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90982" y="6629400"/>
            <a:ext cx="0" cy="359410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56797" y="6945630"/>
            <a:ext cx="2186940" cy="15240"/>
          </a:xfrm>
          <a:custGeom>
            <a:avLst/>
            <a:gdLst/>
            <a:ahLst/>
            <a:cxnLst/>
            <a:rect l="l" t="t" r="r" b="b"/>
            <a:pathLst>
              <a:path w="2186940" h="15240">
                <a:moveTo>
                  <a:pt x="0" y="0"/>
                </a:moveTo>
                <a:lnTo>
                  <a:pt x="2186940" y="1524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46869" y="2222373"/>
            <a:ext cx="396875" cy="151130"/>
          </a:xfrm>
          <a:custGeom>
            <a:avLst/>
            <a:gdLst/>
            <a:ahLst/>
            <a:cxnLst/>
            <a:rect l="l" t="t" r="r" b="b"/>
            <a:pathLst>
              <a:path w="396875" h="151130">
                <a:moveTo>
                  <a:pt x="150240" y="0"/>
                </a:moveTo>
                <a:lnTo>
                  <a:pt x="0" y="76580"/>
                </a:lnTo>
                <a:lnTo>
                  <a:pt x="151510" y="150875"/>
                </a:lnTo>
                <a:lnTo>
                  <a:pt x="117645" y="100965"/>
                </a:lnTo>
                <a:lnTo>
                  <a:pt x="100837" y="100965"/>
                </a:lnTo>
                <a:lnTo>
                  <a:pt x="100329" y="50673"/>
                </a:lnTo>
                <a:lnTo>
                  <a:pt x="117138" y="50543"/>
                </a:lnTo>
                <a:lnTo>
                  <a:pt x="150240" y="0"/>
                </a:lnTo>
                <a:close/>
              </a:path>
              <a:path w="396875" h="151130">
                <a:moveTo>
                  <a:pt x="100583" y="75819"/>
                </a:moveTo>
                <a:lnTo>
                  <a:pt x="100837" y="100965"/>
                </a:lnTo>
                <a:lnTo>
                  <a:pt x="117558" y="100835"/>
                </a:lnTo>
                <a:lnTo>
                  <a:pt x="100583" y="75819"/>
                </a:lnTo>
                <a:close/>
              </a:path>
              <a:path w="396875" h="151130">
                <a:moveTo>
                  <a:pt x="117558" y="100835"/>
                </a:moveTo>
                <a:lnTo>
                  <a:pt x="100837" y="100965"/>
                </a:lnTo>
                <a:lnTo>
                  <a:pt x="117645" y="100965"/>
                </a:lnTo>
                <a:lnTo>
                  <a:pt x="117558" y="100835"/>
                </a:lnTo>
                <a:close/>
              </a:path>
              <a:path w="396875" h="151130">
                <a:moveTo>
                  <a:pt x="395985" y="48386"/>
                </a:moveTo>
                <a:lnTo>
                  <a:pt x="117138" y="50543"/>
                </a:lnTo>
                <a:lnTo>
                  <a:pt x="100583" y="75819"/>
                </a:lnTo>
                <a:lnTo>
                  <a:pt x="117558" y="100835"/>
                </a:lnTo>
                <a:lnTo>
                  <a:pt x="396494" y="98678"/>
                </a:lnTo>
                <a:lnTo>
                  <a:pt x="395985" y="48386"/>
                </a:lnTo>
                <a:close/>
              </a:path>
              <a:path w="396875" h="151130">
                <a:moveTo>
                  <a:pt x="117138" y="50543"/>
                </a:moveTo>
                <a:lnTo>
                  <a:pt x="100329" y="50673"/>
                </a:lnTo>
                <a:lnTo>
                  <a:pt x="100583" y="75819"/>
                </a:lnTo>
                <a:lnTo>
                  <a:pt x="117138" y="505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71581" y="7423531"/>
            <a:ext cx="151130" cy="645795"/>
          </a:xfrm>
          <a:custGeom>
            <a:avLst/>
            <a:gdLst/>
            <a:ahLst/>
            <a:cxnLst/>
            <a:rect l="l" t="t" r="r" b="b"/>
            <a:pathLst>
              <a:path w="151129" h="645795">
                <a:moveTo>
                  <a:pt x="0" y="492506"/>
                </a:moveTo>
                <a:lnTo>
                  <a:pt x="71500" y="645287"/>
                </a:lnTo>
                <a:lnTo>
                  <a:pt x="124765" y="545388"/>
                </a:lnTo>
                <a:lnTo>
                  <a:pt x="99314" y="545388"/>
                </a:lnTo>
                <a:lnTo>
                  <a:pt x="49022" y="544080"/>
                </a:lnTo>
                <a:lnTo>
                  <a:pt x="49455" y="527336"/>
                </a:lnTo>
                <a:lnTo>
                  <a:pt x="0" y="492506"/>
                </a:lnTo>
                <a:close/>
              </a:path>
              <a:path w="151129" h="645795">
                <a:moveTo>
                  <a:pt x="99748" y="528626"/>
                </a:moveTo>
                <a:lnTo>
                  <a:pt x="74177" y="544735"/>
                </a:lnTo>
                <a:lnTo>
                  <a:pt x="99314" y="545388"/>
                </a:lnTo>
                <a:lnTo>
                  <a:pt x="99748" y="528626"/>
                </a:lnTo>
                <a:close/>
              </a:path>
              <a:path w="151129" h="645795">
                <a:moveTo>
                  <a:pt x="150875" y="496417"/>
                </a:moveTo>
                <a:lnTo>
                  <a:pt x="99748" y="528626"/>
                </a:lnTo>
                <a:lnTo>
                  <a:pt x="99314" y="545388"/>
                </a:lnTo>
                <a:lnTo>
                  <a:pt x="124765" y="545388"/>
                </a:lnTo>
                <a:lnTo>
                  <a:pt x="150875" y="496417"/>
                </a:lnTo>
                <a:close/>
              </a:path>
              <a:path w="151129" h="645795">
                <a:moveTo>
                  <a:pt x="74177" y="544735"/>
                </a:moveTo>
                <a:lnTo>
                  <a:pt x="74412" y="544741"/>
                </a:lnTo>
                <a:lnTo>
                  <a:pt x="74177" y="544735"/>
                </a:lnTo>
                <a:close/>
              </a:path>
              <a:path w="151129" h="645795">
                <a:moveTo>
                  <a:pt x="63119" y="0"/>
                </a:moveTo>
                <a:lnTo>
                  <a:pt x="49455" y="527336"/>
                </a:lnTo>
                <a:lnTo>
                  <a:pt x="74178" y="544734"/>
                </a:lnTo>
                <a:lnTo>
                  <a:pt x="99748" y="528626"/>
                </a:lnTo>
                <a:lnTo>
                  <a:pt x="113411" y="1270"/>
                </a:lnTo>
                <a:lnTo>
                  <a:pt x="63119" y="0"/>
                </a:lnTo>
                <a:close/>
              </a:path>
              <a:path w="151129" h="645795">
                <a:moveTo>
                  <a:pt x="49455" y="527336"/>
                </a:moveTo>
                <a:lnTo>
                  <a:pt x="49022" y="544080"/>
                </a:lnTo>
                <a:lnTo>
                  <a:pt x="74158" y="544734"/>
                </a:lnTo>
                <a:lnTo>
                  <a:pt x="49455" y="527336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30410" y="2286507"/>
            <a:ext cx="156845" cy="5154930"/>
          </a:xfrm>
          <a:custGeom>
            <a:avLst/>
            <a:gdLst/>
            <a:ahLst/>
            <a:cxnLst/>
            <a:rect l="l" t="t" r="r" b="b"/>
            <a:pathLst>
              <a:path w="156845" h="5154930">
                <a:moveTo>
                  <a:pt x="0" y="5002657"/>
                </a:moveTo>
                <a:lnTo>
                  <a:pt x="73787" y="5154422"/>
                </a:lnTo>
                <a:lnTo>
                  <a:pt x="125353" y="5054092"/>
                </a:lnTo>
                <a:lnTo>
                  <a:pt x="100075" y="5054092"/>
                </a:lnTo>
                <a:lnTo>
                  <a:pt x="49784" y="5053584"/>
                </a:lnTo>
                <a:lnTo>
                  <a:pt x="49972" y="5036790"/>
                </a:lnTo>
                <a:lnTo>
                  <a:pt x="0" y="5002657"/>
                </a:lnTo>
                <a:close/>
              </a:path>
              <a:path w="156845" h="5154930">
                <a:moveTo>
                  <a:pt x="100263" y="5037358"/>
                </a:moveTo>
                <a:lnTo>
                  <a:pt x="74930" y="5053838"/>
                </a:lnTo>
                <a:lnTo>
                  <a:pt x="100075" y="5054092"/>
                </a:lnTo>
                <a:lnTo>
                  <a:pt x="100263" y="5037358"/>
                </a:lnTo>
                <a:close/>
              </a:path>
              <a:path w="156845" h="5154930">
                <a:moveTo>
                  <a:pt x="150875" y="5004435"/>
                </a:moveTo>
                <a:lnTo>
                  <a:pt x="100263" y="5037358"/>
                </a:lnTo>
                <a:lnTo>
                  <a:pt x="100075" y="5054092"/>
                </a:lnTo>
                <a:lnTo>
                  <a:pt x="125353" y="5054092"/>
                </a:lnTo>
                <a:lnTo>
                  <a:pt x="150875" y="5004435"/>
                </a:lnTo>
                <a:close/>
              </a:path>
              <a:path w="156845" h="5154930">
                <a:moveTo>
                  <a:pt x="49972" y="5036790"/>
                </a:moveTo>
                <a:lnTo>
                  <a:pt x="49784" y="5053584"/>
                </a:lnTo>
                <a:lnTo>
                  <a:pt x="74930" y="5053838"/>
                </a:lnTo>
                <a:lnTo>
                  <a:pt x="49972" y="5036790"/>
                </a:lnTo>
                <a:close/>
              </a:path>
              <a:path w="156845" h="5154930">
                <a:moveTo>
                  <a:pt x="106553" y="0"/>
                </a:moveTo>
                <a:lnTo>
                  <a:pt x="49972" y="5036790"/>
                </a:lnTo>
                <a:lnTo>
                  <a:pt x="74930" y="5053838"/>
                </a:lnTo>
                <a:lnTo>
                  <a:pt x="100263" y="5037358"/>
                </a:lnTo>
                <a:lnTo>
                  <a:pt x="156845" y="508"/>
                </a:lnTo>
                <a:lnTo>
                  <a:pt x="106553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87433" y="7440930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60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778367" y="1561845"/>
            <a:ext cx="6115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499092" y="8039100"/>
            <a:ext cx="2921635" cy="749935"/>
          </a:xfrm>
          <a:custGeom>
            <a:avLst/>
            <a:gdLst/>
            <a:ahLst/>
            <a:cxnLst/>
            <a:rect l="l" t="t" r="r" b="b"/>
            <a:pathLst>
              <a:path w="2921634" h="749934">
                <a:moveTo>
                  <a:pt x="0" y="749808"/>
                </a:moveTo>
                <a:lnTo>
                  <a:pt x="2921507" y="749808"/>
                </a:lnTo>
                <a:lnTo>
                  <a:pt x="2921507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73768" y="8007095"/>
            <a:ext cx="2804160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499092" y="8039100"/>
            <a:ext cx="2921635" cy="7499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77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5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'Done'</a:t>
            </a:r>
            <a:endParaRPr sz="3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816585" y="1561845"/>
            <a:ext cx="77025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760707" y="2933700"/>
            <a:ext cx="2920365" cy="749935"/>
          </a:xfrm>
          <a:custGeom>
            <a:avLst/>
            <a:gdLst/>
            <a:ahLst/>
            <a:cxnLst/>
            <a:rect l="l" t="t" r="r" b="b"/>
            <a:pathLst>
              <a:path w="2920365" h="749935">
                <a:moveTo>
                  <a:pt x="0" y="749808"/>
                </a:moveTo>
                <a:lnTo>
                  <a:pt x="2919984" y="749808"/>
                </a:lnTo>
                <a:lnTo>
                  <a:pt x="2919984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697968" y="2901695"/>
            <a:ext cx="1075943" cy="981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08892" y="5879591"/>
            <a:ext cx="2921635" cy="749935"/>
          </a:xfrm>
          <a:custGeom>
            <a:avLst/>
            <a:gdLst/>
            <a:ahLst/>
            <a:cxnLst/>
            <a:rect l="l" t="t" r="r" b="b"/>
            <a:pathLst>
              <a:path w="2921634" h="749934">
                <a:moveTo>
                  <a:pt x="0" y="749808"/>
                </a:moveTo>
                <a:lnTo>
                  <a:pt x="2921507" y="749808"/>
                </a:lnTo>
                <a:lnTo>
                  <a:pt x="2921507" y="0"/>
                </a:lnTo>
                <a:lnTo>
                  <a:pt x="0" y="0"/>
                </a:lnTo>
                <a:lnTo>
                  <a:pt x="0" y="7498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710159" y="5847588"/>
            <a:ext cx="952500" cy="98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665708" y="4407408"/>
            <a:ext cx="2184400" cy="748665"/>
          </a:xfrm>
          <a:custGeom>
            <a:avLst/>
            <a:gdLst/>
            <a:ahLst/>
            <a:cxnLst/>
            <a:rect l="l" t="t" r="r" b="b"/>
            <a:pathLst>
              <a:path w="2184400" h="748664">
                <a:moveTo>
                  <a:pt x="0" y="748284"/>
                </a:moveTo>
                <a:lnTo>
                  <a:pt x="2183892" y="748284"/>
                </a:lnTo>
                <a:lnTo>
                  <a:pt x="2183892" y="0"/>
                </a:lnTo>
                <a:lnTo>
                  <a:pt x="0" y="0"/>
                </a:lnTo>
                <a:lnTo>
                  <a:pt x="0" y="7482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926312" y="4375403"/>
            <a:ext cx="1693163" cy="9814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2961746" y="3030473"/>
            <a:ext cx="2366010" cy="3498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>
              <a:latin typeface="Times New Roman"/>
              <a:cs typeface="Times New Roman"/>
            </a:endParaRPr>
          </a:p>
          <a:p>
            <a:pPr marL="1240790">
              <a:lnSpc>
                <a:spcPct val="100000"/>
              </a:lnSpc>
              <a:spcBef>
                <a:spcPts val="2915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br</a:t>
            </a:r>
            <a:r>
              <a:rPr sz="35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  <a:spcBef>
                <a:spcPts val="2915"/>
              </a:spcBef>
            </a:pP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5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796262" y="5123941"/>
            <a:ext cx="1037590" cy="1504950"/>
          </a:xfrm>
          <a:custGeom>
            <a:avLst/>
            <a:gdLst/>
            <a:ahLst/>
            <a:cxnLst/>
            <a:rect l="l" t="t" r="r" b="b"/>
            <a:pathLst>
              <a:path w="1037590" h="1504950">
                <a:moveTo>
                  <a:pt x="950453" y="1421934"/>
                </a:moveTo>
                <a:lnTo>
                  <a:pt x="890016" y="1422527"/>
                </a:lnTo>
                <a:lnTo>
                  <a:pt x="1037336" y="1504696"/>
                </a:lnTo>
                <a:lnTo>
                  <a:pt x="1027956" y="1435735"/>
                </a:lnTo>
                <a:lnTo>
                  <a:pt x="959866" y="1435735"/>
                </a:lnTo>
                <a:lnTo>
                  <a:pt x="950453" y="1421934"/>
                </a:lnTo>
                <a:close/>
              </a:path>
              <a:path w="1037590" h="1504950">
                <a:moveTo>
                  <a:pt x="980535" y="1421639"/>
                </a:moveTo>
                <a:lnTo>
                  <a:pt x="950453" y="1421934"/>
                </a:lnTo>
                <a:lnTo>
                  <a:pt x="959866" y="1435735"/>
                </a:lnTo>
                <a:lnTo>
                  <a:pt x="980535" y="1421639"/>
                </a:lnTo>
                <a:close/>
              </a:path>
              <a:path w="1037590" h="1504950">
                <a:moveTo>
                  <a:pt x="1014603" y="1337564"/>
                </a:moveTo>
                <a:lnTo>
                  <a:pt x="991992" y="1393625"/>
                </a:lnTo>
                <a:lnTo>
                  <a:pt x="1001395" y="1407414"/>
                </a:lnTo>
                <a:lnTo>
                  <a:pt x="980753" y="1421490"/>
                </a:lnTo>
                <a:lnTo>
                  <a:pt x="980694" y="1421638"/>
                </a:lnTo>
                <a:lnTo>
                  <a:pt x="980535" y="1421639"/>
                </a:lnTo>
                <a:lnTo>
                  <a:pt x="959866" y="1435735"/>
                </a:lnTo>
                <a:lnTo>
                  <a:pt x="1027956" y="1435735"/>
                </a:lnTo>
                <a:lnTo>
                  <a:pt x="1014603" y="1337564"/>
                </a:lnTo>
                <a:close/>
              </a:path>
              <a:path w="1037590" h="1504950">
                <a:moveTo>
                  <a:pt x="41655" y="0"/>
                </a:moveTo>
                <a:lnTo>
                  <a:pt x="0" y="28448"/>
                </a:lnTo>
                <a:lnTo>
                  <a:pt x="950453" y="1421934"/>
                </a:lnTo>
                <a:lnTo>
                  <a:pt x="980537" y="1421638"/>
                </a:lnTo>
                <a:lnTo>
                  <a:pt x="980753" y="1421490"/>
                </a:lnTo>
                <a:lnTo>
                  <a:pt x="991992" y="1393625"/>
                </a:lnTo>
                <a:lnTo>
                  <a:pt x="41655" y="0"/>
                </a:lnTo>
                <a:close/>
              </a:path>
              <a:path w="1037590" h="1504950">
                <a:moveTo>
                  <a:pt x="991992" y="1393625"/>
                </a:moveTo>
                <a:lnTo>
                  <a:pt x="980753" y="1421490"/>
                </a:lnTo>
                <a:lnTo>
                  <a:pt x="1001395" y="1407414"/>
                </a:lnTo>
                <a:lnTo>
                  <a:pt x="991992" y="13936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953493" y="6578981"/>
            <a:ext cx="3858260" cy="1392555"/>
          </a:xfrm>
          <a:custGeom>
            <a:avLst/>
            <a:gdLst/>
            <a:ahLst/>
            <a:cxnLst/>
            <a:rect l="l" t="t" r="r" b="b"/>
            <a:pathLst>
              <a:path w="3858259" h="1392554">
                <a:moveTo>
                  <a:pt x="117475" y="1249934"/>
                </a:moveTo>
                <a:lnTo>
                  <a:pt x="0" y="1370965"/>
                </a:lnTo>
                <a:lnTo>
                  <a:pt x="167385" y="1392326"/>
                </a:lnTo>
                <a:lnTo>
                  <a:pt x="126475" y="1361478"/>
                </a:lnTo>
                <a:lnTo>
                  <a:pt x="103250" y="1361478"/>
                </a:lnTo>
                <a:lnTo>
                  <a:pt x="86613" y="1314005"/>
                </a:lnTo>
                <a:lnTo>
                  <a:pt x="102495" y="1308447"/>
                </a:lnTo>
                <a:lnTo>
                  <a:pt x="117475" y="1249934"/>
                </a:lnTo>
                <a:close/>
              </a:path>
              <a:path w="3858259" h="1392554">
                <a:moveTo>
                  <a:pt x="102495" y="1308447"/>
                </a:moveTo>
                <a:lnTo>
                  <a:pt x="86613" y="1314005"/>
                </a:lnTo>
                <a:lnTo>
                  <a:pt x="103250" y="1361478"/>
                </a:lnTo>
                <a:lnTo>
                  <a:pt x="119113" y="1355926"/>
                </a:lnTo>
                <a:lnTo>
                  <a:pt x="94996" y="1337741"/>
                </a:lnTo>
                <a:lnTo>
                  <a:pt x="102495" y="1308447"/>
                </a:lnTo>
                <a:close/>
              </a:path>
              <a:path w="3858259" h="1392554">
                <a:moveTo>
                  <a:pt x="119113" y="1355926"/>
                </a:moveTo>
                <a:lnTo>
                  <a:pt x="103250" y="1361478"/>
                </a:lnTo>
                <a:lnTo>
                  <a:pt x="126475" y="1361478"/>
                </a:lnTo>
                <a:lnTo>
                  <a:pt x="119113" y="1355926"/>
                </a:lnTo>
                <a:close/>
              </a:path>
              <a:path w="3858259" h="1392554">
                <a:moveTo>
                  <a:pt x="3841369" y="0"/>
                </a:moveTo>
                <a:lnTo>
                  <a:pt x="102495" y="1308447"/>
                </a:lnTo>
                <a:lnTo>
                  <a:pt x="94996" y="1337741"/>
                </a:lnTo>
                <a:lnTo>
                  <a:pt x="119113" y="1355926"/>
                </a:lnTo>
                <a:lnTo>
                  <a:pt x="3857879" y="47498"/>
                </a:lnTo>
                <a:lnTo>
                  <a:pt x="384136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740154" y="1199642"/>
            <a:ext cx="4618990" cy="164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</a:rPr>
              <a:t>while</a:t>
            </a:r>
            <a:r>
              <a:rPr sz="3600" spc="-165" dirty="0">
                <a:solidFill>
                  <a:srgbClr val="FFFF00"/>
                </a:solidFill>
              </a:rPr>
              <a:t> </a:t>
            </a:r>
            <a:r>
              <a:rPr sz="3600" spc="-30" dirty="0">
                <a:solidFill>
                  <a:srgbClr val="FF7E00"/>
                </a:solidFill>
              </a:rPr>
              <a:t>True</a:t>
            </a:r>
            <a:r>
              <a:rPr sz="3600" spc="-30" dirty="0">
                <a:solidFill>
                  <a:srgbClr val="FFFFFF"/>
                </a:solidFill>
              </a:rPr>
              <a:t>:</a:t>
            </a:r>
            <a:endParaRPr sz="3600"/>
          </a:p>
          <a:p>
            <a:pPr marL="520065" marR="5080">
              <a:lnSpc>
                <a:spcPct val="100000"/>
              </a:lnSpc>
            </a:pPr>
            <a:r>
              <a:rPr sz="3600" dirty="0"/>
              <a:t>line </a:t>
            </a:r>
            <a:r>
              <a:rPr sz="3600" dirty="0">
                <a:solidFill>
                  <a:srgbClr val="00FFFF"/>
                </a:solidFill>
              </a:rPr>
              <a:t>= </a:t>
            </a:r>
            <a:r>
              <a:rPr sz="3600" dirty="0">
                <a:solidFill>
                  <a:srgbClr val="FF00FF"/>
                </a:solidFill>
              </a:rPr>
              <a:t>raw_input</a:t>
            </a:r>
            <a:r>
              <a:rPr sz="3600" dirty="0">
                <a:solidFill>
                  <a:srgbClr val="FFFFFF"/>
                </a:solidFill>
              </a:rPr>
              <a:t>(</a:t>
            </a:r>
            <a:r>
              <a:rPr sz="3600" dirty="0">
                <a:solidFill>
                  <a:srgbClr val="FF7E00"/>
                </a:solidFill>
              </a:rPr>
              <a:t>'&gt;</a:t>
            </a:r>
            <a:r>
              <a:rPr sz="3600" spc="-125" dirty="0">
                <a:solidFill>
                  <a:srgbClr val="FF7E00"/>
                </a:solidFill>
              </a:rPr>
              <a:t> </a:t>
            </a:r>
            <a:r>
              <a:rPr sz="3600" spc="-5" dirty="0">
                <a:solidFill>
                  <a:srgbClr val="FF7E00"/>
                </a:solidFill>
              </a:rPr>
              <a:t>'</a:t>
            </a:r>
            <a:r>
              <a:rPr sz="3600" spc="-5" dirty="0">
                <a:solidFill>
                  <a:srgbClr val="FFFFFF"/>
                </a:solidFill>
              </a:rPr>
              <a:t>)  </a:t>
            </a:r>
            <a:r>
              <a:rPr sz="3600" dirty="0">
                <a:solidFill>
                  <a:srgbClr val="FFFF00"/>
                </a:solidFill>
              </a:rPr>
              <a:t>if </a:t>
            </a:r>
            <a:r>
              <a:rPr sz="3600" dirty="0"/>
              <a:t>line </a:t>
            </a:r>
            <a:r>
              <a:rPr sz="3600" spc="-5" dirty="0">
                <a:solidFill>
                  <a:srgbClr val="FF7E00"/>
                </a:solidFill>
              </a:rPr>
              <a:t>== 'done'</a:t>
            </a:r>
            <a:r>
              <a:rPr sz="3600" spc="-75" dirty="0">
                <a:solidFill>
                  <a:srgbClr val="FF7E00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:</a:t>
            </a:r>
            <a:endParaRPr sz="3600"/>
          </a:p>
        </p:txBody>
      </p:sp>
      <p:sp>
        <p:nvSpPr>
          <p:cNvPr id="31" name="object 31"/>
          <p:cNvSpPr txBox="1"/>
          <p:nvPr/>
        </p:nvSpPr>
        <p:spPr>
          <a:xfrm>
            <a:off x="1740154" y="2845942"/>
            <a:ext cx="2437765" cy="164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065" marR="180340" indent="3810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71549" y="3470147"/>
            <a:ext cx="261620" cy="735330"/>
          </a:xfrm>
          <a:custGeom>
            <a:avLst/>
            <a:gdLst/>
            <a:ahLst/>
            <a:cxnLst/>
            <a:rect l="l" t="t" r="r" b="b"/>
            <a:pathLst>
              <a:path w="261619" h="735329">
                <a:moveTo>
                  <a:pt x="116331" y="610615"/>
                </a:moveTo>
                <a:lnTo>
                  <a:pt x="229996" y="735329"/>
                </a:lnTo>
                <a:lnTo>
                  <a:pt x="247153" y="645413"/>
                </a:lnTo>
                <a:lnTo>
                  <a:pt x="178434" y="645413"/>
                </a:lnTo>
                <a:lnTo>
                  <a:pt x="173863" y="629229"/>
                </a:lnTo>
                <a:lnTo>
                  <a:pt x="116331" y="610615"/>
                </a:lnTo>
                <a:close/>
              </a:path>
              <a:path w="261619" h="735329">
                <a:moveTo>
                  <a:pt x="173863" y="629229"/>
                </a:moveTo>
                <a:lnTo>
                  <a:pt x="178434" y="645413"/>
                </a:lnTo>
                <a:lnTo>
                  <a:pt x="202628" y="638555"/>
                </a:lnTo>
                <a:lnTo>
                  <a:pt x="173863" y="629229"/>
                </a:lnTo>
                <a:close/>
              </a:path>
              <a:path w="261619" h="735329">
                <a:moveTo>
                  <a:pt x="261619" y="569594"/>
                </a:moveTo>
                <a:lnTo>
                  <a:pt x="222285" y="615626"/>
                </a:lnTo>
                <a:lnTo>
                  <a:pt x="226821" y="631698"/>
                </a:lnTo>
                <a:lnTo>
                  <a:pt x="202712" y="638532"/>
                </a:lnTo>
                <a:lnTo>
                  <a:pt x="178434" y="645413"/>
                </a:lnTo>
                <a:lnTo>
                  <a:pt x="247153" y="645413"/>
                </a:lnTo>
                <a:lnTo>
                  <a:pt x="261619" y="569594"/>
                </a:lnTo>
                <a:close/>
              </a:path>
              <a:path w="261619" h="735329">
                <a:moveTo>
                  <a:pt x="202662" y="638546"/>
                </a:moveTo>
                <a:close/>
              </a:path>
              <a:path w="261619" h="735329">
                <a:moveTo>
                  <a:pt x="48513" y="0"/>
                </a:moveTo>
                <a:lnTo>
                  <a:pt x="0" y="13715"/>
                </a:lnTo>
                <a:lnTo>
                  <a:pt x="173863" y="629229"/>
                </a:lnTo>
                <a:lnTo>
                  <a:pt x="202662" y="638546"/>
                </a:lnTo>
                <a:lnTo>
                  <a:pt x="222285" y="615626"/>
                </a:lnTo>
                <a:lnTo>
                  <a:pt x="48513" y="0"/>
                </a:lnTo>
                <a:close/>
              </a:path>
              <a:path w="261619" h="735329">
                <a:moveTo>
                  <a:pt x="222285" y="615626"/>
                </a:moveTo>
                <a:lnTo>
                  <a:pt x="202712" y="638532"/>
                </a:lnTo>
                <a:lnTo>
                  <a:pt x="226821" y="631698"/>
                </a:lnTo>
                <a:lnTo>
                  <a:pt x="222285" y="61562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39417" y="3061461"/>
            <a:ext cx="1148080" cy="423545"/>
          </a:xfrm>
          <a:custGeom>
            <a:avLst/>
            <a:gdLst/>
            <a:ahLst/>
            <a:cxnLst/>
            <a:rect l="l" t="t" r="r" b="b"/>
            <a:pathLst>
              <a:path w="1148080" h="423545">
                <a:moveTo>
                  <a:pt x="119760" y="280035"/>
                </a:moveTo>
                <a:lnTo>
                  <a:pt x="0" y="398779"/>
                </a:lnTo>
                <a:lnTo>
                  <a:pt x="166878" y="423290"/>
                </a:lnTo>
                <a:lnTo>
                  <a:pt x="126000" y="391287"/>
                </a:lnTo>
                <a:lnTo>
                  <a:pt x="103378" y="391287"/>
                </a:lnTo>
                <a:lnTo>
                  <a:pt x="87629" y="343408"/>
                </a:lnTo>
                <a:lnTo>
                  <a:pt x="103627" y="338147"/>
                </a:lnTo>
                <a:lnTo>
                  <a:pt x="119760" y="280035"/>
                </a:lnTo>
                <a:close/>
              </a:path>
              <a:path w="1148080" h="423545">
                <a:moveTo>
                  <a:pt x="95532" y="367433"/>
                </a:moveTo>
                <a:lnTo>
                  <a:pt x="103378" y="391287"/>
                </a:lnTo>
                <a:lnTo>
                  <a:pt x="119307" y="386047"/>
                </a:lnTo>
                <a:lnTo>
                  <a:pt x="95532" y="367433"/>
                </a:lnTo>
                <a:close/>
              </a:path>
              <a:path w="1148080" h="423545">
                <a:moveTo>
                  <a:pt x="119307" y="386047"/>
                </a:moveTo>
                <a:lnTo>
                  <a:pt x="103378" y="391287"/>
                </a:lnTo>
                <a:lnTo>
                  <a:pt x="126000" y="391287"/>
                </a:lnTo>
                <a:lnTo>
                  <a:pt x="119307" y="386047"/>
                </a:lnTo>
                <a:close/>
              </a:path>
              <a:path w="1148080" h="423545">
                <a:moveTo>
                  <a:pt x="1132077" y="0"/>
                </a:moveTo>
                <a:lnTo>
                  <a:pt x="103627" y="338147"/>
                </a:lnTo>
                <a:lnTo>
                  <a:pt x="95513" y="367376"/>
                </a:lnTo>
                <a:lnTo>
                  <a:pt x="119307" y="386047"/>
                </a:lnTo>
                <a:lnTo>
                  <a:pt x="1147826" y="47751"/>
                </a:lnTo>
                <a:lnTo>
                  <a:pt x="1132077" y="0"/>
                </a:lnTo>
                <a:close/>
              </a:path>
              <a:path w="1148080" h="423545">
                <a:moveTo>
                  <a:pt x="103627" y="338147"/>
                </a:moveTo>
                <a:lnTo>
                  <a:pt x="87629" y="343408"/>
                </a:lnTo>
                <a:lnTo>
                  <a:pt x="95513" y="367376"/>
                </a:lnTo>
                <a:lnTo>
                  <a:pt x="103627" y="3381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210793" y="3644646"/>
            <a:ext cx="1402080" cy="821690"/>
          </a:xfrm>
          <a:custGeom>
            <a:avLst/>
            <a:gdLst/>
            <a:ahLst/>
            <a:cxnLst/>
            <a:rect l="l" t="t" r="r" b="b"/>
            <a:pathLst>
              <a:path w="1402080" h="821689">
                <a:moveTo>
                  <a:pt x="1402079" y="821436"/>
                </a:moveTo>
                <a:lnTo>
                  <a:pt x="0" y="0"/>
                </a:lnTo>
              </a:path>
            </a:pathLst>
          </a:custGeom>
          <a:ln w="50292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Finishing </a:t>
            </a:r>
            <a:r>
              <a:rPr spc="-5" dirty="0">
                <a:solidFill>
                  <a:srgbClr val="FFFF00"/>
                </a:solidFill>
              </a:rPr>
              <a:t>an </a:t>
            </a:r>
            <a:r>
              <a:rPr dirty="0">
                <a:solidFill>
                  <a:srgbClr val="FFFF00"/>
                </a:solidFill>
              </a:rPr>
              <a:t>Iteration</a:t>
            </a:r>
            <a:r>
              <a:rPr spc="-6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with</a:t>
            </a:r>
          </a:p>
          <a:p>
            <a:pPr algn="ctr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continue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761" y="2595626"/>
            <a:ext cx="13157835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continue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statement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current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iteration and jumps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 the top of 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 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starts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iteration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2680" y="4233036"/>
            <a:ext cx="461899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</a:t>
            </a:r>
            <a:r>
              <a:rPr sz="360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7E00"/>
                </a:solidFill>
                <a:latin typeface="Arial"/>
                <a:cs typeface="Arial"/>
              </a:rPr>
              <a:t>True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 marR="508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raw_input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'&gt;</a:t>
            </a:r>
            <a:r>
              <a:rPr sz="3600" spc="-12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[0]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==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'#'</a:t>
            </a:r>
            <a:r>
              <a:rPr sz="3600" spc="-114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1028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continue</a:t>
            </a:r>
            <a:endParaRPr sz="3600">
              <a:latin typeface="Arial"/>
              <a:cs typeface="Arial"/>
            </a:endParaRPr>
          </a:p>
          <a:p>
            <a:pPr marL="1028700" marR="790575" indent="-50927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== 'done'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1268" y="4501007"/>
            <a:ext cx="3630929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8267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hello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there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#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don't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print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this</a:t>
            </a:r>
            <a:endParaRPr sz="3600">
              <a:latin typeface="Arial"/>
              <a:cs typeface="Arial"/>
            </a:endParaRPr>
          </a:p>
          <a:p>
            <a:pPr marL="12700" marR="136271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this!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this!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done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Finishing </a:t>
            </a:r>
            <a:r>
              <a:rPr spc="-5" dirty="0">
                <a:solidFill>
                  <a:srgbClr val="FFFF00"/>
                </a:solidFill>
              </a:rPr>
              <a:t>an </a:t>
            </a:r>
            <a:r>
              <a:rPr dirty="0">
                <a:solidFill>
                  <a:srgbClr val="FFFF00"/>
                </a:solidFill>
              </a:rPr>
              <a:t>Iteration</a:t>
            </a:r>
            <a:r>
              <a:rPr spc="-6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with</a:t>
            </a:r>
          </a:p>
          <a:p>
            <a:pPr algn="ctr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continue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761" y="2595626"/>
            <a:ext cx="13159740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continue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statement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i="1" spc="-5" dirty="0">
                <a:solidFill>
                  <a:srgbClr val="00FFFF"/>
                </a:solidFill>
                <a:latin typeface="Arial"/>
                <a:cs typeface="Arial"/>
              </a:rPr>
              <a:t>current iteration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jumps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 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top of the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loop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starts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iteration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2680" y="4233036"/>
            <a:ext cx="461899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while</a:t>
            </a:r>
            <a:r>
              <a:rPr sz="360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30" dirty="0">
                <a:solidFill>
                  <a:srgbClr val="FF7E00"/>
                </a:solidFill>
                <a:latin typeface="Arial"/>
                <a:cs typeface="Arial"/>
              </a:rPr>
              <a:t>True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 marR="508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raw_input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'&gt;</a:t>
            </a:r>
            <a:r>
              <a:rPr sz="3600" spc="-12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[0]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==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'#'</a:t>
            </a:r>
            <a:r>
              <a:rPr sz="3600" spc="-114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901065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continue</a:t>
            </a:r>
            <a:endParaRPr sz="3600">
              <a:latin typeface="Arial"/>
              <a:cs typeface="Arial"/>
            </a:endParaRPr>
          </a:p>
          <a:p>
            <a:pPr marL="1028700" marR="790575" indent="-50927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== 'done'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break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1268" y="4501007"/>
            <a:ext cx="3630929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8267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hello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there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#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don't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print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this</a:t>
            </a:r>
            <a:endParaRPr sz="3600">
              <a:latin typeface="Arial"/>
              <a:cs typeface="Arial"/>
            </a:endParaRPr>
          </a:p>
          <a:p>
            <a:pPr marL="12700" marR="136271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this!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print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this!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done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82848" y="4877561"/>
            <a:ext cx="238760" cy="901065"/>
          </a:xfrm>
          <a:custGeom>
            <a:avLst/>
            <a:gdLst/>
            <a:ahLst/>
            <a:cxnLst/>
            <a:rect l="l" t="t" r="r" b="b"/>
            <a:pathLst>
              <a:path w="238760" h="901064">
                <a:moveTo>
                  <a:pt x="173779" y="98841"/>
                </a:moveTo>
                <a:lnTo>
                  <a:pt x="146147" y="110678"/>
                </a:lnTo>
                <a:lnTo>
                  <a:pt x="0" y="891539"/>
                </a:lnTo>
                <a:lnTo>
                  <a:pt x="49530" y="900684"/>
                </a:lnTo>
                <a:lnTo>
                  <a:pt x="195546" y="119980"/>
                </a:lnTo>
                <a:lnTo>
                  <a:pt x="173928" y="98869"/>
                </a:lnTo>
                <a:lnTo>
                  <a:pt x="173779" y="98841"/>
                </a:lnTo>
                <a:close/>
              </a:path>
              <a:path w="238760" h="901064">
                <a:moveTo>
                  <a:pt x="220646" y="98805"/>
                </a:moveTo>
                <a:lnTo>
                  <a:pt x="173862" y="98805"/>
                </a:lnTo>
                <a:lnTo>
                  <a:pt x="198627" y="103504"/>
                </a:lnTo>
                <a:lnTo>
                  <a:pt x="195546" y="119980"/>
                </a:lnTo>
                <a:lnTo>
                  <a:pt x="238759" y="162178"/>
                </a:lnTo>
                <a:lnTo>
                  <a:pt x="220646" y="98805"/>
                </a:lnTo>
                <a:close/>
              </a:path>
              <a:path w="238760" h="901064">
                <a:moveTo>
                  <a:pt x="192405" y="0"/>
                </a:moveTo>
                <a:lnTo>
                  <a:pt x="90550" y="134492"/>
                </a:lnTo>
                <a:lnTo>
                  <a:pt x="146147" y="110678"/>
                </a:lnTo>
                <a:lnTo>
                  <a:pt x="149225" y="94234"/>
                </a:lnTo>
                <a:lnTo>
                  <a:pt x="219339" y="94234"/>
                </a:lnTo>
                <a:lnTo>
                  <a:pt x="192405" y="0"/>
                </a:lnTo>
                <a:close/>
              </a:path>
              <a:path w="238760" h="901064">
                <a:moveTo>
                  <a:pt x="173928" y="98869"/>
                </a:moveTo>
                <a:lnTo>
                  <a:pt x="195546" y="119980"/>
                </a:lnTo>
                <a:lnTo>
                  <a:pt x="198627" y="103504"/>
                </a:lnTo>
                <a:lnTo>
                  <a:pt x="173928" y="98869"/>
                </a:lnTo>
                <a:close/>
              </a:path>
              <a:path w="238760" h="901064">
                <a:moveTo>
                  <a:pt x="149225" y="94234"/>
                </a:moveTo>
                <a:lnTo>
                  <a:pt x="146147" y="110678"/>
                </a:lnTo>
                <a:lnTo>
                  <a:pt x="173779" y="98841"/>
                </a:lnTo>
                <a:lnTo>
                  <a:pt x="149225" y="94234"/>
                </a:lnTo>
                <a:close/>
              </a:path>
              <a:path w="238760" h="901064">
                <a:moveTo>
                  <a:pt x="219339" y="94234"/>
                </a:moveTo>
                <a:lnTo>
                  <a:pt x="149225" y="94234"/>
                </a:lnTo>
                <a:lnTo>
                  <a:pt x="173779" y="98841"/>
                </a:lnTo>
                <a:lnTo>
                  <a:pt x="220646" y="98805"/>
                </a:lnTo>
                <a:lnTo>
                  <a:pt x="219339" y="942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51226" y="5762116"/>
            <a:ext cx="1131570" cy="502920"/>
          </a:xfrm>
          <a:custGeom>
            <a:avLst/>
            <a:gdLst/>
            <a:ahLst/>
            <a:cxnLst/>
            <a:rect l="l" t="t" r="r" b="b"/>
            <a:pathLst>
              <a:path w="1131570" h="502920">
                <a:moveTo>
                  <a:pt x="117996" y="33519"/>
                </a:moveTo>
                <a:lnTo>
                  <a:pt x="92837" y="50292"/>
                </a:lnTo>
                <a:lnTo>
                  <a:pt x="98638" y="79978"/>
                </a:lnTo>
                <a:lnTo>
                  <a:pt x="1112012" y="502666"/>
                </a:lnTo>
                <a:lnTo>
                  <a:pt x="1131315" y="456184"/>
                </a:lnTo>
                <a:lnTo>
                  <a:pt x="117996" y="33519"/>
                </a:lnTo>
                <a:close/>
              </a:path>
              <a:path w="1131570" h="502920">
                <a:moveTo>
                  <a:pt x="168275" y="0"/>
                </a:moveTo>
                <a:lnTo>
                  <a:pt x="0" y="11557"/>
                </a:lnTo>
                <a:lnTo>
                  <a:pt x="110236" y="139319"/>
                </a:lnTo>
                <a:lnTo>
                  <a:pt x="98638" y="79978"/>
                </a:lnTo>
                <a:lnTo>
                  <a:pt x="83185" y="73533"/>
                </a:lnTo>
                <a:lnTo>
                  <a:pt x="102488" y="27050"/>
                </a:lnTo>
                <a:lnTo>
                  <a:pt x="127698" y="27050"/>
                </a:lnTo>
                <a:lnTo>
                  <a:pt x="168275" y="0"/>
                </a:lnTo>
                <a:close/>
              </a:path>
              <a:path w="1131570" h="502920">
                <a:moveTo>
                  <a:pt x="92837" y="50292"/>
                </a:moveTo>
                <a:lnTo>
                  <a:pt x="83185" y="73533"/>
                </a:lnTo>
                <a:lnTo>
                  <a:pt x="98638" y="79978"/>
                </a:lnTo>
                <a:lnTo>
                  <a:pt x="92837" y="50292"/>
                </a:lnTo>
                <a:close/>
              </a:path>
              <a:path w="1131570" h="502920">
                <a:moveTo>
                  <a:pt x="102488" y="27050"/>
                </a:moveTo>
                <a:lnTo>
                  <a:pt x="92837" y="50292"/>
                </a:lnTo>
                <a:lnTo>
                  <a:pt x="117996" y="33519"/>
                </a:lnTo>
                <a:lnTo>
                  <a:pt x="102488" y="27050"/>
                </a:lnTo>
                <a:close/>
              </a:path>
              <a:path w="1131570" h="502920">
                <a:moveTo>
                  <a:pt x="127698" y="27050"/>
                </a:moveTo>
                <a:lnTo>
                  <a:pt x="102488" y="27050"/>
                </a:lnTo>
                <a:lnTo>
                  <a:pt x="117996" y="33519"/>
                </a:lnTo>
                <a:lnTo>
                  <a:pt x="127698" y="270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1634</Words>
  <Application>Microsoft Office PowerPoint</Application>
  <PresentationFormat>Custom</PresentationFormat>
  <Paragraphs>364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Python - Loops and Iteration</vt:lpstr>
      <vt:lpstr>Repeated Steps</vt:lpstr>
      <vt:lpstr>An Infinite Loop</vt:lpstr>
      <vt:lpstr>Another Loop</vt:lpstr>
      <vt:lpstr>Breaking Out of a Loop</vt:lpstr>
      <vt:lpstr>Breaking Out of a Loop</vt:lpstr>
      <vt:lpstr>while True: line = raw_input('&gt; ')  if line == 'done' :</vt:lpstr>
      <vt:lpstr>Finishing an Iteration with continue</vt:lpstr>
      <vt:lpstr>Finishing an Iteration with continue</vt:lpstr>
      <vt:lpstr>PowerPoint Presentation</vt:lpstr>
      <vt:lpstr>Indefinite Loops</vt:lpstr>
      <vt:lpstr>Definite Loops</vt:lpstr>
      <vt:lpstr>A Simple Definite Loop</vt:lpstr>
      <vt:lpstr>A Definite Loop with Strings</vt:lpstr>
      <vt:lpstr>A Simple Definite Loop</vt:lpstr>
      <vt:lpstr>Looking at In...</vt:lpstr>
      <vt:lpstr>PowerPoint Presentation</vt:lpstr>
      <vt:lpstr>print i</vt:lpstr>
      <vt:lpstr>The  Loop:  What We Do in Loops</vt:lpstr>
      <vt:lpstr>Making “smart” loops</vt:lpstr>
      <vt:lpstr>Looping through a Set</vt:lpstr>
      <vt:lpstr>What is the Largest Number?</vt:lpstr>
      <vt:lpstr>What is the Largest Number?</vt:lpstr>
      <vt:lpstr>PowerPoint Presentation</vt:lpstr>
      <vt:lpstr>Counting in a Loop</vt:lpstr>
      <vt:lpstr>Summing in a Loop</vt:lpstr>
      <vt:lpstr>Finding the Average in a Loop</vt:lpstr>
      <vt:lpstr>Filtering in a Loop</vt:lpstr>
      <vt:lpstr>Search Using a Boolean Variable</vt:lpstr>
      <vt:lpstr>What is the Smallest Number?</vt:lpstr>
      <vt:lpstr>What is the Smallest Number?</vt:lpstr>
      <vt:lpstr>Finding the smallest value</vt:lpstr>
      <vt:lpstr>The "is" and "is not"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jemitchell</dc:creator>
  <cp:lastModifiedBy>JAW</cp:lastModifiedBy>
  <cp:revision>1</cp:revision>
  <dcterms:created xsi:type="dcterms:W3CDTF">2017-03-17T11:08:05Z</dcterms:created>
  <dcterms:modified xsi:type="dcterms:W3CDTF">2017-04-27T19:11:57Z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2017-03-17T00:00:00Z</vt:filetime>
  </property>
</Properties>
</file>