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6" r:id="rId1"/>
  </p:sldMasterIdLst>
  <p:notesMasterIdLst>
    <p:notesMasterId r:id="rId23"/>
  </p:notesMasterIdLst>
  <p:sldIdLst>
    <p:sldId id="256" r:id="rId2"/>
    <p:sldId id="257" r:id="rId3"/>
    <p:sldId id="258" r:id="rId4"/>
    <p:sldId id="261" r:id="rId5"/>
    <p:sldId id="259" r:id="rId6"/>
    <p:sldId id="262" r:id="rId7"/>
    <p:sldId id="266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67" r:id="rId21"/>
    <p:sldId id="279" r:id="rId22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1" autoAdjust="0"/>
    <p:restoredTop sz="77351" autoAdjust="0"/>
  </p:normalViewPr>
  <p:slideViewPr>
    <p:cSldViewPr snapToGrid="0" snapToObjects="1">
      <p:cViewPr varScale="1">
        <p:scale>
          <a:sx n="124" d="100"/>
          <a:sy n="124" d="100"/>
        </p:scale>
        <p:origin x="-307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E389E9-28FE-134F-B978-19B22258D550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474A8D-F192-814C-92CF-DD288430FE7C}">
      <dgm:prSet phldrT="[Text]"/>
      <dgm:spPr/>
      <dgm:t>
        <a:bodyPr/>
        <a:lstStyle/>
        <a:p>
          <a:r>
            <a:rPr lang="en-US" dirty="0" err="1" smtClean="0"/>
            <a:t>TeraScan</a:t>
          </a:r>
          <a:endParaRPr lang="en-US" dirty="0"/>
        </a:p>
      </dgm:t>
    </dgm:pt>
    <dgm:pt modelId="{D033AB46-9A1A-974F-A967-61B3166262C9}" type="parTrans" cxnId="{592D4EA9-6339-854C-B787-0E7CEF4527F1}">
      <dgm:prSet/>
      <dgm:spPr/>
      <dgm:t>
        <a:bodyPr/>
        <a:lstStyle/>
        <a:p>
          <a:endParaRPr lang="en-US"/>
        </a:p>
      </dgm:t>
    </dgm:pt>
    <dgm:pt modelId="{1998A74D-640D-594B-A430-DF7E3D571084}" type="sibTrans" cxnId="{592D4EA9-6339-854C-B787-0E7CEF4527F1}">
      <dgm:prSet/>
      <dgm:spPr/>
      <dgm:t>
        <a:bodyPr/>
        <a:lstStyle/>
        <a:p>
          <a:endParaRPr lang="en-US"/>
        </a:p>
      </dgm:t>
    </dgm:pt>
    <dgm:pt modelId="{2B442030-C875-5840-BEAE-FC432E689702}" type="asst">
      <dgm:prSet phldrT="[Text]"/>
      <dgm:spPr/>
      <dgm:t>
        <a:bodyPr/>
        <a:lstStyle/>
        <a:p>
          <a:r>
            <a:rPr lang="en" dirty="0" smtClean="0">
              <a:latin typeface="Times New Roman"/>
              <a:cs typeface="Times New Roman"/>
            </a:rPr>
            <a:t>A interface</a:t>
          </a:r>
          <a:endParaRPr lang="en-US" dirty="0"/>
        </a:p>
      </dgm:t>
    </dgm:pt>
    <dgm:pt modelId="{9429750E-A7DE-FE47-BDB3-378EE9B7ECB1}" type="parTrans" cxnId="{792CE734-E1F2-9840-B7D5-C6AB9E8CC285}">
      <dgm:prSet/>
      <dgm:spPr/>
      <dgm:t>
        <a:bodyPr/>
        <a:lstStyle/>
        <a:p>
          <a:endParaRPr lang="en-US"/>
        </a:p>
      </dgm:t>
    </dgm:pt>
    <dgm:pt modelId="{14FFDB70-7041-0C4A-B856-74FBA924BA1B}" type="sibTrans" cxnId="{792CE734-E1F2-9840-B7D5-C6AB9E8CC285}">
      <dgm:prSet/>
      <dgm:spPr/>
      <dgm:t>
        <a:bodyPr/>
        <a:lstStyle/>
        <a:p>
          <a:endParaRPr lang="en-US"/>
        </a:p>
      </dgm:t>
    </dgm:pt>
    <dgm:pt modelId="{61335BC6-98C2-CD4D-AE9A-08C5ADEB4174}">
      <dgm:prSet phldrT="[Text]"/>
      <dgm:spPr/>
      <dgm:t>
        <a:bodyPr/>
        <a:lstStyle/>
        <a:p>
          <a:r>
            <a:rPr lang="en" dirty="0" smtClean="0">
              <a:latin typeface="Times New Roman"/>
              <a:cs typeface="Times New Roman"/>
            </a:rPr>
            <a:t>Bit synchronizer</a:t>
          </a:r>
          <a:endParaRPr lang="en-US" dirty="0"/>
        </a:p>
      </dgm:t>
    </dgm:pt>
    <dgm:pt modelId="{553A9ACD-94B4-9A40-B7A5-25386C4857C7}" type="parTrans" cxnId="{183F95B9-17B6-6542-8AE5-A607668FB546}">
      <dgm:prSet/>
      <dgm:spPr/>
      <dgm:t>
        <a:bodyPr/>
        <a:lstStyle/>
        <a:p>
          <a:endParaRPr lang="en-US"/>
        </a:p>
      </dgm:t>
    </dgm:pt>
    <dgm:pt modelId="{F2F01449-E4B8-EC4A-8C89-A1422D7D0696}" type="sibTrans" cxnId="{183F95B9-17B6-6542-8AE5-A607668FB546}">
      <dgm:prSet/>
      <dgm:spPr/>
      <dgm:t>
        <a:bodyPr/>
        <a:lstStyle/>
        <a:p>
          <a:endParaRPr lang="en-US"/>
        </a:p>
      </dgm:t>
    </dgm:pt>
    <dgm:pt modelId="{8125309D-D1DD-0045-9041-172504669CDD}">
      <dgm:prSet phldrT="[Text]"/>
      <dgm:spPr/>
      <dgm:t>
        <a:bodyPr/>
        <a:lstStyle/>
        <a:p>
          <a:r>
            <a:rPr lang="en" dirty="0" smtClean="0">
              <a:latin typeface="Times New Roman"/>
              <a:cs typeface="Times New Roman"/>
            </a:rPr>
            <a:t>Frame synchronizer</a:t>
          </a:r>
          <a:endParaRPr lang="en-US" dirty="0"/>
        </a:p>
      </dgm:t>
    </dgm:pt>
    <dgm:pt modelId="{E8BCB3BD-C17F-474D-9B5A-C5665C345C8B}" type="parTrans" cxnId="{60D43122-FC52-364B-8EE4-51185FFB5561}">
      <dgm:prSet/>
      <dgm:spPr/>
      <dgm:t>
        <a:bodyPr/>
        <a:lstStyle/>
        <a:p>
          <a:endParaRPr lang="en-US"/>
        </a:p>
      </dgm:t>
    </dgm:pt>
    <dgm:pt modelId="{4F73FE96-9D88-6F41-9CD7-F8542C3551FE}" type="sibTrans" cxnId="{60D43122-FC52-364B-8EE4-51185FFB5561}">
      <dgm:prSet/>
      <dgm:spPr/>
      <dgm:t>
        <a:bodyPr/>
        <a:lstStyle/>
        <a:p>
          <a:endParaRPr lang="en-US"/>
        </a:p>
      </dgm:t>
    </dgm:pt>
    <dgm:pt modelId="{A600F3FC-EF60-8F4B-A7D4-C4C9CA22124F}">
      <dgm:prSet phldrT="[Text]"/>
      <dgm:spPr/>
      <dgm:t>
        <a:bodyPr/>
        <a:lstStyle/>
        <a:p>
          <a:pPr rtl="0"/>
          <a:r>
            <a:rPr lang="en" dirty="0" smtClean="0">
              <a:latin typeface="Times New Roman"/>
              <a:cs typeface="Times New Roman"/>
            </a:rPr>
            <a:t>Antenna for satellite signal</a:t>
          </a:r>
          <a:endParaRPr lang="en-US" dirty="0"/>
        </a:p>
      </dgm:t>
    </dgm:pt>
    <dgm:pt modelId="{AD8D6BE2-5677-DB4D-B12B-420A52007331}" type="parTrans" cxnId="{B9E4DC58-3BED-3C46-A29E-12AC3FF287FE}">
      <dgm:prSet/>
      <dgm:spPr/>
      <dgm:t>
        <a:bodyPr/>
        <a:lstStyle/>
        <a:p>
          <a:endParaRPr lang="en-US"/>
        </a:p>
      </dgm:t>
    </dgm:pt>
    <dgm:pt modelId="{C525EE85-FBB8-064F-9064-A1CC477AD3E2}" type="sibTrans" cxnId="{B9E4DC58-3BED-3C46-A29E-12AC3FF287FE}">
      <dgm:prSet/>
      <dgm:spPr/>
      <dgm:t>
        <a:bodyPr/>
        <a:lstStyle/>
        <a:p>
          <a:endParaRPr lang="en-US"/>
        </a:p>
      </dgm:t>
    </dgm:pt>
    <dgm:pt modelId="{E048DCF9-4024-D945-8D93-82041DDC6992}">
      <dgm:prSet/>
      <dgm:spPr/>
      <dgm:t>
        <a:bodyPr/>
        <a:lstStyle/>
        <a:p>
          <a:r>
            <a:rPr lang="en" dirty="0" smtClean="0">
              <a:latin typeface="Times New Roman"/>
              <a:cs typeface="Times New Roman"/>
            </a:rPr>
            <a:t>Uninterruptible power supply (UPS)</a:t>
          </a:r>
          <a:endParaRPr lang="en-US" dirty="0"/>
        </a:p>
      </dgm:t>
    </dgm:pt>
    <dgm:pt modelId="{7EBF9C51-61A1-4A43-A252-1973784CB622}" type="parTrans" cxnId="{4A2955F4-BF39-2D40-A6E9-B193DDB51563}">
      <dgm:prSet/>
      <dgm:spPr/>
      <dgm:t>
        <a:bodyPr/>
        <a:lstStyle/>
        <a:p>
          <a:endParaRPr lang="en-US"/>
        </a:p>
      </dgm:t>
    </dgm:pt>
    <dgm:pt modelId="{B76E8076-DB2B-7744-800A-AB1969904940}" type="sibTrans" cxnId="{4A2955F4-BF39-2D40-A6E9-B193DDB51563}">
      <dgm:prSet/>
      <dgm:spPr/>
      <dgm:t>
        <a:bodyPr/>
        <a:lstStyle/>
        <a:p>
          <a:endParaRPr lang="en-US"/>
        </a:p>
      </dgm:t>
    </dgm:pt>
    <dgm:pt modelId="{2B25B261-35DE-B046-A772-92E8E60DDDA4}">
      <dgm:prSet/>
      <dgm:spPr/>
      <dgm:t>
        <a:bodyPr/>
        <a:lstStyle/>
        <a:p>
          <a:r>
            <a:rPr lang="en" dirty="0" smtClean="0">
              <a:latin typeface="Times New Roman"/>
              <a:cs typeface="Times New Roman"/>
            </a:rPr>
            <a:t>Global Positioning System (GPS) antenna</a:t>
          </a:r>
          <a:endParaRPr lang="en-US" dirty="0"/>
        </a:p>
      </dgm:t>
    </dgm:pt>
    <dgm:pt modelId="{AA74F716-F34A-654A-AB29-9A687B73681A}" type="parTrans" cxnId="{9145B224-A9C3-734C-9F0E-BC230A5C7315}">
      <dgm:prSet/>
      <dgm:spPr/>
      <dgm:t>
        <a:bodyPr/>
        <a:lstStyle/>
        <a:p>
          <a:endParaRPr lang="en-US"/>
        </a:p>
      </dgm:t>
    </dgm:pt>
    <dgm:pt modelId="{C085E59E-0BBA-9340-B431-19D0408BD704}" type="sibTrans" cxnId="{9145B224-A9C3-734C-9F0E-BC230A5C7315}">
      <dgm:prSet/>
      <dgm:spPr/>
      <dgm:t>
        <a:bodyPr/>
        <a:lstStyle/>
        <a:p>
          <a:endParaRPr lang="en-US"/>
        </a:p>
      </dgm:t>
    </dgm:pt>
    <dgm:pt modelId="{39A916CC-925B-9940-887E-529F2FB8FD56}">
      <dgm:prSet/>
      <dgm:spPr/>
      <dgm:t>
        <a:bodyPr/>
        <a:lstStyle/>
        <a:p>
          <a:pPr rtl="0"/>
          <a:r>
            <a:rPr lang="en" dirty="0" smtClean="0">
              <a:latin typeface="Times New Roman"/>
              <a:cs typeface="Times New Roman"/>
            </a:rPr>
            <a:t>Computer workstations with TeraScan software</a:t>
          </a:r>
        </a:p>
      </dgm:t>
    </dgm:pt>
    <dgm:pt modelId="{13B34496-9EAF-2A41-BC46-673B540F4AE6}" type="parTrans" cxnId="{50A99450-1791-E74E-AC84-E293163626C5}">
      <dgm:prSet/>
      <dgm:spPr/>
      <dgm:t>
        <a:bodyPr/>
        <a:lstStyle/>
        <a:p>
          <a:endParaRPr lang="en-US"/>
        </a:p>
      </dgm:t>
    </dgm:pt>
    <dgm:pt modelId="{61BF62A8-F277-9042-A4F6-56C106757BDD}" type="sibTrans" cxnId="{50A99450-1791-E74E-AC84-E293163626C5}">
      <dgm:prSet/>
      <dgm:spPr/>
      <dgm:t>
        <a:bodyPr/>
        <a:lstStyle/>
        <a:p>
          <a:endParaRPr lang="en-US"/>
        </a:p>
      </dgm:t>
    </dgm:pt>
    <dgm:pt modelId="{283656F1-759A-7341-BD34-6CFB87AF03C3}">
      <dgm:prSet/>
      <dgm:spPr/>
      <dgm:t>
        <a:bodyPr/>
        <a:lstStyle/>
        <a:p>
          <a:r>
            <a:rPr lang="en" dirty="0" smtClean="0">
              <a:latin typeface="Times New Roman"/>
              <a:cs typeface="Times New Roman"/>
            </a:rPr>
            <a:t>A receiver for tuning to the correct satellite and the sensor data</a:t>
          </a:r>
        </a:p>
      </dgm:t>
    </dgm:pt>
    <dgm:pt modelId="{68952AA1-518C-5C4F-88DF-53902EC4228B}" type="parTrans" cxnId="{3C391585-ECD7-214B-96AE-65E6A2D61AF8}">
      <dgm:prSet/>
      <dgm:spPr/>
      <dgm:t>
        <a:bodyPr/>
        <a:lstStyle/>
        <a:p>
          <a:endParaRPr lang="en-US"/>
        </a:p>
      </dgm:t>
    </dgm:pt>
    <dgm:pt modelId="{07F126BA-713D-EC4F-BA87-4EBB6456A620}" type="sibTrans" cxnId="{3C391585-ECD7-214B-96AE-65E6A2D61AF8}">
      <dgm:prSet/>
      <dgm:spPr/>
      <dgm:t>
        <a:bodyPr/>
        <a:lstStyle/>
        <a:p>
          <a:endParaRPr lang="en-US"/>
        </a:p>
      </dgm:t>
    </dgm:pt>
    <dgm:pt modelId="{B9865C6C-8E3D-BB49-B80C-A3CD1FB674E0}" type="pres">
      <dgm:prSet presAssocID="{BEE389E9-28FE-134F-B978-19B22258D55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C4C5D27-5AE2-134C-9973-2085053E7F63}" type="pres">
      <dgm:prSet presAssocID="{1C474A8D-F192-814C-92CF-DD288430FE7C}" presName="hierRoot1" presStyleCnt="0">
        <dgm:presLayoutVars>
          <dgm:hierBranch val="init"/>
        </dgm:presLayoutVars>
      </dgm:prSet>
      <dgm:spPr/>
    </dgm:pt>
    <dgm:pt modelId="{77CD2228-9E89-9845-9AA9-4747F9DCE060}" type="pres">
      <dgm:prSet presAssocID="{1C474A8D-F192-814C-92CF-DD288430FE7C}" presName="rootComposite1" presStyleCnt="0"/>
      <dgm:spPr/>
    </dgm:pt>
    <dgm:pt modelId="{A520FB5A-8CBE-CD46-A4A9-605C0650383A}" type="pres">
      <dgm:prSet presAssocID="{1C474A8D-F192-814C-92CF-DD288430FE7C}" presName="rootText1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F3F2891-D0D6-DB4D-B329-63A8D544FF3F}" type="pres">
      <dgm:prSet presAssocID="{1C474A8D-F192-814C-92CF-DD288430FE7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0B19198-0A1A-CB4D-95F7-F1FAEC7A786E}" type="pres">
      <dgm:prSet presAssocID="{1C474A8D-F192-814C-92CF-DD288430FE7C}" presName="hierChild2" presStyleCnt="0"/>
      <dgm:spPr/>
    </dgm:pt>
    <dgm:pt modelId="{FE6E51D1-5357-404E-AF67-E713B7B492F7}" type="pres">
      <dgm:prSet presAssocID="{553A9ACD-94B4-9A40-B7A5-25386C4857C7}" presName="Name37" presStyleLbl="parChTrans1D2" presStyleIdx="0" presStyleCnt="6"/>
      <dgm:spPr/>
      <dgm:t>
        <a:bodyPr/>
        <a:lstStyle/>
        <a:p>
          <a:endParaRPr lang="en-US"/>
        </a:p>
      </dgm:t>
    </dgm:pt>
    <dgm:pt modelId="{C41063D9-682E-F142-8C6B-DEC1502FEBF7}" type="pres">
      <dgm:prSet presAssocID="{61335BC6-98C2-CD4D-AE9A-08C5ADEB4174}" presName="hierRoot2" presStyleCnt="0">
        <dgm:presLayoutVars>
          <dgm:hierBranch val="init"/>
        </dgm:presLayoutVars>
      </dgm:prSet>
      <dgm:spPr/>
    </dgm:pt>
    <dgm:pt modelId="{58228028-7725-9248-94AD-B479A712E062}" type="pres">
      <dgm:prSet presAssocID="{61335BC6-98C2-CD4D-AE9A-08C5ADEB4174}" presName="rootComposite" presStyleCnt="0"/>
      <dgm:spPr/>
    </dgm:pt>
    <dgm:pt modelId="{69079B70-C4CB-5840-B2F5-3A3B48A93D28}" type="pres">
      <dgm:prSet presAssocID="{61335BC6-98C2-CD4D-AE9A-08C5ADEB4174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73199E-14DD-AB45-ABAD-6554C738EEDC}" type="pres">
      <dgm:prSet presAssocID="{61335BC6-98C2-CD4D-AE9A-08C5ADEB4174}" presName="rootConnector" presStyleLbl="node2" presStyleIdx="0" presStyleCnt="5"/>
      <dgm:spPr/>
      <dgm:t>
        <a:bodyPr/>
        <a:lstStyle/>
        <a:p>
          <a:endParaRPr lang="en-US"/>
        </a:p>
      </dgm:t>
    </dgm:pt>
    <dgm:pt modelId="{238383F9-C464-904A-A262-12BB051665ED}" type="pres">
      <dgm:prSet presAssocID="{61335BC6-98C2-CD4D-AE9A-08C5ADEB4174}" presName="hierChild4" presStyleCnt="0"/>
      <dgm:spPr/>
    </dgm:pt>
    <dgm:pt modelId="{2A936524-C516-5A4F-A128-BAFB6A00AA8E}" type="pres">
      <dgm:prSet presAssocID="{61335BC6-98C2-CD4D-AE9A-08C5ADEB4174}" presName="hierChild5" presStyleCnt="0"/>
      <dgm:spPr/>
    </dgm:pt>
    <dgm:pt modelId="{96B4C4F6-7315-8C43-A85C-8698DB2ECD87}" type="pres">
      <dgm:prSet presAssocID="{E8BCB3BD-C17F-474D-9B5A-C5665C345C8B}" presName="Name37" presStyleLbl="parChTrans1D2" presStyleIdx="1" presStyleCnt="6"/>
      <dgm:spPr/>
      <dgm:t>
        <a:bodyPr/>
        <a:lstStyle/>
        <a:p>
          <a:endParaRPr lang="en-US"/>
        </a:p>
      </dgm:t>
    </dgm:pt>
    <dgm:pt modelId="{F522CED7-8996-134C-8364-3A95F5C24245}" type="pres">
      <dgm:prSet presAssocID="{8125309D-D1DD-0045-9041-172504669CDD}" presName="hierRoot2" presStyleCnt="0">
        <dgm:presLayoutVars>
          <dgm:hierBranch val="init"/>
        </dgm:presLayoutVars>
      </dgm:prSet>
      <dgm:spPr/>
    </dgm:pt>
    <dgm:pt modelId="{B9B678E0-91D3-EE44-B867-04897469538C}" type="pres">
      <dgm:prSet presAssocID="{8125309D-D1DD-0045-9041-172504669CDD}" presName="rootComposite" presStyleCnt="0"/>
      <dgm:spPr/>
    </dgm:pt>
    <dgm:pt modelId="{0C4A47A6-EA4E-934C-A6A3-D4109E995B39}" type="pres">
      <dgm:prSet presAssocID="{8125309D-D1DD-0045-9041-172504669CDD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D6B9BE1-673B-564B-9FA6-6D21DAED9E67}" type="pres">
      <dgm:prSet presAssocID="{8125309D-D1DD-0045-9041-172504669CDD}" presName="rootConnector" presStyleLbl="node2" presStyleIdx="1" presStyleCnt="5"/>
      <dgm:spPr/>
      <dgm:t>
        <a:bodyPr/>
        <a:lstStyle/>
        <a:p>
          <a:endParaRPr lang="en-US"/>
        </a:p>
      </dgm:t>
    </dgm:pt>
    <dgm:pt modelId="{A7EB1AB7-0B8A-7540-95C9-96D808386F52}" type="pres">
      <dgm:prSet presAssocID="{8125309D-D1DD-0045-9041-172504669CDD}" presName="hierChild4" presStyleCnt="0"/>
      <dgm:spPr/>
    </dgm:pt>
    <dgm:pt modelId="{F684D1F0-B7BC-4145-96DE-24879A85EBE3}" type="pres">
      <dgm:prSet presAssocID="{8125309D-D1DD-0045-9041-172504669CDD}" presName="hierChild5" presStyleCnt="0"/>
      <dgm:spPr/>
    </dgm:pt>
    <dgm:pt modelId="{C514E18F-D9C1-4442-991B-DF31530792FC}" type="pres">
      <dgm:prSet presAssocID="{AD8D6BE2-5677-DB4D-B12B-420A52007331}" presName="Name37" presStyleLbl="parChTrans1D2" presStyleIdx="2" presStyleCnt="6"/>
      <dgm:spPr/>
      <dgm:t>
        <a:bodyPr/>
        <a:lstStyle/>
        <a:p>
          <a:endParaRPr lang="en-US"/>
        </a:p>
      </dgm:t>
    </dgm:pt>
    <dgm:pt modelId="{97505490-09ED-B441-BAF5-EDA5271859CE}" type="pres">
      <dgm:prSet presAssocID="{A600F3FC-EF60-8F4B-A7D4-C4C9CA22124F}" presName="hierRoot2" presStyleCnt="0">
        <dgm:presLayoutVars>
          <dgm:hierBranch val="init"/>
        </dgm:presLayoutVars>
      </dgm:prSet>
      <dgm:spPr/>
    </dgm:pt>
    <dgm:pt modelId="{A4C6B56D-B8D5-C04C-81FA-697EDDC248D7}" type="pres">
      <dgm:prSet presAssocID="{A600F3FC-EF60-8F4B-A7D4-C4C9CA22124F}" presName="rootComposite" presStyleCnt="0"/>
      <dgm:spPr/>
    </dgm:pt>
    <dgm:pt modelId="{1CC6F68D-5C30-A24A-96FD-27C86639CEAB}" type="pres">
      <dgm:prSet presAssocID="{A600F3FC-EF60-8F4B-A7D4-C4C9CA22124F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1E2868F-7397-B94F-8711-C99C23ED2924}" type="pres">
      <dgm:prSet presAssocID="{A600F3FC-EF60-8F4B-A7D4-C4C9CA22124F}" presName="rootConnector" presStyleLbl="node2" presStyleIdx="2" presStyleCnt="5"/>
      <dgm:spPr/>
      <dgm:t>
        <a:bodyPr/>
        <a:lstStyle/>
        <a:p>
          <a:endParaRPr lang="en-US"/>
        </a:p>
      </dgm:t>
    </dgm:pt>
    <dgm:pt modelId="{E7B71A96-02E3-E642-BCBB-61C5897B78B9}" type="pres">
      <dgm:prSet presAssocID="{A600F3FC-EF60-8F4B-A7D4-C4C9CA22124F}" presName="hierChild4" presStyleCnt="0"/>
      <dgm:spPr/>
    </dgm:pt>
    <dgm:pt modelId="{21E6EACC-722D-F441-AA0B-0808642D5784}" type="pres">
      <dgm:prSet presAssocID="{A600F3FC-EF60-8F4B-A7D4-C4C9CA22124F}" presName="hierChild5" presStyleCnt="0"/>
      <dgm:spPr/>
    </dgm:pt>
    <dgm:pt modelId="{8F96F9A9-4FFD-834B-BD2D-358903BA73B7}" type="pres">
      <dgm:prSet presAssocID="{7EBF9C51-61A1-4A43-A252-1973784CB622}" presName="Name37" presStyleLbl="parChTrans1D2" presStyleIdx="3" presStyleCnt="6"/>
      <dgm:spPr/>
      <dgm:t>
        <a:bodyPr/>
        <a:lstStyle/>
        <a:p>
          <a:endParaRPr lang="en-US"/>
        </a:p>
      </dgm:t>
    </dgm:pt>
    <dgm:pt modelId="{02500038-337A-2346-ABBA-EDAD8268EB9A}" type="pres">
      <dgm:prSet presAssocID="{E048DCF9-4024-D945-8D93-82041DDC6992}" presName="hierRoot2" presStyleCnt="0">
        <dgm:presLayoutVars>
          <dgm:hierBranch val="init"/>
        </dgm:presLayoutVars>
      </dgm:prSet>
      <dgm:spPr/>
    </dgm:pt>
    <dgm:pt modelId="{CB02671B-1576-3446-83A9-E30F369FB304}" type="pres">
      <dgm:prSet presAssocID="{E048DCF9-4024-D945-8D93-82041DDC6992}" presName="rootComposite" presStyleCnt="0"/>
      <dgm:spPr/>
    </dgm:pt>
    <dgm:pt modelId="{FBCFD3F2-7922-BC4B-8C11-0636A42295D3}" type="pres">
      <dgm:prSet presAssocID="{E048DCF9-4024-D945-8D93-82041DDC6992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73CCDB0-C54A-A146-9A95-C54887D3A9C1}" type="pres">
      <dgm:prSet presAssocID="{E048DCF9-4024-D945-8D93-82041DDC6992}" presName="rootConnector" presStyleLbl="node2" presStyleIdx="3" presStyleCnt="5"/>
      <dgm:spPr/>
      <dgm:t>
        <a:bodyPr/>
        <a:lstStyle/>
        <a:p>
          <a:endParaRPr lang="en-US"/>
        </a:p>
      </dgm:t>
    </dgm:pt>
    <dgm:pt modelId="{9BEBB630-5488-2D44-93A6-AB4D80EEC5A4}" type="pres">
      <dgm:prSet presAssocID="{E048DCF9-4024-D945-8D93-82041DDC6992}" presName="hierChild4" presStyleCnt="0"/>
      <dgm:spPr/>
    </dgm:pt>
    <dgm:pt modelId="{3418CA35-28E1-B64A-B1FE-BA5B96A2CF33}" type="pres">
      <dgm:prSet presAssocID="{AA74F716-F34A-654A-AB29-9A687B73681A}" presName="Name37" presStyleLbl="parChTrans1D3" presStyleIdx="0" presStyleCnt="1"/>
      <dgm:spPr/>
      <dgm:t>
        <a:bodyPr/>
        <a:lstStyle/>
        <a:p>
          <a:endParaRPr lang="en-US"/>
        </a:p>
      </dgm:t>
    </dgm:pt>
    <dgm:pt modelId="{E8357FD8-4921-2D44-819C-EB4DF143195B}" type="pres">
      <dgm:prSet presAssocID="{2B25B261-35DE-B046-A772-92E8E60DDDA4}" presName="hierRoot2" presStyleCnt="0">
        <dgm:presLayoutVars>
          <dgm:hierBranch val="init"/>
        </dgm:presLayoutVars>
      </dgm:prSet>
      <dgm:spPr/>
    </dgm:pt>
    <dgm:pt modelId="{F10AB179-66DF-C441-B6C5-1A0943D28969}" type="pres">
      <dgm:prSet presAssocID="{2B25B261-35DE-B046-A772-92E8E60DDDA4}" presName="rootComposite" presStyleCnt="0"/>
      <dgm:spPr/>
    </dgm:pt>
    <dgm:pt modelId="{AD1BD336-7A39-8540-974E-6F14CD948EE0}" type="pres">
      <dgm:prSet presAssocID="{2B25B261-35DE-B046-A772-92E8E60DDDA4}" presName="rootText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4246E6-7817-E147-A72C-9032517D30FA}" type="pres">
      <dgm:prSet presAssocID="{2B25B261-35DE-B046-A772-92E8E60DDDA4}" presName="rootConnector" presStyleLbl="node3" presStyleIdx="0" presStyleCnt="1"/>
      <dgm:spPr/>
      <dgm:t>
        <a:bodyPr/>
        <a:lstStyle/>
        <a:p>
          <a:endParaRPr lang="en-US"/>
        </a:p>
      </dgm:t>
    </dgm:pt>
    <dgm:pt modelId="{AD9BCBCC-655F-8F4E-B6D4-A253C12C3E96}" type="pres">
      <dgm:prSet presAssocID="{2B25B261-35DE-B046-A772-92E8E60DDDA4}" presName="hierChild4" presStyleCnt="0"/>
      <dgm:spPr/>
    </dgm:pt>
    <dgm:pt modelId="{4E6E3F8C-F90E-C044-AD9B-AE7A49FB3D52}" type="pres">
      <dgm:prSet presAssocID="{2B25B261-35DE-B046-A772-92E8E60DDDA4}" presName="hierChild5" presStyleCnt="0"/>
      <dgm:spPr/>
    </dgm:pt>
    <dgm:pt modelId="{973391F4-65F4-A646-9C1D-5E30FCF7FC0C}" type="pres">
      <dgm:prSet presAssocID="{E048DCF9-4024-D945-8D93-82041DDC6992}" presName="hierChild5" presStyleCnt="0"/>
      <dgm:spPr/>
    </dgm:pt>
    <dgm:pt modelId="{A409D09F-65C2-8742-A987-EC7911367B7B}" type="pres">
      <dgm:prSet presAssocID="{1C474A8D-F192-814C-92CF-DD288430FE7C}" presName="hierChild3" presStyleCnt="0"/>
      <dgm:spPr/>
    </dgm:pt>
    <dgm:pt modelId="{77F6BCAA-0E57-BE4D-A015-46C2C104098F}" type="pres">
      <dgm:prSet presAssocID="{9429750E-A7DE-FE47-BDB3-378EE9B7ECB1}" presName="Name111" presStyleLbl="parChTrans1D2" presStyleIdx="4" presStyleCnt="6"/>
      <dgm:spPr/>
      <dgm:t>
        <a:bodyPr/>
        <a:lstStyle/>
        <a:p>
          <a:endParaRPr lang="en-US"/>
        </a:p>
      </dgm:t>
    </dgm:pt>
    <dgm:pt modelId="{7F7B71DA-C119-A746-8D83-6A62D68C2B80}" type="pres">
      <dgm:prSet presAssocID="{2B442030-C875-5840-BEAE-FC432E689702}" presName="hierRoot3" presStyleCnt="0">
        <dgm:presLayoutVars>
          <dgm:hierBranch val="init"/>
        </dgm:presLayoutVars>
      </dgm:prSet>
      <dgm:spPr/>
    </dgm:pt>
    <dgm:pt modelId="{8B56AF2E-7282-7D4E-9618-D9231401B581}" type="pres">
      <dgm:prSet presAssocID="{2B442030-C875-5840-BEAE-FC432E689702}" presName="rootComposite3" presStyleCnt="0"/>
      <dgm:spPr/>
    </dgm:pt>
    <dgm:pt modelId="{DF67AE97-4F80-B74B-8C8E-90198A2BC127}" type="pres">
      <dgm:prSet presAssocID="{2B442030-C875-5840-BEAE-FC432E689702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DA65D0-A0E7-A148-9246-6C6A4B1F904D}" type="pres">
      <dgm:prSet presAssocID="{2B442030-C875-5840-BEAE-FC432E689702}" presName="rootConnector3" presStyleLbl="asst1" presStyleIdx="0" presStyleCnt="1"/>
      <dgm:spPr/>
      <dgm:t>
        <a:bodyPr/>
        <a:lstStyle/>
        <a:p>
          <a:endParaRPr lang="en-US"/>
        </a:p>
      </dgm:t>
    </dgm:pt>
    <dgm:pt modelId="{97290F7C-D9A4-3B45-8DCC-7D442F55752B}" type="pres">
      <dgm:prSet presAssocID="{2B442030-C875-5840-BEAE-FC432E689702}" presName="hierChild6" presStyleCnt="0"/>
      <dgm:spPr/>
    </dgm:pt>
    <dgm:pt modelId="{480DF111-5C35-DC48-B3E8-87ADB0764346}" type="pres">
      <dgm:prSet presAssocID="{2B442030-C875-5840-BEAE-FC432E689702}" presName="hierChild7" presStyleCnt="0"/>
      <dgm:spPr/>
    </dgm:pt>
    <dgm:pt modelId="{2E6E65E2-3AF8-FE40-89D6-9A4049D5CC64}" type="pres">
      <dgm:prSet presAssocID="{39A916CC-925B-9940-887E-529F2FB8FD56}" presName="hierRoot1" presStyleCnt="0">
        <dgm:presLayoutVars>
          <dgm:hierBranch val="init"/>
        </dgm:presLayoutVars>
      </dgm:prSet>
      <dgm:spPr/>
    </dgm:pt>
    <dgm:pt modelId="{F5072E41-6888-6246-8DD1-8A71DE48CD30}" type="pres">
      <dgm:prSet presAssocID="{39A916CC-925B-9940-887E-529F2FB8FD56}" presName="rootComposite1" presStyleCnt="0"/>
      <dgm:spPr/>
    </dgm:pt>
    <dgm:pt modelId="{14403A0D-1618-AB4D-B3B8-1B0B9E6DE312}" type="pres">
      <dgm:prSet presAssocID="{39A916CC-925B-9940-887E-529F2FB8FD56}" presName="rootText1" presStyleLbl="node0" presStyleIdx="1" presStyleCnt="2" custLinFactY="200000" custLinFactNeighborX="-31315" custLinFactNeighborY="2219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C6768B-C5D3-734C-BF82-825FC7933B23}" type="pres">
      <dgm:prSet presAssocID="{39A916CC-925B-9940-887E-529F2FB8FD5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C787286F-0FC4-7248-8BBD-65871CAB4D5E}" type="pres">
      <dgm:prSet presAssocID="{39A916CC-925B-9940-887E-529F2FB8FD56}" presName="hierChild2" presStyleCnt="0"/>
      <dgm:spPr/>
    </dgm:pt>
    <dgm:pt modelId="{5FF7C6AC-F17F-DA4A-BC05-68DC4FC5AAE1}" type="pres">
      <dgm:prSet presAssocID="{68952AA1-518C-5C4F-88DF-53902EC4228B}" presName="Name37" presStyleLbl="parChTrans1D2" presStyleIdx="5" presStyleCnt="6"/>
      <dgm:spPr/>
      <dgm:t>
        <a:bodyPr/>
        <a:lstStyle/>
        <a:p>
          <a:endParaRPr lang="en-US"/>
        </a:p>
      </dgm:t>
    </dgm:pt>
    <dgm:pt modelId="{D6380E59-6A5C-AF47-96EA-951797769367}" type="pres">
      <dgm:prSet presAssocID="{283656F1-759A-7341-BD34-6CFB87AF03C3}" presName="hierRoot2" presStyleCnt="0">
        <dgm:presLayoutVars>
          <dgm:hierBranch val="init"/>
        </dgm:presLayoutVars>
      </dgm:prSet>
      <dgm:spPr/>
    </dgm:pt>
    <dgm:pt modelId="{350BEC2D-DA7E-3248-BA2E-775081CAEFE3}" type="pres">
      <dgm:prSet presAssocID="{283656F1-759A-7341-BD34-6CFB87AF03C3}" presName="rootComposite" presStyleCnt="0"/>
      <dgm:spPr/>
    </dgm:pt>
    <dgm:pt modelId="{A728D1EB-664A-014B-BA9C-9187B91B31EE}" type="pres">
      <dgm:prSet presAssocID="{283656F1-759A-7341-BD34-6CFB87AF03C3}" presName="rootText" presStyleLbl="node2" presStyleIdx="4" presStyleCnt="5" custScaleX="129708" custScaleY="97447" custLinFactX="-67813" custLinFactY="100000" custLinFactNeighborX="-100000" custLinFactNeighborY="1824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1CF084-BAEB-3C4F-A9DA-3D290B7C4D39}" type="pres">
      <dgm:prSet presAssocID="{283656F1-759A-7341-BD34-6CFB87AF03C3}" presName="rootConnector" presStyleLbl="node2" presStyleIdx="4" presStyleCnt="5"/>
      <dgm:spPr/>
      <dgm:t>
        <a:bodyPr/>
        <a:lstStyle/>
        <a:p>
          <a:endParaRPr lang="en-US"/>
        </a:p>
      </dgm:t>
    </dgm:pt>
    <dgm:pt modelId="{0C0FC00C-2010-1446-8DB6-A6ADC6AED086}" type="pres">
      <dgm:prSet presAssocID="{283656F1-759A-7341-BD34-6CFB87AF03C3}" presName="hierChild4" presStyleCnt="0"/>
      <dgm:spPr/>
    </dgm:pt>
    <dgm:pt modelId="{8DECFB72-542E-604D-9644-7CAD91976F6F}" type="pres">
      <dgm:prSet presAssocID="{283656F1-759A-7341-BD34-6CFB87AF03C3}" presName="hierChild5" presStyleCnt="0"/>
      <dgm:spPr/>
    </dgm:pt>
    <dgm:pt modelId="{E8DC534A-EC93-7A47-B7D8-32CC76FCFC45}" type="pres">
      <dgm:prSet presAssocID="{39A916CC-925B-9940-887E-529F2FB8FD56}" presName="hierChild3" presStyleCnt="0"/>
      <dgm:spPr/>
    </dgm:pt>
  </dgm:ptLst>
  <dgm:cxnLst>
    <dgm:cxn modelId="{4A2955F4-BF39-2D40-A6E9-B193DDB51563}" srcId="{1C474A8D-F192-814C-92CF-DD288430FE7C}" destId="{E048DCF9-4024-D945-8D93-82041DDC6992}" srcOrd="4" destOrd="0" parTransId="{7EBF9C51-61A1-4A43-A252-1973784CB622}" sibTransId="{B76E8076-DB2B-7744-800A-AB1969904940}"/>
    <dgm:cxn modelId="{D2BCC27C-3DDA-D243-9733-2D9EBE2D160D}" type="presOf" srcId="{283656F1-759A-7341-BD34-6CFB87AF03C3}" destId="{E51CF084-BAEB-3C4F-A9DA-3D290B7C4D39}" srcOrd="1" destOrd="0" presId="urn:microsoft.com/office/officeart/2005/8/layout/orgChart1"/>
    <dgm:cxn modelId="{FEA4C391-AF46-1342-9184-65DE30511FEC}" type="presOf" srcId="{BEE389E9-28FE-134F-B978-19B22258D550}" destId="{B9865C6C-8E3D-BB49-B80C-A3CD1FB674E0}" srcOrd="0" destOrd="0" presId="urn:microsoft.com/office/officeart/2005/8/layout/orgChart1"/>
    <dgm:cxn modelId="{A258FC50-FCEF-0044-B7CE-6790693F9ADA}" type="presOf" srcId="{E048DCF9-4024-D945-8D93-82041DDC6992}" destId="{B73CCDB0-C54A-A146-9A95-C54887D3A9C1}" srcOrd="1" destOrd="0" presId="urn:microsoft.com/office/officeart/2005/8/layout/orgChart1"/>
    <dgm:cxn modelId="{B9E4DC58-3BED-3C46-A29E-12AC3FF287FE}" srcId="{1C474A8D-F192-814C-92CF-DD288430FE7C}" destId="{A600F3FC-EF60-8F4B-A7D4-C4C9CA22124F}" srcOrd="3" destOrd="0" parTransId="{AD8D6BE2-5677-DB4D-B12B-420A52007331}" sibTransId="{C525EE85-FBB8-064F-9064-A1CC477AD3E2}"/>
    <dgm:cxn modelId="{60D43122-FC52-364B-8EE4-51185FFB5561}" srcId="{1C474A8D-F192-814C-92CF-DD288430FE7C}" destId="{8125309D-D1DD-0045-9041-172504669CDD}" srcOrd="2" destOrd="0" parTransId="{E8BCB3BD-C17F-474D-9B5A-C5665C345C8B}" sibTransId="{4F73FE96-9D88-6F41-9CD7-F8542C3551FE}"/>
    <dgm:cxn modelId="{263B1AB2-B497-AE40-A39C-C0FA7F3FAA0E}" type="presOf" srcId="{1C474A8D-F192-814C-92CF-DD288430FE7C}" destId="{A520FB5A-8CBE-CD46-A4A9-605C0650383A}" srcOrd="0" destOrd="0" presId="urn:microsoft.com/office/officeart/2005/8/layout/orgChart1"/>
    <dgm:cxn modelId="{13CC5E2B-7A8E-1E43-8589-FA7DAAF58B4A}" type="presOf" srcId="{A600F3FC-EF60-8F4B-A7D4-C4C9CA22124F}" destId="{31E2868F-7397-B94F-8711-C99C23ED2924}" srcOrd="1" destOrd="0" presId="urn:microsoft.com/office/officeart/2005/8/layout/orgChart1"/>
    <dgm:cxn modelId="{792CE734-E1F2-9840-B7D5-C6AB9E8CC285}" srcId="{1C474A8D-F192-814C-92CF-DD288430FE7C}" destId="{2B442030-C875-5840-BEAE-FC432E689702}" srcOrd="0" destOrd="0" parTransId="{9429750E-A7DE-FE47-BDB3-378EE9B7ECB1}" sibTransId="{14FFDB70-7041-0C4A-B856-74FBA924BA1B}"/>
    <dgm:cxn modelId="{CF368DAA-D4A0-F54B-882D-B5D0879CFA10}" type="presOf" srcId="{E8BCB3BD-C17F-474D-9B5A-C5665C345C8B}" destId="{96B4C4F6-7315-8C43-A85C-8698DB2ECD87}" srcOrd="0" destOrd="0" presId="urn:microsoft.com/office/officeart/2005/8/layout/orgChart1"/>
    <dgm:cxn modelId="{BE9AD18B-86F4-B243-A0EA-8F50DC325771}" type="presOf" srcId="{39A916CC-925B-9940-887E-529F2FB8FD56}" destId="{83C6768B-C5D3-734C-BF82-825FC7933B23}" srcOrd="1" destOrd="0" presId="urn:microsoft.com/office/officeart/2005/8/layout/orgChart1"/>
    <dgm:cxn modelId="{F938FFAC-6160-064B-B3AE-EEAEA70A7DB5}" type="presOf" srcId="{61335BC6-98C2-CD4D-AE9A-08C5ADEB4174}" destId="{69079B70-C4CB-5840-B2F5-3A3B48A93D28}" srcOrd="0" destOrd="0" presId="urn:microsoft.com/office/officeart/2005/8/layout/orgChart1"/>
    <dgm:cxn modelId="{C627959C-946F-C541-B6AA-6F62E046874A}" type="presOf" srcId="{8125309D-D1DD-0045-9041-172504669CDD}" destId="{9D6B9BE1-673B-564B-9FA6-6D21DAED9E67}" srcOrd="1" destOrd="0" presId="urn:microsoft.com/office/officeart/2005/8/layout/orgChart1"/>
    <dgm:cxn modelId="{A3FD5DC6-1D4E-C54A-ACD7-C72147FB6915}" type="presOf" srcId="{2B442030-C875-5840-BEAE-FC432E689702}" destId="{5ADA65D0-A0E7-A148-9246-6C6A4B1F904D}" srcOrd="1" destOrd="0" presId="urn:microsoft.com/office/officeart/2005/8/layout/orgChart1"/>
    <dgm:cxn modelId="{9145B224-A9C3-734C-9F0E-BC230A5C7315}" srcId="{E048DCF9-4024-D945-8D93-82041DDC6992}" destId="{2B25B261-35DE-B046-A772-92E8E60DDDA4}" srcOrd="0" destOrd="0" parTransId="{AA74F716-F34A-654A-AB29-9A687B73681A}" sibTransId="{C085E59E-0BBA-9340-B431-19D0408BD704}"/>
    <dgm:cxn modelId="{6BE52614-5CB0-1A44-96A8-78C83E7CFE0F}" type="presOf" srcId="{AD8D6BE2-5677-DB4D-B12B-420A52007331}" destId="{C514E18F-D9C1-4442-991B-DF31530792FC}" srcOrd="0" destOrd="0" presId="urn:microsoft.com/office/officeart/2005/8/layout/orgChart1"/>
    <dgm:cxn modelId="{CBF17349-AAC8-6041-BF8C-DDBBEE0C2F03}" type="presOf" srcId="{2B442030-C875-5840-BEAE-FC432E689702}" destId="{DF67AE97-4F80-B74B-8C8E-90198A2BC127}" srcOrd="0" destOrd="0" presId="urn:microsoft.com/office/officeart/2005/8/layout/orgChart1"/>
    <dgm:cxn modelId="{C2132BA9-83CF-324B-BD36-9313D0EFB064}" type="presOf" srcId="{39A916CC-925B-9940-887E-529F2FB8FD56}" destId="{14403A0D-1618-AB4D-B3B8-1B0B9E6DE312}" srcOrd="0" destOrd="0" presId="urn:microsoft.com/office/officeart/2005/8/layout/orgChart1"/>
    <dgm:cxn modelId="{D6ECFD9E-E178-FF46-B963-D3C142BB0A23}" type="presOf" srcId="{9429750E-A7DE-FE47-BDB3-378EE9B7ECB1}" destId="{77F6BCAA-0E57-BE4D-A015-46C2C104098F}" srcOrd="0" destOrd="0" presId="urn:microsoft.com/office/officeart/2005/8/layout/orgChart1"/>
    <dgm:cxn modelId="{3CF108A7-EA9A-704A-9BA0-45A63E7FA632}" type="presOf" srcId="{AA74F716-F34A-654A-AB29-9A687B73681A}" destId="{3418CA35-28E1-B64A-B1FE-BA5B96A2CF33}" srcOrd="0" destOrd="0" presId="urn:microsoft.com/office/officeart/2005/8/layout/orgChart1"/>
    <dgm:cxn modelId="{F776B322-7141-2F4D-B5E9-D4C20481CED2}" type="presOf" srcId="{8125309D-D1DD-0045-9041-172504669CDD}" destId="{0C4A47A6-EA4E-934C-A6A3-D4109E995B39}" srcOrd="0" destOrd="0" presId="urn:microsoft.com/office/officeart/2005/8/layout/orgChart1"/>
    <dgm:cxn modelId="{3E868F54-217D-DD46-A8F1-07B97AB029EC}" type="presOf" srcId="{553A9ACD-94B4-9A40-B7A5-25386C4857C7}" destId="{FE6E51D1-5357-404E-AF67-E713B7B492F7}" srcOrd="0" destOrd="0" presId="urn:microsoft.com/office/officeart/2005/8/layout/orgChart1"/>
    <dgm:cxn modelId="{88A5B7AC-41F9-F247-AB8F-93238C13349C}" type="presOf" srcId="{7EBF9C51-61A1-4A43-A252-1973784CB622}" destId="{8F96F9A9-4FFD-834B-BD2D-358903BA73B7}" srcOrd="0" destOrd="0" presId="urn:microsoft.com/office/officeart/2005/8/layout/orgChart1"/>
    <dgm:cxn modelId="{8F05C2E9-AE18-1540-AC60-68FC70620F26}" type="presOf" srcId="{2B25B261-35DE-B046-A772-92E8E60DDDA4}" destId="{AD1BD336-7A39-8540-974E-6F14CD948EE0}" srcOrd="0" destOrd="0" presId="urn:microsoft.com/office/officeart/2005/8/layout/orgChart1"/>
    <dgm:cxn modelId="{7A75CFF7-E03A-7B47-A56C-AA422C994DFC}" type="presOf" srcId="{1C474A8D-F192-814C-92CF-DD288430FE7C}" destId="{3F3F2891-D0D6-DB4D-B329-63A8D544FF3F}" srcOrd="1" destOrd="0" presId="urn:microsoft.com/office/officeart/2005/8/layout/orgChart1"/>
    <dgm:cxn modelId="{5EB6C369-FF70-6747-949A-B997DD3AEBDB}" type="presOf" srcId="{2B25B261-35DE-B046-A772-92E8E60DDDA4}" destId="{6D4246E6-7817-E147-A72C-9032517D30FA}" srcOrd="1" destOrd="0" presId="urn:microsoft.com/office/officeart/2005/8/layout/orgChart1"/>
    <dgm:cxn modelId="{592D4EA9-6339-854C-B787-0E7CEF4527F1}" srcId="{BEE389E9-28FE-134F-B978-19B22258D550}" destId="{1C474A8D-F192-814C-92CF-DD288430FE7C}" srcOrd="0" destOrd="0" parTransId="{D033AB46-9A1A-974F-A967-61B3166262C9}" sibTransId="{1998A74D-640D-594B-A430-DF7E3D571084}"/>
    <dgm:cxn modelId="{3B4734A2-F7EB-E74A-94A0-9A36642616CB}" type="presOf" srcId="{61335BC6-98C2-CD4D-AE9A-08C5ADEB4174}" destId="{E273199E-14DD-AB45-ABAD-6554C738EEDC}" srcOrd="1" destOrd="0" presId="urn:microsoft.com/office/officeart/2005/8/layout/orgChart1"/>
    <dgm:cxn modelId="{EE756377-F3A5-894C-AC71-AA2B3E8C7B76}" type="presOf" srcId="{E048DCF9-4024-D945-8D93-82041DDC6992}" destId="{FBCFD3F2-7922-BC4B-8C11-0636A42295D3}" srcOrd="0" destOrd="0" presId="urn:microsoft.com/office/officeart/2005/8/layout/orgChart1"/>
    <dgm:cxn modelId="{183F95B9-17B6-6542-8AE5-A607668FB546}" srcId="{1C474A8D-F192-814C-92CF-DD288430FE7C}" destId="{61335BC6-98C2-CD4D-AE9A-08C5ADEB4174}" srcOrd="1" destOrd="0" parTransId="{553A9ACD-94B4-9A40-B7A5-25386C4857C7}" sibTransId="{F2F01449-E4B8-EC4A-8C89-A1422D7D0696}"/>
    <dgm:cxn modelId="{ECB07808-EF93-804F-81C3-890D6D0BE3F7}" type="presOf" srcId="{283656F1-759A-7341-BD34-6CFB87AF03C3}" destId="{A728D1EB-664A-014B-BA9C-9187B91B31EE}" srcOrd="0" destOrd="0" presId="urn:microsoft.com/office/officeart/2005/8/layout/orgChart1"/>
    <dgm:cxn modelId="{3C391585-ECD7-214B-96AE-65E6A2D61AF8}" srcId="{39A916CC-925B-9940-887E-529F2FB8FD56}" destId="{283656F1-759A-7341-BD34-6CFB87AF03C3}" srcOrd="0" destOrd="0" parTransId="{68952AA1-518C-5C4F-88DF-53902EC4228B}" sibTransId="{07F126BA-713D-EC4F-BA87-4EBB6456A620}"/>
    <dgm:cxn modelId="{9E8C0FD2-F332-5E42-A1D9-B01BAE16E374}" type="presOf" srcId="{A600F3FC-EF60-8F4B-A7D4-C4C9CA22124F}" destId="{1CC6F68D-5C30-A24A-96FD-27C86639CEAB}" srcOrd="0" destOrd="0" presId="urn:microsoft.com/office/officeart/2005/8/layout/orgChart1"/>
    <dgm:cxn modelId="{50A99450-1791-E74E-AC84-E293163626C5}" srcId="{BEE389E9-28FE-134F-B978-19B22258D550}" destId="{39A916CC-925B-9940-887E-529F2FB8FD56}" srcOrd="1" destOrd="0" parTransId="{13B34496-9EAF-2A41-BC46-673B540F4AE6}" sibTransId="{61BF62A8-F277-9042-A4F6-56C106757BDD}"/>
    <dgm:cxn modelId="{1AF19F49-57A3-A641-98CE-F6AC34F89921}" type="presOf" srcId="{68952AA1-518C-5C4F-88DF-53902EC4228B}" destId="{5FF7C6AC-F17F-DA4A-BC05-68DC4FC5AAE1}" srcOrd="0" destOrd="0" presId="urn:microsoft.com/office/officeart/2005/8/layout/orgChart1"/>
    <dgm:cxn modelId="{32703044-9AE1-FD41-8975-6C4FF38438B0}" type="presParOf" srcId="{B9865C6C-8E3D-BB49-B80C-A3CD1FB674E0}" destId="{CC4C5D27-5AE2-134C-9973-2085053E7F63}" srcOrd="0" destOrd="0" presId="urn:microsoft.com/office/officeart/2005/8/layout/orgChart1"/>
    <dgm:cxn modelId="{BE8F374D-8015-C641-9097-360F9F21BB07}" type="presParOf" srcId="{CC4C5D27-5AE2-134C-9973-2085053E7F63}" destId="{77CD2228-9E89-9845-9AA9-4747F9DCE060}" srcOrd="0" destOrd="0" presId="urn:microsoft.com/office/officeart/2005/8/layout/orgChart1"/>
    <dgm:cxn modelId="{96CC650D-26FA-9F47-AFA0-67052FA6FE23}" type="presParOf" srcId="{77CD2228-9E89-9845-9AA9-4747F9DCE060}" destId="{A520FB5A-8CBE-CD46-A4A9-605C0650383A}" srcOrd="0" destOrd="0" presId="urn:microsoft.com/office/officeart/2005/8/layout/orgChart1"/>
    <dgm:cxn modelId="{22945B30-2A36-8949-B2F9-920D8D777183}" type="presParOf" srcId="{77CD2228-9E89-9845-9AA9-4747F9DCE060}" destId="{3F3F2891-D0D6-DB4D-B329-63A8D544FF3F}" srcOrd="1" destOrd="0" presId="urn:microsoft.com/office/officeart/2005/8/layout/orgChart1"/>
    <dgm:cxn modelId="{65D4E5C9-D7C8-DD4F-83C7-87244BCAAA90}" type="presParOf" srcId="{CC4C5D27-5AE2-134C-9973-2085053E7F63}" destId="{50B19198-0A1A-CB4D-95F7-F1FAEC7A786E}" srcOrd="1" destOrd="0" presId="urn:microsoft.com/office/officeart/2005/8/layout/orgChart1"/>
    <dgm:cxn modelId="{E37E8C74-18E4-9A41-B2A4-A1718DE73E04}" type="presParOf" srcId="{50B19198-0A1A-CB4D-95F7-F1FAEC7A786E}" destId="{FE6E51D1-5357-404E-AF67-E713B7B492F7}" srcOrd="0" destOrd="0" presId="urn:microsoft.com/office/officeart/2005/8/layout/orgChart1"/>
    <dgm:cxn modelId="{67BE6276-0470-5E49-8B16-AD9457AD7781}" type="presParOf" srcId="{50B19198-0A1A-CB4D-95F7-F1FAEC7A786E}" destId="{C41063D9-682E-F142-8C6B-DEC1502FEBF7}" srcOrd="1" destOrd="0" presId="urn:microsoft.com/office/officeart/2005/8/layout/orgChart1"/>
    <dgm:cxn modelId="{9594F5BA-0176-7846-82C5-6C58AC0132BB}" type="presParOf" srcId="{C41063D9-682E-F142-8C6B-DEC1502FEBF7}" destId="{58228028-7725-9248-94AD-B479A712E062}" srcOrd="0" destOrd="0" presId="urn:microsoft.com/office/officeart/2005/8/layout/orgChart1"/>
    <dgm:cxn modelId="{9AB4A9BF-6AA0-A94B-958D-A9F95A2C7DD9}" type="presParOf" srcId="{58228028-7725-9248-94AD-B479A712E062}" destId="{69079B70-C4CB-5840-B2F5-3A3B48A93D28}" srcOrd="0" destOrd="0" presId="urn:microsoft.com/office/officeart/2005/8/layout/orgChart1"/>
    <dgm:cxn modelId="{D4B8ED6D-DDCF-4B45-8808-1D7A05CFB24D}" type="presParOf" srcId="{58228028-7725-9248-94AD-B479A712E062}" destId="{E273199E-14DD-AB45-ABAD-6554C738EEDC}" srcOrd="1" destOrd="0" presId="urn:microsoft.com/office/officeart/2005/8/layout/orgChart1"/>
    <dgm:cxn modelId="{7915B850-E99F-E64E-9AA5-73976DB38D7D}" type="presParOf" srcId="{C41063D9-682E-F142-8C6B-DEC1502FEBF7}" destId="{238383F9-C464-904A-A262-12BB051665ED}" srcOrd="1" destOrd="0" presId="urn:microsoft.com/office/officeart/2005/8/layout/orgChart1"/>
    <dgm:cxn modelId="{32CF2ABF-871F-5A4A-BC70-773502C09315}" type="presParOf" srcId="{C41063D9-682E-F142-8C6B-DEC1502FEBF7}" destId="{2A936524-C516-5A4F-A128-BAFB6A00AA8E}" srcOrd="2" destOrd="0" presId="urn:microsoft.com/office/officeart/2005/8/layout/orgChart1"/>
    <dgm:cxn modelId="{8772C39B-C4CF-7544-883D-78F0A544096D}" type="presParOf" srcId="{50B19198-0A1A-CB4D-95F7-F1FAEC7A786E}" destId="{96B4C4F6-7315-8C43-A85C-8698DB2ECD87}" srcOrd="2" destOrd="0" presId="urn:microsoft.com/office/officeart/2005/8/layout/orgChart1"/>
    <dgm:cxn modelId="{B7FC0CB6-98C1-DF4A-909B-A356705D44A8}" type="presParOf" srcId="{50B19198-0A1A-CB4D-95F7-F1FAEC7A786E}" destId="{F522CED7-8996-134C-8364-3A95F5C24245}" srcOrd="3" destOrd="0" presId="urn:microsoft.com/office/officeart/2005/8/layout/orgChart1"/>
    <dgm:cxn modelId="{95833F0E-C247-7445-95B0-E7B8F523B356}" type="presParOf" srcId="{F522CED7-8996-134C-8364-3A95F5C24245}" destId="{B9B678E0-91D3-EE44-B867-04897469538C}" srcOrd="0" destOrd="0" presId="urn:microsoft.com/office/officeart/2005/8/layout/orgChart1"/>
    <dgm:cxn modelId="{5C9AB279-5233-1A43-BFEA-355CF2E17909}" type="presParOf" srcId="{B9B678E0-91D3-EE44-B867-04897469538C}" destId="{0C4A47A6-EA4E-934C-A6A3-D4109E995B39}" srcOrd="0" destOrd="0" presId="urn:microsoft.com/office/officeart/2005/8/layout/orgChart1"/>
    <dgm:cxn modelId="{AA6133C1-7C2C-184D-B915-334F6ACA7EA3}" type="presParOf" srcId="{B9B678E0-91D3-EE44-B867-04897469538C}" destId="{9D6B9BE1-673B-564B-9FA6-6D21DAED9E67}" srcOrd="1" destOrd="0" presId="urn:microsoft.com/office/officeart/2005/8/layout/orgChart1"/>
    <dgm:cxn modelId="{A4CAA3E5-B414-AC47-A224-FFFB4D655AEC}" type="presParOf" srcId="{F522CED7-8996-134C-8364-3A95F5C24245}" destId="{A7EB1AB7-0B8A-7540-95C9-96D808386F52}" srcOrd="1" destOrd="0" presId="urn:microsoft.com/office/officeart/2005/8/layout/orgChart1"/>
    <dgm:cxn modelId="{AA3C66B0-A470-3D4E-8234-BD292C4294D1}" type="presParOf" srcId="{F522CED7-8996-134C-8364-3A95F5C24245}" destId="{F684D1F0-B7BC-4145-96DE-24879A85EBE3}" srcOrd="2" destOrd="0" presId="urn:microsoft.com/office/officeart/2005/8/layout/orgChart1"/>
    <dgm:cxn modelId="{2772AA9E-5877-EE43-AAA9-92BE15577E29}" type="presParOf" srcId="{50B19198-0A1A-CB4D-95F7-F1FAEC7A786E}" destId="{C514E18F-D9C1-4442-991B-DF31530792FC}" srcOrd="4" destOrd="0" presId="urn:microsoft.com/office/officeart/2005/8/layout/orgChart1"/>
    <dgm:cxn modelId="{AF9FD5D6-29E1-9244-AED5-99087848E8FD}" type="presParOf" srcId="{50B19198-0A1A-CB4D-95F7-F1FAEC7A786E}" destId="{97505490-09ED-B441-BAF5-EDA5271859CE}" srcOrd="5" destOrd="0" presId="urn:microsoft.com/office/officeart/2005/8/layout/orgChart1"/>
    <dgm:cxn modelId="{C2535693-E350-9B40-82DE-5291AD3E9417}" type="presParOf" srcId="{97505490-09ED-B441-BAF5-EDA5271859CE}" destId="{A4C6B56D-B8D5-C04C-81FA-697EDDC248D7}" srcOrd="0" destOrd="0" presId="urn:microsoft.com/office/officeart/2005/8/layout/orgChart1"/>
    <dgm:cxn modelId="{F3EDDFB2-471E-D24B-81D8-C5D2DB95C0CB}" type="presParOf" srcId="{A4C6B56D-B8D5-C04C-81FA-697EDDC248D7}" destId="{1CC6F68D-5C30-A24A-96FD-27C86639CEAB}" srcOrd="0" destOrd="0" presId="urn:microsoft.com/office/officeart/2005/8/layout/orgChart1"/>
    <dgm:cxn modelId="{86AE89B3-6271-D841-B59F-9D05F6082BBD}" type="presParOf" srcId="{A4C6B56D-B8D5-C04C-81FA-697EDDC248D7}" destId="{31E2868F-7397-B94F-8711-C99C23ED2924}" srcOrd="1" destOrd="0" presId="urn:microsoft.com/office/officeart/2005/8/layout/orgChart1"/>
    <dgm:cxn modelId="{A3F343D8-DCB7-8645-81CD-779049BD2338}" type="presParOf" srcId="{97505490-09ED-B441-BAF5-EDA5271859CE}" destId="{E7B71A96-02E3-E642-BCBB-61C5897B78B9}" srcOrd="1" destOrd="0" presId="urn:microsoft.com/office/officeart/2005/8/layout/orgChart1"/>
    <dgm:cxn modelId="{3703252C-B038-4249-A39B-7A0C759A7C29}" type="presParOf" srcId="{97505490-09ED-B441-BAF5-EDA5271859CE}" destId="{21E6EACC-722D-F441-AA0B-0808642D5784}" srcOrd="2" destOrd="0" presId="urn:microsoft.com/office/officeart/2005/8/layout/orgChart1"/>
    <dgm:cxn modelId="{8B88746F-16AE-AA4C-93F4-98F9AFFE8AE0}" type="presParOf" srcId="{50B19198-0A1A-CB4D-95F7-F1FAEC7A786E}" destId="{8F96F9A9-4FFD-834B-BD2D-358903BA73B7}" srcOrd="6" destOrd="0" presId="urn:microsoft.com/office/officeart/2005/8/layout/orgChart1"/>
    <dgm:cxn modelId="{A924A3E9-B2F4-6343-BE69-D171D44DA2F6}" type="presParOf" srcId="{50B19198-0A1A-CB4D-95F7-F1FAEC7A786E}" destId="{02500038-337A-2346-ABBA-EDAD8268EB9A}" srcOrd="7" destOrd="0" presId="urn:microsoft.com/office/officeart/2005/8/layout/orgChart1"/>
    <dgm:cxn modelId="{5040C0FB-4C5F-F240-AED7-7A301341DC0A}" type="presParOf" srcId="{02500038-337A-2346-ABBA-EDAD8268EB9A}" destId="{CB02671B-1576-3446-83A9-E30F369FB304}" srcOrd="0" destOrd="0" presId="urn:microsoft.com/office/officeart/2005/8/layout/orgChart1"/>
    <dgm:cxn modelId="{19422744-AC88-C04B-82E1-2ECC89E399C9}" type="presParOf" srcId="{CB02671B-1576-3446-83A9-E30F369FB304}" destId="{FBCFD3F2-7922-BC4B-8C11-0636A42295D3}" srcOrd="0" destOrd="0" presId="urn:microsoft.com/office/officeart/2005/8/layout/orgChart1"/>
    <dgm:cxn modelId="{0FD86B6D-0680-6241-83AC-7440FA486C9F}" type="presParOf" srcId="{CB02671B-1576-3446-83A9-E30F369FB304}" destId="{B73CCDB0-C54A-A146-9A95-C54887D3A9C1}" srcOrd="1" destOrd="0" presId="urn:microsoft.com/office/officeart/2005/8/layout/orgChart1"/>
    <dgm:cxn modelId="{785525EB-3784-214A-A847-CF32080E82BF}" type="presParOf" srcId="{02500038-337A-2346-ABBA-EDAD8268EB9A}" destId="{9BEBB630-5488-2D44-93A6-AB4D80EEC5A4}" srcOrd="1" destOrd="0" presId="urn:microsoft.com/office/officeart/2005/8/layout/orgChart1"/>
    <dgm:cxn modelId="{A3148768-6589-E84C-8C92-13B106EF9416}" type="presParOf" srcId="{9BEBB630-5488-2D44-93A6-AB4D80EEC5A4}" destId="{3418CA35-28E1-B64A-B1FE-BA5B96A2CF33}" srcOrd="0" destOrd="0" presId="urn:microsoft.com/office/officeart/2005/8/layout/orgChart1"/>
    <dgm:cxn modelId="{969FD4D0-D55F-DC4A-A2E8-B4919EC065B3}" type="presParOf" srcId="{9BEBB630-5488-2D44-93A6-AB4D80EEC5A4}" destId="{E8357FD8-4921-2D44-819C-EB4DF143195B}" srcOrd="1" destOrd="0" presId="urn:microsoft.com/office/officeart/2005/8/layout/orgChart1"/>
    <dgm:cxn modelId="{88FA229E-B761-6E46-B9D5-270D9D4C0BE0}" type="presParOf" srcId="{E8357FD8-4921-2D44-819C-EB4DF143195B}" destId="{F10AB179-66DF-C441-B6C5-1A0943D28969}" srcOrd="0" destOrd="0" presId="urn:microsoft.com/office/officeart/2005/8/layout/orgChart1"/>
    <dgm:cxn modelId="{D4897672-FC59-F44F-9483-161780F393F0}" type="presParOf" srcId="{F10AB179-66DF-C441-B6C5-1A0943D28969}" destId="{AD1BD336-7A39-8540-974E-6F14CD948EE0}" srcOrd="0" destOrd="0" presId="urn:microsoft.com/office/officeart/2005/8/layout/orgChart1"/>
    <dgm:cxn modelId="{0A2F7361-124E-504E-99CA-81BC38F6A8CB}" type="presParOf" srcId="{F10AB179-66DF-C441-B6C5-1A0943D28969}" destId="{6D4246E6-7817-E147-A72C-9032517D30FA}" srcOrd="1" destOrd="0" presId="urn:microsoft.com/office/officeart/2005/8/layout/orgChart1"/>
    <dgm:cxn modelId="{EA71883F-0E0B-EE42-B954-4406A55D7383}" type="presParOf" srcId="{E8357FD8-4921-2D44-819C-EB4DF143195B}" destId="{AD9BCBCC-655F-8F4E-B6D4-A253C12C3E96}" srcOrd="1" destOrd="0" presId="urn:microsoft.com/office/officeart/2005/8/layout/orgChart1"/>
    <dgm:cxn modelId="{53BED34E-6990-4540-8AB1-B53D2CD0C29C}" type="presParOf" srcId="{E8357FD8-4921-2D44-819C-EB4DF143195B}" destId="{4E6E3F8C-F90E-C044-AD9B-AE7A49FB3D52}" srcOrd="2" destOrd="0" presId="urn:microsoft.com/office/officeart/2005/8/layout/orgChart1"/>
    <dgm:cxn modelId="{E3FF2669-2C4A-E244-8BC4-01CDD441112E}" type="presParOf" srcId="{02500038-337A-2346-ABBA-EDAD8268EB9A}" destId="{973391F4-65F4-A646-9C1D-5E30FCF7FC0C}" srcOrd="2" destOrd="0" presId="urn:microsoft.com/office/officeart/2005/8/layout/orgChart1"/>
    <dgm:cxn modelId="{328039DB-B19A-D34E-A669-3DDF51053114}" type="presParOf" srcId="{CC4C5D27-5AE2-134C-9973-2085053E7F63}" destId="{A409D09F-65C2-8742-A987-EC7911367B7B}" srcOrd="2" destOrd="0" presId="urn:microsoft.com/office/officeart/2005/8/layout/orgChart1"/>
    <dgm:cxn modelId="{BFBCB230-0F50-2741-9C93-6B5D3CC7E186}" type="presParOf" srcId="{A409D09F-65C2-8742-A987-EC7911367B7B}" destId="{77F6BCAA-0E57-BE4D-A015-46C2C104098F}" srcOrd="0" destOrd="0" presId="urn:microsoft.com/office/officeart/2005/8/layout/orgChart1"/>
    <dgm:cxn modelId="{DF03FF12-A5C2-BD4D-9A28-B828618CBE7A}" type="presParOf" srcId="{A409D09F-65C2-8742-A987-EC7911367B7B}" destId="{7F7B71DA-C119-A746-8D83-6A62D68C2B80}" srcOrd="1" destOrd="0" presId="urn:microsoft.com/office/officeart/2005/8/layout/orgChart1"/>
    <dgm:cxn modelId="{2098D67E-347F-6E42-824E-E290ACCD9615}" type="presParOf" srcId="{7F7B71DA-C119-A746-8D83-6A62D68C2B80}" destId="{8B56AF2E-7282-7D4E-9618-D9231401B581}" srcOrd="0" destOrd="0" presId="urn:microsoft.com/office/officeart/2005/8/layout/orgChart1"/>
    <dgm:cxn modelId="{FDF1FB92-6702-D440-A2BC-4A6401113625}" type="presParOf" srcId="{8B56AF2E-7282-7D4E-9618-D9231401B581}" destId="{DF67AE97-4F80-B74B-8C8E-90198A2BC127}" srcOrd="0" destOrd="0" presId="urn:microsoft.com/office/officeart/2005/8/layout/orgChart1"/>
    <dgm:cxn modelId="{6E73B44A-C65B-EF46-8AB4-034F9FC4CCD3}" type="presParOf" srcId="{8B56AF2E-7282-7D4E-9618-D9231401B581}" destId="{5ADA65D0-A0E7-A148-9246-6C6A4B1F904D}" srcOrd="1" destOrd="0" presId="urn:microsoft.com/office/officeart/2005/8/layout/orgChart1"/>
    <dgm:cxn modelId="{B57BF0D0-1B9A-1242-A3F6-3BEDB0CA727E}" type="presParOf" srcId="{7F7B71DA-C119-A746-8D83-6A62D68C2B80}" destId="{97290F7C-D9A4-3B45-8DCC-7D442F55752B}" srcOrd="1" destOrd="0" presId="urn:microsoft.com/office/officeart/2005/8/layout/orgChart1"/>
    <dgm:cxn modelId="{32F73105-F3FF-E94B-ABAD-0C2F5EE74EDC}" type="presParOf" srcId="{7F7B71DA-C119-A746-8D83-6A62D68C2B80}" destId="{480DF111-5C35-DC48-B3E8-87ADB0764346}" srcOrd="2" destOrd="0" presId="urn:microsoft.com/office/officeart/2005/8/layout/orgChart1"/>
    <dgm:cxn modelId="{9C8A46A7-3C8A-D64D-A793-FD98D4D27CAD}" type="presParOf" srcId="{B9865C6C-8E3D-BB49-B80C-A3CD1FB674E0}" destId="{2E6E65E2-3AF8-FE40-89D6-9A4049D5CC64}" srcOrd="1" destOrd="0" presId="urn:microsoft.com/office/officeart/2005/8/layout/orgChart1"/>
    <dgm:cxn modelId="{51E633B4-0022-0748-973C-D1737635798C}" type="presParOf" srcId="{2E6E65E2-3AF8-FE40-89D6-9A4049D5CC64}" destId="{F5072E41-6888-6246-8DD1-8A71DE48CD30}" srcOrd="0" destOrd="0" presId="urn:microsoft.com/office/officeart/2005/8/layout/orgChart1"/>
    <dgm:cxn modelId="{1EF7AEA4-67A0-524A-9C62-7628496F015C}" type="presParOf" srcId="{F5072E41-6888-6246-8DD1-8A71DE48CD30}" destId="{14403A0D-1618-AB4D-B3B8-1B0B9E6DE312}" srcOrd="0" destOrd="0" presId="urn:microsoft.com/office/officeart/2005/8/layout/orgChart1"/>
    <dgm:cxn modelId="{83FD38C8-023D-2049-BD1A-9DF891BFA869}" type="presParOf" srcId="{F5072E41-6888-6246-8DD1-8A71DE48CD30}" destId="{83C6768B-C5D3-734C-BF82-825FC7933B23}" srcOrd="1" destOrd="0" presId="urn:microsoft.com/office/officeart/2005/8/layout/orgChart1"/>
    <dgm:cxn modelId="{83560BD0-929C-7340-92EA-80D37B7163A2}" type="presParOf" srcId="{2E6E65E2-3AF8-FE40-89D6-9A4049D5CC64}" destId="{C787286F-0FC4-7248-8BBD-65871CAB4D5E}" srcOrd="1" destOrd="0" presId="urn:microsoft.com/office/officeart/2005/8/layout/orgChart1"/>
    <dgm:cxn modelId="{B6FB8D9A-AC78-7045-86C1-DFB42B715CA1}" type="presParOf" srcId="{C787286F-0FC4-7248-8BBD-65871CAB4D5E}" destId="{5FF7C6AC-F17F-DA4A-BC05-68DC4FC5AAE1}" srcOrd="0" destOrd="0" presId="urn:microsoft.com/office/officeart/2005/8/layout/orgChart1"/>
    <dgm:cxn modelId="{CCAC3F87-06A5-1844-849C-4C1C06363778}" type="presParOf" srcId="{C787286F-0FC4-7248-8BBD-65871CAB4D5E}" destId="{D6380E59-6A5C-AF47-96EA-951797769367}" srcOrd="1" destOrd="0" presId="urn:microsoft.com/office/officeart/2005/8/layout/orgChart1"/>
    <dgm:cxn modelId="{38B73D84-C42D-8D4D-A253-30033DD156A1}" type="presParOf" srcId="{D6380E59-6A5C-AF47-96EA-951797769367}" destId="{350BEC2D-DA7E-3248-BA2E-775081CAEFE3}" srcOrd="0" destOrd="0" presId="urn:microsoft.com/office/officeart/2005/8/layout/orgChart1"/>
    <dgm:cxn modelId="{8BEA8716-F0F6-6F4E-A7EA-926CDD7F63F7}" type="presParOf" srcId="{350BEC2D-DA7E-3248-BA2E-775081CAEFE3}" destId="{A728D1EB-664A-014B-BA9C-9187B91B31EE}" srcOrd="0" destOrd="0" presId="urn:microsoft.com/office/officeart/2005/8/layout/orgChart1"/>
    <dgm:cxn modelId="{96E50A12-AE3F-3446-8D14-699645839E1A}" type="presParOf" srcId="{350BEC2D-DA7E-3248-BA2E-775081CAEFE3}" destId="{E51CF084-BAEB-3C4F-A9DA-3D290B7C4D39}" srcOrd="1" destOrd="0" presId="urn:microsoft.com/office/officeart/2005/8/layout/orgChart1"/>
    <dgm:cxn modelId="{1553A030-6347-8849-A7E5-6E0B8198D42C}" type="presParOf" srcId="{D6380E59-6A5C-AF47-96EA-951797769367}" destId="{0C0FC00C-2010-1446-8DB6-A6ADC6AED086}" srcOrd="1" destOrd="0" presId="urn:microsoft.com/office/officeart/2005/8/layout/orgChart1"/>
    <dgm:cxn modelId="{800359BE-6FF1-E340-B97B-4535766C8B46}" type="presParOf" srcId="{D6380E59-6A5C-AF47-96EA-951797769367}" destId="{8DECFB72-542E-604D-9644-7CAD91976F6F}" srcOrd="2" destOrd="0" presId="urn:microsoft.com/office/officeart/2005/8/layout/orgChart1"/>
    <dgm:cxn modelId="{F959F077-998D-EF4B-BA15-3742307982F7}" type="presParOf" srcId="{2E6E65E2-3AF8-FE40-89D6-9A4049D5CC64}" destId="{E8DC534A-EC93-7A47-B7D8-32CC76FCFC4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F7C6AC-F17F-DA4A-BC05-68DC4FC5AAE1}">
      <dsp:nvSpPr>
        <dsp:cNvPr id="0" name=""/>
        <dsp:cNvSpPr/>
      </dsp:nvSpPr>
      <dsp:spPr>
        <a:xfrm>
          <a:off x="3077810" y="4232012"/>
          <a:ext cx="2272612" cy="811218"/>
        </a:xfrm>
        <a:custGeom>
          <a:avLst/>
          <a:gdLst/>
          <a:ahLst/>
          <a:cxnLst/>
          <a:rect l="0" t="0" r="0" b="0"/>
          <a:pathLst>
            <a:path>
              <a:moveTo>
                <a:pt x="2272612" y="811218"/>
              </a:moveTo>
              <a:lnTo>
                <a:pt x="0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F6BCAA-0E57-BE4D-A015-46C2C104098F}">
      <dsp:nvSpPr>
        <dsp:cNvPr id="0" name=""/>
        <dsp:cNvSpPr/>
      </dsp:nvSpPr>
      <dsp:spPr>
        <a:xfrm>
          <a:off x="3682400" y="1530651"/>
          <a:ext cx="174818" cy="765873"/>
        </a:xfrm>
        <a:custGeom>
          <a:avLst/>
          <a:gdLst/>
          <a:ahLst/>
          <a:cxnLst/>
          <a:rect l="0" t="0" r="0" b="0"/>
          <a:pathLst>
            <a:path>
              <a:moveTo>
                <a:pt x="174818" y="0"/>
              </a:moveTo>
              <a:lnTo>
                <a:pt x="174818" y="765873"/>
              </a:lnTo>
              <a:lnTo>
                <a:pt x="0" y="76587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18CA35-28E1-B64A-B1FE-BA5B96A2CF33}">
      <dsp:nvSpPr>
        <dsp:cNvPr id="0" name=""/>
        <dsp:cNvSpPr/>
      </dsp:nvSpPr>
      <dsp:spPr>
        <a:xfrm>
          <a:off x="6213113" y="3894869"/>
          <a:ext cx="249741" cy="7658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5873"/>
              </a:lnTo>
              <a:lnTo>
                <a:pt x="249741" y="765873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6F9A9-4FFD-834B-BD2D-358903BA73B7}">
      <dsp:nvSpPr>
        <dsp:cNvPr id="0" name=""/>
        <dsp:cNvSpPr/>
      </dsp:nvSpPr>
      <dsp:spPr>
        <a:xfrm>
          <a:off x="3857219" y="1530651"/>
          <a:ext cx="3021870" cy="1531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6927"/>
              </a:lnTo>
              <a:lnTo>
                <a:pt x="3021870" y="1356927"/>
              </a:lnTo>
              <a:lnTo>
                <a:pt x="3021870" y="153174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4E18F-D9C1-4442-991B-DF31530792FC}">
      <dsp:nvSpPr>
        <dsp:cNvPr id="0" name=""/>
        <dsp:cNvSpPr/>
      </dsp:nvSpPr>
      <dsp:spPr>
        <a:xfrm>
          <a:off x="3857219" y="1530651"/>
          <a:ext cx="1007290" cy="1531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6927"/>
              </a:lnTo>
              <a:lnTo>
                <a:pt x="1007290" y="1356927"/>
              </a:lnTo>
              <a:lnTo>
                <a:pt x="1007290" y="153174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B4C4F6-7315-8C43-A85C-8698DB2ECD87}">
      <dsp:nvSpPr>
        <dsp:cNvPr id="0" name=""/>
        <dsp:cNvSpPr/>
      </dsp:nvSpPr>
      <dsp:spPr>
        <a:xfrm>
          <a:off x="2849929" y="1530651"/>
          <a:ext cx="1007290" cy="1531746"/>
        </a:xfrm>
        <a:custGeom>
          <a:avLst/>
          <a:gdLst/>
          <a:ahLst/>
          <a:cxnLst/>
          <a:rect l="0" t="0" r="0" b="0"/>
          <a:pathLst>
            <a:path>
              <a:moveTo>
                <a:pt x="1007290" y="0"/>
              </a:moveTo>
              <a:lnTo>
                <a:pt x="1007290" y="1356927"/>
              </a:lnTo>
              <a:lnTo>
                <a:pt x="0" y="1356927"/>
              </a:lnTo>
              <a:lnTo>
                <a:pt x="0" y="153174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6E51D1-5357-404E-AF67-E713B7B492F7}">
      <dsp:nvSpPr>
        <dsp:cNvPr id="0" name=""/>
        <dsp:cNvSpPr/>
      </dsp:nvSpPr>
      <dsp:spPr>
        <a:xfrm>
          <a:off x="835349" y="1530651"/>
          <a:ext cx="3021870" cy="1531746"/>
        </a:xfrm>
        <a:custGeom>
          <a:avLst/>
          <a:gdLst/>
          <a:ahLst/>
          <a:cxnLst/>
          <a:rect l="0" t="0" r="0" b="0"/>
          <a:pathLst>
            <a:path>
              <a:moveTo>
                <a:pt x="3021870" y="0"/>
              </a:moveTo>
              <a:lnTo>
                <a:pt x="3021870" y="1356927"/>
              </a:lnTo>
              <a:lnTo>
                <a:pt x="0" y="1356927"/>
              </a:lnTo>
              <a:lnTo>
                <a:pt x="0" y="153174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20FB5A-8CBE-CD46-A4A9-605C0650383A}">
      <dsp:nvSpPr>
        <dsp:cNvPr id="0" name=""/>
        <dsp:cNvSpPr/>
      </dsp:nvSpPr>
      <dsp:spPr>
        <a:xfrm>
          <a:off x="3024748" y="698180"/>
          <a:ext cx="1664942" cy="832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TeraScan</a:t>
          </a:r>
          <a:endParaRPr lang="en-US" sz="1700" kern="1200" dirty="0"/>
        </a:p>
      </dsp:txBody>
      <dsp:txXfrm>
        <a:off x="3024748" y="698180"/>
        <a:ext cx="1664942" cy="832471"/>
      </dsp:txXfrm>
    </dsp:sp>
    <dsp:sp modelId="{69079B70-C4CB-5840-B2F5-3A3B48A93D28}">
      <dsp:nvSpPr>
        <dsp:cNvPr id="0" name=""/>
        <dsp:cNvSpPr/>
      </dsp:nvSpPr>
      <dsp:spPr>
        <a:xfrm>
          <a:off x="2878" y="3062398"/>
          <a:ext cx="1664942" cy="832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" sz="1700" kern="1200" dirty="0" smtClean="0">
              <a:latin typeface="Times New Roman"/>
              <a:cs typeface="Times New Roman"/>
            </a:rPr>
            <a:t>Bit synchronizer</a:t>
          </a:r>
          <a:endParaRPr lang="en-US" sz="1700" kern="1200" dirty="0"/>
        </a:p>
      </dsp:txBody>
      <dsp:txXfrm>
        <a:off x="2878" y="3062398"/>
        <a:ext cx="1664942" cy="832471"/>
      </dsp:txXfrm>
    </dsp:sp>
    <dsp:sp modelId="{0C4A47A6-EA4E-934C-A6A3-D4109E995B39}">
      <dsp:nvSpPr>
        <dsp:cNvPr id="0" name=""/>
        <dsp:cNvSpPr/>
      </dsp:nvSpPr>
      <dsp:spPr>
        <a:xfrm>
          <a:off x="2017458" y="3062398"/>
          <a:ext cx="1664942" cy="832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" sz="1700" kern="1200" dirty="0" smtClean="0">
              <a:latin typeface="Times New Roman"/>
              <a:cs typeface="Times New Roman"/>
            </a:rPr>
            <a:t>Frame synchronizer</a:t>
          </a:r>
          <a:endParaRPr lang="en-US" sz="1700" kern="1200" dirty="0"/>
        </a:p>
      </dsp:txBody>
      <dsp:txXfrm>
        <a:off x="2017458" y="3062398"/>
        <a:ext cx="1664942" cy="832471"/>
      </dsp:txXfrm>
    </dsp:sp>
    <dsp:sp modelId="{1CC6F68D-5C30-A24A-96FD-27C86639CEAB}">
      <dsp:nvSpPr>
        <dsp:cNvPr id="0" name=""/>
        <dsp:cNvSpPr/>
      </dsp:nvSpPr>
      <dsp:spPr>
        <a:xfrm>
          <a:off x="4032038" y="3062398"/>
          <a:ext cx="1664942" cy="832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" sz="1700" kern="1200" dirty="0" smtClean="0">
              <a:latin typeface="Times New Roman"/>
              <a:cs typeface="Times New Roman"/>
            </a:rPr>
            <a:t>Antenna for satellite signal</a:t>
          </a:r>
          <a:endParaRPr lang="en-US" sz="1700" kern="1200" dirty="0"/>
        </a:p>
      </dsp:txBody>
      <dsp:txXfrm>
        <a:off x="4032038" y="3062398"/>
        <a:ext cx="1664942" cy="832471"/>
      </dsp:txXfrm>
    </dsp:sp>
    <dsp:sp modelId="{FBCFD3F2-7922-BC4B-8C11-0636A42295D3}">
      <dsp:nvSpPr>
        <dsp:cNvPr id="0" name=""/>
        <dsp:cNvSpPr/>
      </dsp:nvSpPr>
      <dsp:spPr>
        <a:xfrm>
          <a:off x="6046618" y="3062398"/>
          <a:ext cx="1664942" cy="832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" sz="1700" kern="1200" dirty="0" smtClean="0">
              <a:latin typeface="Times New Roman"/>
              <a:cs typeface="Times New Roman"/>
            </a:rPr>
            <a:t>Uninterruptible power supply (UPS)</a:t>
          </a:r>
          <a:endParaRPr lang="en-US" sz="1700" kern="1200" dirty="0"/>
        </a:p>
      </dsp:txBody>
      <dsp:txXfrm>
        <a:off x="6046618" y="3062398"/>
        <a:ext cx="1664942" cy="832471"/>
      </dsp:txXfrm>
    </dsp:sp>
    <dsp:sp modelId="{AD1BD336-7A39-8540-974E-6F14CD948EE0}">
      <dsp:nvSpPr>
        <dsp:cNvPr id="0" name=""/>
        <dsp:cNvSpPr/>
      </dsp:nvSpPr>
      <dsp:spPr>
        <a:xfrm>
          <a:off x="6462854" y="4244507"/>
          <a:ext cx="1664942" cy="832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" sz="1700" kern="1200" dirty="0" smtClean="0">
              <a:latin typeface="Times New Roman"/>
              <a:cs typeface="Times New Roman"/>
            </a:rPr>
            <a:t>Global Positioning System (GPS) antenna</a:t>
          </a:r>
          <a:endParaRPr lang="en-US" sz="1700" kern="1200" dirty="0"/>
        </a:p>
      </dsp:txBody>
      <dsp:txXfrm>
        <a:off x="6462854" y="4244507"/>
        <a:ext cx="1664942" cy="832471"/>
      </dsp:txXfrm>
    </dsp:sp>
    <dsp:sp modelId="{DF67AE97-4F80-B74B-8C8E-90198A2BC127}">
      <dsp:nvSpPr>
        <dsp:cNvPr id="0" name=""/>
        <dsp:cNvSpPr/>
      </dsp:nvSpPr>
      <dsp:spPr>
        <a:xfrm>
          <a:off x="2017458" y="1880289"/>
          <a:ext cx="1664942" cy="832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" sz="1700" kern="1200" dirty="0" smtClean="0">
              <a:latin typeface="Times New Roman"/>
              <a:cs typeface="Times New Roman"/>
            </a:rPr>
            <a:t>A interface</a:t>
          </a:r>
          <a:endParaRPr lang="en-US" sz="1700" kern="1200" dirty="0"/>
        </a:p>
      </dsp:txBody>
      <dsp:txXfrm>
        <a:off x="2017458" y="1880289"/>
        <a:ext cx="1664942" cy="832471"/>
      </dsp:txXfrm>
    </dsp:sp>
    <dsp:sp modelId="{14403A0D-1618-AB4D-B3B8-1B0B9E6DE312}">
      <dsp:nvSpPr>
        <dsp:cNvPr id="0" name=""/>
        <dsp:cNvSpPr/>
      </dsp:nvSpPr>
      <dsp:spPr>
        <a:xfrm>
          <a:off x="4517952" y="4210759"/>
          <a:ext cx="1664942" cy="832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" sz="1700" kern="1200" dirty="0" smtClean="0">
              <a:latin typeface="Times New Roman"/>
              <a:cs typeface="Times New Roman"/>
            </a:rPr>
            <a:t>Computer workstations with TeraScan software</a:t>
          </a:r>
        </a:p>
      </dsp:txBody>
      <dsp:txXfrm>
        <a:off x="4517952" y="4210759"/>
        <a:ext cx="1664942" cy="832471"/>
      </dsp:txXfrm>
    </dsp:sp>
    <dsp:sp modelId="{A728D1EB-664A-014B-BA9C-9187B91B31EE}">
      <dsp:nvSpPr>
        <dsp:cNvPr id="0" name=""/>
        <dsp:cNvSpPr/>
      </dsp:nvSpPr>
      <dsp:spPr>
        <a:xfrm>
          <a:off x="1998028" y="4232012"/>
          <a:ext cx="2159563" cy="81121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" sz="1700" kern="1200" dirty="0" smtClean="0">
              <a:latin typeface="Times New Roman"/>
              <a:cs typeface="Times New Roman"/>
            </a:rPr>
            <a:t>A receiver for tuning to the correct satellite and the sensor data</a:t>
          </a:r>
        </a:p>
      </dsp:txBody>
      <dsp:txXfrm>
        <a:off x="1998028" y="4232012"/>
        <a:ext cx="2159563" cy="8112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645292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dirty="0" smtClean="0"/>
              <a:t>Some of </a:t>
            </a:r>
            <a:r>
              <a:rPr lang="en-US" dirty="0" err="1" smtClean="0"/>
              <a:t>TeraSan</a:t>
            </a:r>
            <a:r>
              <a:rPr lang="en-US" baseline="0" dirty="0" smtClean="0"/>
              <a:t> commands are listed on this side. Now I will explain each one of them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US" b="1" dirty="0" smtClean="0"/>
              <a:t>The command </a:t>
            </a:r>
            <a:r>
              <a:rPr lang="en-US" b="1" dirty="0" err="1" smtClean="0"/>
              <a:t>thelp</a:t>
            </a:r>
            <a:r>
              <a:rPr lang="en-US" b="1" dirty="0" smtClean="0"/>
              <a:t> is</a:t>
            </a:r>
            <a:r>
              <a:rPr lang="en-US" b="1" baseline="0" dirty="0" smtClean="0"/>
              <a:t> used to open the help center, which provides the </a:t>
            </a:r>
            <a:r>
              <a:rPr lang="en-US" b="1" baseline="0" dirty="0" err="1" smtClean="0"/>
              <a:t>TeraScan</a:t>
            </a:r>
            <a:r>
              <a:rPr lang="en-US" b="1" baseline="0" dirty="0" smtClean="0"/>
              <a:t> Manual </a:t>
            </a:r>
            <a:endParaRPr lang="en" b="1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US" b="1" dirty="0" smtClean="0"/>
              <a:t>Launchpad</a:t>
            </a:r>
            <a:r>
              <a:rPr lang="en-US" b="1" baseline="0" dirty="0" smtClean="0"/>
              <a:t> leads to access of buttons to get to other software packages</a:t>
            </a:r>
            <a:endParaRPr lang="en" b="1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US" b="1" dirty="0" smtClean="0"/>
              <a:t>List schedule or</a:t>
            </a:r>
            <a:r>
              <a:rPr lang="en-US" b="1" baseline="0" dirty="0" smtClean="0"/>
              <a:t> </a:t>
            </a:r>
            <a:r>
              <a:rPr lang="en-US" b="1" dirty="0" err="1" smtClean="0"/>
              <a:t>listsched</a:t>
            </a:r>
            <a:r>
              <a:rPr lang="en-US" b="1" dirty="0" smtClean="0"/>
              <a:t> </a:t>
            </a:r>
            <a:r>
              <a:rPr lang="en-US" b="1" baseline="0" dirty="0" smtClean="0"/>
              <a:t> command is used to view the satellite schedule</a:t>
            </a:r>
            <a:endParaRPr lang="en" b="1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US" b="1" dirty="0" err="1" smtClean="0"/>
              <a:t>Trackeye</a:t>
            </a:r>
            <a:r>
              <a:rPr lang="en-US" b="1" baseline="0" dirty="0" smtClean="0"/>
              <a:t> full is used to watch a satellite pass come in.</a:t>
            </a:r>
            <a:endParaRPr lang="en" b="1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US" b="1" dirty="0" smtClean="0"/>
              <a:t>Satellite </a:t>
            </a:r>
            <a:r>
              <a:rPr lang="en-US" b="1" dirty="0" err="1" smtClean="0"/>
              <a:t>tv</a:t>
            </a:r>
            <a:r>
              <a:rPr lang="en-US" b="1" dirty="0" smtClean="0"/>
              <a:t> or </a:t>
            </a:r>
            <a:r>
              <a:rPr lang="en-US" b="1" dirty="0" err="1" smtClean="0"/>
              <a:t>Stv</a:t>
            </a:r>
            <a:r>
              <a:rPr lang="en-US" b="1" baseline="0" dirty="0" smtClean="0"/>
              <a:t> allows you to watch the data coming in raw and unreferenced. </a:t>
            </a:r>
            <a:endParaRPr lang="en" b="1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US" b="1" dirty="0" smtClean="0"/>
              <a:t>The</a:t>
            </a:r>
            <a:r>
              <a:rPr lang="en-US" b="1" baseline="0" dirty="0" smtClean="0"/>
              <a:t> command pulse is a display of information found in the processing log file</a:t>
            </a:r>
            <a:endParaRPr lang="en" b="1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US" b="1" dirty="0" smtClean="0"/>
              <a:t>AC gives you ground</a:t>
            </a:r>
            <a:r>
              <a:rPr lang="en-US" b="1" baseline="0" dirty="0" smtClean="0"/>
              <a:t> stations location and system information</a:t>
            </a:r>
            <a:endParaRPr lang="en" b="1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US" b="1" dirty="0" smtClean="0"/>
              <a:t>The </a:t>
            </a:r>
            <a:r>
              <a:rPr lang="en-US" b="1" dirty="0" err="1" smtClean="0"/>
              <a:t>Tvis</a:t>
            </a:r>
            <a:r>
              <a:rPr lang="en-US" b="1" dirty="0" smtClean="0"/>
              <a:t> command will open the  </a:t>
            </a:r>
            <a:r>
              <a:rPr lang="en-US" b="1" dirty="0" err="1" smtClean="0"/>
              <a:t>TeraVision</a:t>
            </a:r>
            <a:r>
              <a:rPr lang="en-US" b="1" baseline="0" dirty="0" smtClean="0"/>
              <a:t> software package</a:t>
            </a:r>
            <a:endParaRPr lang="en" b="1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US" b="1" dirty="0" smtClean="0"/>
              <a:t>List pass or </a:t>
            </a:r>
            <a:r>
              <a:rPr lang="en-US" b="1" dirty="0" err="1" smtClean="0"/>
              <a:t>Lspass</a:t>
            </a:r>
            <a:r>
              <a:rPr lang="en-US" b="1" dirty="0" smtClean="0"/>
              <a:t> gives you a list of recent</a:t>
            </a:r>
            <a:r>
              <a:rPr lang="en-US" b="1" baseline="0" dirty="0" smtClean="0"/>
              <a:t> data</a:t>
            </a:r>
            <a:r>
              <a:rPr lang="en-US" b="1" dirty="0" smtClean="0"/>
              <a:t> recordings</a:t>
            </a:r>
          </a:p>
          <a:p>
            <a:pPr lvl="0" rtl="0">
              <a:buNone/>
            </a:pPr>
            <a:endParaRPr lang="en" b="1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Created in 1982, </a:t>
            </a:r>
            <a:r>
              <a:rPr lang="en-US" sz="110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SeaSpace</a:t>
            </a:r>
            <a:r>
              <a:rPr lang="en-US" sz="110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one of the worlds leading remote sensing companies. Their work allows ground station images to be captured for further research. </a:t>
            </a:r>
            <a:endParaRPr lang="en" sz="1100" dirty="0" smtClean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dirty="0" smtClean="0"/>
              <a:t>In order for your </a:t>
            </a:r>
            <a:r>
              <a:rPr lang="en-US" dirty="0" err="1" smtClean="0"/>
              <a:t>TeraScan</a:t>
            </a:r>
            <a:r>
              <a:rPr lang="en-US" dirty="0" smtClean="0"/>
              <a:t> operating</a:t>
            </a:r>
            <a:r>
              <a:rPr lang="en-US" baseline="0" dirty="0" smtClean="0"/>
              <a:t> system to work affectively, you will need this list of things: </a:t>
            </a: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r>
              <a:rPr lang="en" sz="1100" dirty="0" smtClean="0">
                <a:latin typeface="Times New Roman"/>
                <a:cs typeface="Times New Roman"/>
              </a:rPr>
              <a:t>A interface</a:t>
            </a: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r>
              <a:rPr lang="en" sz="1100" dirty="0" smtClean="0">
                <a:latin typeface="Times New Roman"/>
                <a:cs typeface="Times New Roman"/>
              </a:rPr>
              <a:t>Bit synchronizer</a:t>
            </a: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r>
              <a:rPr lang="en" sz="1100" dirty="0" smtClean="0">
                <a:latin typeface="Times New Roman"/>
                <a:cs typeface="Times New Roman"/>
              </a:rPr>
              <a:t>Frame synchronizer</a:t>
            </a:r>
          </a:p>
          <a:p>
            <a:pPr marL="38100" lvl="0" indent="0" algn="ctr" rtl="0">
              <a:buClr>
                <a:schemeClr val="dk1"/>
              </a:buClr>
              <a:buSzPct val="277777"/>
              <a:buNone/>
            </a:pPr>
            <a:r>
              <a:rPr lang="en" sz="1100" dirty="0" smtClean="0">
                <a:latin typeface="Times New Roman"/>
                <a:cs typeface="Times New Roman"/>
              </a:rPr>
              <a:t>Antenna for satellite signal</a:t>
            </a: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r>
              <a:rPr lang="en" sz="1100" dirty="0" smtClean="0">
                <a:latin typeface="Times New Roman"/>
                <a:cs typeface="Times New Roman"/>
              </a:rPr>
              <a:t>Uninterruptible power supply (UPS)</a:t>
            </a:r>
            <a:endParaRPr lang="en-US" sz="1100" dirty="0" smtClean="0">
              <a:latin typeface="Times New Roman"/>
              <a:cs typeface="Times New Roman"/>
            </a:endParaRP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r>
              <a:rPr lang="en" sz="1100" dirty="0" smtClean="0">
                <a:latin typeface="Times New Roman"/>
                <a:cs typeface="Times New Roman"/>
              </a:rPr>
              <a:t>Global Positioning System (GPS) antenna</a:t>
            </a:r>
          </a:p>
          <a:p>
            <a:pPr marL="38100" lvl="0" indent="0" algn="ctr" rtl="0">
              <a:buClr>
                <a:schemeClr val="dk1"/>
              </a:buClr>
              <a:buSzPct val="277777"/>
              <a:buNone/>
            </a:pPr>
            <a:r>
              <a:rPr lang="en" sz="1100" dirty="0" smtClean="0">
                <a:latin typeface="Times New Roman"/>
                <a:cs typeface="Times New Roman"/>
              </a:rPr>
              <a:t>Computer workstations with TeraScan software</a:t>
            </a: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r>
              <a:rPr lang="en" sz="1100" dirty="0" smtClean="0">
                <a:latin typeface="Times New Roman"/>
                <a:cs typeface="Times New Roman"/>
              </a:rPr>
              <a:t>A receiver for tuning to the correct satellite and the sensor data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100" dirty="0" smtClean="0">
                <a:latin typeface="Times New Roman"/>
                <a:cs typeface="Times New Roman"/>
              </a:rPr>
              <a:t>SeaSpace supports TeraScan on two platforms which are </a:t>
            </a:r>
            <a:r>
              <a:rPr lang="en-US" sz="1100" dirty="0" err="1" smtClean="0">
                <a:latin typeface="Times New Roman"/>
                <a:cs typeface="Times New Roman"/>
              </a:rPr>
              <a:t>CentOS</a:t>
            </a:r>
            <a:r>
              <a:rPr lang="en-US" sz="1100" dirty="0" smtClean="0">
                <a:latin typeface="Times New Roman"/>
                <a:cs typeface="Times New Roman"/>
              </a:rPr>
              <a:t> </a:t>
            </a:r>
            <a:r>
              <a:rPr lang="en" sz="1100" dirty="0" smtClean="0">
                <a:latin typeface="Times New Roman"/>
                <a:cs typeface="Times New Roman"/>
              </a:rPr>
              <a:t>&amp; Redhat Enterprise</a:t>
            </a:r>
            <a:r>
              <a:rPr lang="en-US" sz="1100" dirty="0" smtClean="0">
                <a:latin typeface="Times New Roman"/>
                <a:cs typeface="Times New Roman"/>
              </a:rPr>
              <a:t> </a:t>
            </a:r>
            <a:r>
              <a:rPr lang="en" sz="1100" dirty="0" smtClean="0">
                <a:latin typeface="Times New Roman"/>
                <a:cs typeface="Times New Roman"/>
              </a:rPr>
              <a:t>Linux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n" sz="1100" dirty="0" smtClean="0">
                <a:latin typeface="Times New Roman"/>
                <a:cs typeface="Times New Roman"/>
              </a:rPr>
              <a:t>TeraScan system can receive </a:t>
            </a:r>
            <a:r>
              <a:rPr lang="en-US" sz="1100" dirty="0" smtClean="0">
                <a:latin typeface="Times New Roman"/>
                <a:cs typeface="Times New Roman"/>
              </a:rPr>
              <a:t>data</a:t>
            </a:r>
            <a:r>
              <a:rPr lang="en-US" sz="1100" baseline="0" dirty="0" smtClean="0">
                <a:latin typeface="Times New Roman"/>
                <a:cs typeface="Times New Roman"/>
              </a:rPr>
              <a:t> through the x-band, c-band, and L- band from various </a:t>
            </a:r>
            <a:r>
              <a:rPr lang="en-US" sz="1100" baseline="0" dirty="0" err="1" smtClean="0">
                <a:latin typeface="Times New Roman"/>
                <a:cs typeface="Times New Roman"/>
              </a:rPr>
              <a:t>temletries</a:t>
            </a:r>
            <a:r>
              <a:rPr lang="en-US" sz="1100" baseline="0" dirty="0" smtClean="0">
                <a:latin typeface="Times New Roman"/>
                <a:cs typeface="Times New Roman"/>
              </a:rPr>
              <a:t> including GOES, MODIS, NOAA(</a:t>
            </a:r>
            <a:r>
              <a:rPr lang="en-US" sz="1100" baseline="0" dirty="0" err="1" smtClean="0">
                <a:latin typeface="Times New Roman"/>
                <a:cs typeface="Times New Roman"/>
              </a:rPr>
              <a:t>noah</a:t>
            </a:r>
            <a:r>
              <a:rPr lang="en-US" sz="1100" baseline="0" dirty="0" smtClean="0">
                <a:latin typeface="Times New Roman"/>
                <a:cs typeface="Times New Roman"/>
              </a:rPr>
              <a:t>) EOS, NPP, TERRA, AQUA, AND LANDSAT</a:t>
            </a:r>
            <a:endParaRPr lang="en" sz="1050" dirty="0" smtClean="0">
              <a:latin typeface="Times New Roman"/>
              <a:cs typeface="Times New Roman"/>
            </a:endParaRPr>
          </a:p>
          <a:p>
            <a:endParaRPr lang="en-US" b="1" baseline="0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n" sz="1200" dirty="0" smtClean="0">
                <a:latin typeface="Times New Roman"/>
                <a:cs typeface="Times New Roman"/>
              </a:rPr>
              <a:t>TeraScan software is based on the Linux operating system which consist of :</a:t>
            </a:r>
            <a:endParaRPr lang="en-US" sz="1200" dirty="0" smtClean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endParaRPr lang="en" sz="1100" dirty="0" smtClean="0">
              <a:latin typeface="Times New Roman"/>
              <a:cs typeface="Times New Roman"/>
            </a:endParaRP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r>
              <a:rPr lang="en" sz="1100" dirty="0" smtClean="0">
                <a:latin typeface="Times New Roman"/>
                <a:cs typeface="Times New Roman"/>
              </a:rPr>
              <a:t>TeraScan Data Format (TDF)</a:t>
            </a: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r>
              <a:rPr lang="en" sz="1100" dirty="0" smtClean="0">
                <a:latin typeface="Times New Roman"/>
                <a:cs typeface="Times New Roman"/>
              </a:rPr>
              <a:t>A set of daemons and services</a:t>
            </a: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r>
              <a:rPr lang="en" sz="1100" dirty="0" smtClean="0">
                <a:latin typeface="Times New Roman"/>
                <a:cs typeface="Times New Roman"/>
              </a:rPr>
              <a:t>A set of reference files and databases</a:t>
            </a: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r>
              <a:rPr lang="en" sz="1100" dirty="0" smtClean="0">
                <a:latin typeface="Times New Roman"/>
                <a:cs typeface="Times New Roman"/>
              </a:rPr>
              <a:t>600 or more command- line functions</a:t>
            </a: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r>
              <a:rPr lang="en" sz="1100" dirty="0" smtClean="0">
                <a:latin typeface="Times New Roman"/>
                <a:cs typeface="Times New Roman"/>
              </a:rPr>
              <a:t>A set of graphical user interfaces (GUIs)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latin typeface="Times New Roman"/>
                <a:cs typeface="Times New Roman"/>
              </a:rPr>
              <a:t>Climatology</a:t>
            </a:r>
            <a:r>
              <a:rPr lang="en-US" sz="1100" baseline="0" dirty="0" smtClean="0">
                <a:latin typeface="Times New Roman"/>
                <a:cs typeface="Times New Roman"/>
              </a:rPr>
              <a:t> databases: </a:t>
            </a:r>
            <a:r>
              <a:rPr lang="en" sz="1100" dirty="0" smtClean="0">
                <a:latin typeface="Times New Roman"/>
                <a:cs typeface="Times New Roman"/>
              </a:rPr>
              <a:t>required for processing NOAA TOVS data, DMSP Special Sensor data, and SeaWiPS data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US" b="1" dirty="0" smtClean="0"/>
              <a:t>TERASCAN DATA FORMAT OR TDF</a:t>
            </a:r>
            <a:r>
              <a:rPr lang="en-US" b="1" baseline="0" dirty="0" smtClean="0"/>
              <a:t> PROVIDES METADATA INFORMATION ON TDF FORMAT TO USE FOR INGESTION INTO THIRD PARTY SOFTWARE</a:t>
            </a:r>
          </a:p>
          <a:p>
            <a:pPr lvl="0" rtl="0">
              <a:buNone/>
            </a:pPr>
            <a:r>
              <a:rPr lang="en-US" b="1" baseline="0" dirty="0" smtClean="0"/>
              <a:t>It takes a multi layered data format that also contains geo-referenced information. Although TDF is the </a:t>
            </a:r>
            <a:r>
              <a:rPr lang="en-US" b="1" baseline="0" dirty="0" err="1" smtClean="0"/>
              <a:t>recommand</a:t>
            </a:r>
            <a:r>
              <a:rPr lang="en-US" b="1" baseline="0" dirty="0" smtClean="0"/>
              <a:t> format to use with TERAVISION, </a:t>
            </a:r>
            <a:r>
              <a:rPr lang="en-US" b="1" baseline="0" dirty="0" err="1" smtClean="0"/>
              <a:t>TeraScan</a:t>
            </a:r>
            <a:r>
              <a:rPr lang="en-US" b="1" baseline="0" dirty="0" smtClean="0"/>
              <a:t> is capable of exporting more common formats as well. </a:t>
            </a:r>
          </a:p>
          <a:p>
            <a:pPr lvl="0" rtl="0">
              <a:buNone/>
            </a:pPr>
            <a:r>
              <a:rPr lang="en-US" b="1" baseline="0" dirty="0" smtClean="0"/>
              <a:t>Some examples are KML, PNG AND GEOTIFF</a:t>
            </a:r>
            <a:endParaRPr lang="en" b="1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buClr>
                <a:srgbClr val="000000"/>
              </a:buClr>
              <a:buSzPct val="78571"/>
              <a:buFont typeface="Arial"/>
              <a:buNone/>
            </a:pPr>
            <a:r>
              <a:rPr lang="en" sz="1050" dirty="0" smtClean="0">
                <a:latin typeface="Times New Roman"/>
                <a:ea typeface="Arial"/>
                <a:cs typeface="Times New Roman"/>
                <a:sym typeface="Arial"/>
              </a:rPr>
              <a:t>		</a:t>
            </a:r>
            <a:r>
              <a:rPr lang="en-US" sz="1050" dirty="0" smtClean="0">
                <a:latin typeface="Times New Roman"/>
                <a:ea typeface="Arial"/>
                <a:cs typeface="Times New Roman"/>
                <a:sym typeface="Arial"/>
              </a:rPr>
              <a:t>Some</a:t>
            </a:r>
            <a:r>
              <a:rPr lang="en-US" sz="1050" baseline="0" dirty="0" smtClean="0">
                <a:latin typeface="Times New Roman"/>
                <a:ea typeface="Arial"/>
                <a:cs typeface="Times New Roman"/>
                <a:sym typeface="Arial"/>
              </a:rPr>
              <a:t> key features are:</a:t>
            </a:r>
          </a:p>
          <a:p>
            <a:pPr marL="0" lvl="0" indent="0" rtl="0">
              <a:buClr>
                <a:srgbClr val="000000"/>
              </a:buClr>
              <a:buSzPct val="78571"/>
              <a:buFont typeface="Arial"/>
              <a:buNone/>
            </a:pPr>
            <a:endParaRPr lang="en-US" sz="1050" baseline="0" dirty="0" smtClean="0">
              <a:latin typeface="Times New Roman"/>
              <a:ea typeface="Arial"/>
              <a:cs typeface="Times New Roman"/>
              <a:sym typeface="Arial"/>
            </a:endParaRPr>
          </a:p>
          <a:p>
            <a:pPr marL="0" lvl="0" indent="0" rtl="0">
              <a:buClr>
                <a:srgbClr val="000000"/>
              </a:buClr>
              <a:buSzPct val="78571"/>
              <a:buFont typeface="Arial"/>
              <a:buNone/>
            </a:pPr>
            <a:r>
              <a:rPr lang="en-US" sz="1050" baseline="0" dirty="0" smtClean="0">
                <a:latin typeface="Times New Roman"/>
                <a:ea typeface="Arial"/>
                <a:cs typeface="Times New Roman"/>
                <a:sym typeface="Arial"/>
              </a:rPr>
              <a:t>Advance Dvorak Technique : it is the standard method for estimating tropical cyclone intensity</a:t>
            </a:r>
          </a:p>
          <a:p>
            <a:pPr marL="0" lvl="0" indent="0" rtl="0">
              <a:buClr>
                <a:srgbClr val="000000"/>
              </a:buClr>
              <a:buSzPct val="78571"/>
              <a:buFont typeface="Arial"/>
              <a:buNone/>
            </a:pPr>
            <a:r>
              <a:rPr lang="en-US" sz="1050" baseline="0" dirty="0" smtClean="0">
                <a:latin typeface="Times New Roman"/>
                <a:ea typeface="Arial"/>
                <a:cs typeface="Times New Roman"/>
                <a:sym typeface="Arial"/>
              </a:rPr>
              <a:t>Automated Data Retrieval: Automated data retrieval from NASA LAADS</a:t>
            </a:r>
          </a:p>
          <a:p>
            <a:pPr marL="0" lvl="0" indent="0" rtl="0">
              <a:buClr>
                <a:srgbClr val="000000"/>
              </a:buClr>
              <a:buSzPct val="78571"/>
              <a:buFont typeface="Arial"/>
              <a:buNone/>
            </a:pPr>
            <a:r>
              <a:rPr lang="en-US" sz="1050" baseline="0" dirty="0" smtClean="0">
                <a:latin typeface="Times New Roman"/>
                <a:ea typeface="Arial"/>
                <a:cs typeface="Times New Roman"/>
                <a:sym typeface="Arial"/>
              </a:rPr>
              <a:t>COMS Functions: Ingest and process geostationary data from the Korean COMS satellite</a:t>
            </a:r>
          </a:p>
          <a:p>
            <a:pPr marL="0" lvl="0" indent="0" rtl="0">
              <a:buClr>
                <a:srgbClr val="000000"/>
              </a:buClr>
              <a:buSzPct val="78571"/>
              <a:buFont typeface="Arial"/>
              <a:buNone/>
            </a:pPr>
            <a:r>
              <a:rPr lang="en-US" sz="1050" baseline="0" dirty="0" smtClean="0">
                <a:latin typeface="Times New Roman"/>
                <a:ea typeface="Arial"/>
                <a:cs typeface="Times New Roman"/>
                <a:sym typeface="Arial"/>
              </a:rPr>
              <a:t>Doppler Radar Import: displays radar imagery along the side of satellite imagery for improved analysis</a:t>
            </a:r>
          </a:p>
          <a:p>
            <a:pPr marL="0" lvl="0" indent="0" rtl="0">
              <a:buClr>
                <a:srgbClr val="000000"/>
              </a:buClr>
              <a:buSzPct val="78571"/>
              <a:buFont typeface="Arial"/>
              <a:buNone/>
            </a:pPr>
            <a:r>
              <a:rPr lang="en-US" sz="1050" baseline="0" dirty="0" smtClean="0">
                <a:latin typeface="Times New Roman"/>
                <a:ea typeface="Arial"/>
                <a:cs typeface="Times New Roman"/>
                <a:sym typeface="Arial"/>
              </a:rPr>
              <a:t>GOES Ingestion: added ingest capability for updates to post –launch calibrations</a:t>
            </a:r>
          </a:p>
          <a:p>
            <a:pPr marL="0" lvl="0" indent="0" rtl="0">
              <a:buClr>
                <a:srgbClr val="000000"/>
              </a:buClr>
              <a:buSzPct val="78571"/>
              <a:buFont typeface="Arial"/>
              <a:buNone/>
            </a:pPr>
            <a:r>
              <a:rPr lang="en-US" sz="1050" baseline="0" dirty="0" smtClean="0">
                <a:latin typeface="Times New Roman"/>
                <a:ea typeface="Arial"/>
                <a:cs typeface="Times New Roman"/>
                <a:sym typeface="Arial"/>
              </a:rPr>
              <a:t>MODIS: Batch processing has added a new product using MODIS data</a:t>
            </a:r>
          </a:p>
          <a:p>
            <a:pPr marL="0" lvl="0" indent="0" rtl="0">
              <a:buClr>
                <a:srgbClr val="000000"/>
              </a:buClr>
              <a:buSzPct val="78571"/>
              <a:buFont typeface="Arial"/>
              <a:buNone/>
            </a:pPr>
            <a:r>
              <a:rPr lang="en-US" sz="1050" baseline="0" dirty="0" smtClean="0">
                <a:latin typeface="Times New Roman"/>
                <a:ea typeface="Arial"/>
                <a:cs typeface="Times New Roman"/>
                <a:sym typeface="Arial"/>
              </a:rPr>
              <a:t>PULSE: pulse provides a graphical display of the status information found in the processing log file</a:t>
            </a:r>
          </a:p>
          <a:p>
            <a:pPr marL="0" lvl="0" indent="0" rtl="0">
              <a:buClr>
                <a:srgbClr val="000000"/>
              </a:buClr>
              <a:buSzPct val="78571"/>
              <a:buFont typeface="Arial"/>
              <a:buNone/>
            </a:pPr>
            <a:r>
              <a:rPr lang="en-US" sz="1050" baseline="0" dirty="0" err="1" smtClean="0">
                <a:latin typeface="Times New Roman"/>
                <a:ea typeface="Arial"/>
                <a:cs typeface="Times New Roman"/>
                <a:sym typeface="Arial"/>
              </a:rPr>
              <a:t>Shapefile</a:t>
            </a:r>
            <a:r>
              <a:rPr lang="en-US" sz="1050" baseline="0" dirty="0" smtClean="0">
                <a:latin typeface="Times New Roman"/>
                <a:ea typeface="Arial"/>
                <a:cs typeface="Times New Roman"/>
                <a:sym typeface="Arial"/>
              </a:rPr>
              <a:t> Import: Import ArcGIS shape files into </a:t>
            </a:r>
            <a:r>
              <a:rPr lang="en-US" sz="1050" baseline="0" dirty="0" err="1" smtClean="0">
                <a:latin typeface="Times New Roman"/>
                <a:ea typeface="Arial"/>
                <a:cs typeface="Times New Roman"/>
                <a:sym typeface="Arial"/>
              </a:rPr>
              <a:t>teraScan</a:t>
            </a:r>
            <a:r>
              <a:rPr lang="en-US" sz="1050" baseline="0" dirty="0" smtClean="0">
                <a:latin typeface="Times New Roman"/>
                <a:ea typeface="Arial"/>
                <a:cs typeface="Times New Roman"/>
                <a:sym typeface="Arial"/>
              </a:rPr>
              <a:t> for display over satellite data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DA897-2D9B-1340-AD43-4A83477DCDF4}" type="datetimeFigureOut">
              <a:rPr lang="en-US" smtClean="0"/>
              <a:t>7/9/2013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DA897-2D9B-1340-AD43-4A83477DCDF4}" type="datetimeFigureOut">
              <a:rPr lang="en-US" smtClean="0"/>
              <a:t>7/9/2013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CBC0-2761-3940-BC1A-314833DA47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DA897-2D9B-1340-AD43-4A83477DCDF4}" type="datetimeFigureOut">
              <a:rPr lang="en-US" smtClean="0"/>
              <a:t>7/9/2013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CBC0-2761-3940-BC1A-314833DA47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DA897-2D9B-1340-AD43-4A83477DCDF4}" type="datetimeFigureOut">
              <a:rPr lang="en-US" smtClean="0"/>
              <a:t>7/9/2013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CBC0-2761-3940-BC1A-314833DA47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DA897-2D9B-1340-AD43-4A83477DCDF4}" type="datetimeFigureOut">
              <a:rPr lang="en-US" smtClean="0"/>
              <a:t>7/9/2013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CBC0-2761-3940-BC1A-314833DA47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DA897-2D9B-1340-AD43-4A83477DCDF4}" type="datetimeFigureOut">
              <a:rPr lang="en-US" smtClean="0"/>
              <a:t>7/9/2013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CBC0-2761-3940-BC1A-314833DA47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DA897-2D9B-1340-AD43-4A83477DCDF4}" type="datetimeFigureOut">
              <a:rPr lang="en-US" smtClean="0"/>
              <a:t>7/9/2013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CBC0-2761-3940-BC1A-314833DA47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DA897-2D9B-1340-AD43-4A83477DCDF4}" type="datetimeFigureOut">
              <a:rPr lang="en-US" smtClean="0"/>
              <a:t>7/9/2013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CBC0-2761-3940-BC1A-314833DA47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DA897-2D9B-1340-AD43-4A83477DCDF4}" type="datetimeFigureOut">
              <a:rPr lang="en-US" smtClean="0"/>
              <a:t>7/9/2013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CBC0-2761-3940-BC1A-314833DA47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DA897-2D9B-1340-AD43-4A83477DCDF4}" type="datetimeFigureOut">
              <a:rPr lang="en-US" smtClean="0"/>
              <a:t>7/9/2013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DA897-2D9B-1340-AD43-4A83477DCDF4}" type="datetimeFigureOut">
              <a:rPr lang="en-US" smtClean="0"/>
              <a:t>7/9/2013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CBC0-2761-3940-BC1A-314833DA47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52DA897-2D9B-1340-AD43-4A83477DCDF4}" type="datetimeFigureOut">
              <a:rPr lang="en-US" smtClean="0"/>
              <a:t>7/9/2013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64E7CBC0-2761-3940-BC1A-314833DA477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9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microsoft.com/office/2007/relationships/media" Target="../media/media4.wma"/><Relationship Id="rId7" Type="http://schemas.openxmlformats.org/officeDocument/2006/relationships/image" Target="../media/image9.png"/><Relationship Id="rId12" Type="http://schemas.microsoft.com/office/2007/relationships/diagramDrawing" Target="../diagrams/drawing1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notesSlide" Target="../notesSlides/notesSlide3.xml"/><Relationship Id="rId11" Type="http://schemas.openxmlformats.org/officeDocument/2006/relationships/diagramColors" Target="../diagrams/colors1.xml"/><Relationship Id="rId5" Type="http://schemas.openxmlformats.org/officeDocument/2006/relationships/slideLayout" Target="../slideLayouts/slideLayout12.xml"/><Relationship Id="rId10" Type="http://schemas.openxmlformats.org/officeDocument/2006/relationships/diagramQuickStyle" Target="../diagrams/quickStyle1.xml"/><Relationship Id="rId4" Type="http://schemas.openxmlformats.org/officeDocument/2006/relationships/audio" Target="../media/media4.wma"/><Relationship Id="rId9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jp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jp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4.gif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426925" y="1928390"/>
            <a:ext cx="7772400" cy="1650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sz="4800" dirty="0"/>
              <a:t>TeraScan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9000" y="4778375"/>
            <a:ext cx="7310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Brought to you by Courtney Farmer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Created by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Courtney 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Farmer and </a:t>
            </a:r>
            <a:r>
              <a:rPr lang="en-US" dirty="0" err="1">
                <a:solidFill>
                  <a:schemeClr val="tx1"/>
                </a:solidFill>
                <a:latin typeface="Times New Roman"/>
                <a:cs typeface="Times New Roman"/>
              </a:rPr>
              <a:t>Kalyx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McDonald</a:t>
            </a:r>
            <a:endParaRPr lang="en-U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reu2013-100x1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228" y="530728"/>
            <a:ext cx="970544" cy="970544"/>
          </a:xfrm>
          <a:prstGeom prst="rect">
            <a:avLst/>
          </a:prstGeom>
        </p:spPr>
      </p:pic>
      <p:pic>
        <p:nvPicPr>
          <p:cNvPr id="5" name="Picture 4" descr="ecsu_seal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0" b="100000" l="0" r="100000">
                        <a14:backgroundMark x1="14844" y1="16279" x2="14844" y2="16279"/>
                        <a14:backgroundMark x1="14844" y1="16279" x2="14844" y2="16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228" y="2145557"/>
            <a:ext cx="1003298" cy="1011136"/>
          </a:xfrm>
          <a:prstGeom prst="rect">
            <a:avLst/>
          </a:prstGeom>
        </p:spPr>
      </p:pic>
      <p:pic>
        <p:nvPicPr>
          <p:cNvPr id="6" name="Picture 5" descr="cerser-150x15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636" y="3812432"/>
            <a:ext cx="1011136" cy="1011136"/>
          </a:xfrm>
          <a:prstGeom prst="rect">
            <a:avLst/>
          </a:prstGeom>
        </p:spPr>
      </p:pic>
      <p:pic>
        <p:nvPicPr>
          <p:cNvPr id="3" name="Movie on 6-27-13 at 3.31 PM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500" y="0"/>
            <a:ext cx="2926543" cy="1947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xmlns:p14="http://schemas.microsoft.com/office/powerpoint/2010/main"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493782" y="-15949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buNone/>
            </a:pPr>
            <a:r>
              <a:rPr lang="en-US" sz="2800" dirty="0" smtClean="0"/>
              <a:t>Commonly used commands</a:t>
            </a:r>
            <a:endParaRPr lang="en" sz="2800"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148550" y="1417800"/>
            <a:ext cx="8229600" cy="54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1500" dirty="0">
                <a:latin typeface="Times New Roman"/>
                <a:cs typeface="Times New Roman"/>
              </a:rPr>
              <a:t>P</a:t>
            </a:r>
            <a:r>
              <a:rPr lang="en" sz="1500" dirty="0" smtClean="0">
                <a:latin typeface="Times New Roman"/>
                <a:cs typeface="Times New Roman"/>
              </a:rPr>
              <a:t>rimary </a:t>
            </a:r>
            <a:r>
              <a:rPr lang="en" sz="1500" dirty="0">
                <a:latin typeface="Times New Roman"/>
                <a:cs typeface="Times New Roman"/>
              </a:rPr>
              <a:t>TeraScan </a:t>
            </a:r>
            <a:r>
              <a:rPr lang="en-US" sz="1500" dirty="0" smtClean="0">
                <a:latin typeface="Times New Roman"/>
                <a:cs typeface="Times New Roman"/>
              </a:rPr>
              <a:t>commands</a:t>
            </a:r>
            <a:r>
              <a:rPr lang="en" sz="1500" dirty="0" smtClean="0">
                <a:latin typeface="Times New Roman"/>
                <a:cs typeface="Times New Roman"/>
              </a:rPr>
              <a:t> </a:t>
            </a:r>
            <a:r>
              <a:rPr lang="en" sz="1500" dirty="0">
                <a:latin typeface="Times New Roman"/>
                <a:cs typeface="Times New Roman"/>
              </a:rPr>
              <a:t>that group the reception </a:t>
            </a:r>
            <a:r>
              <a:rPr lang="en-US" sz="1500" dirty="0" smtClean="0">
                <a:latin typeface="Times New Roman"/>
                <a:cs typeface="Times New Roman"/>
              </a:rPr>
              <a:t>&amp; </a:t>
            </a:r>
            <a:r>
              <a:rPr lang="en" sz="1500" dirty="0" smtClean="0">
                <a:latin typeface="Times New Roman"/>
                <a:cs typeface="Times New Roman"/>
              </a:rPr>
              <a:t>processing </a:t>
            </a:r>
            <a:r>
              <a:rPr lang="en" sz="1500" dirty="0">
                <a:latin typeface="Times New Roman"/>
                <a:cs typeface="Times New Roman"/>
              </a:rPr>
              <a:t>of satelllite data are</a:t>
            </a:r>
            <a:r>
              <a:rPr lang="en" sz="1500" dirty="0" smtClean="0">
                <a:latin typeface="Times New Roman"/>
                <a:cs typeface="Times New Roman"/>
              </a:rPr>
              <a:t>:</a:t>
            </a:r>
            <a:endParaRPr lang="en-US" sz="1500" dirty="0" smtClean="0">
              <a:latin typeface="Times New Roman"/>
              <a:cs typeface="Times New Roman"/>
            </a:endParaRPr>
          </a:p>
          <a:p>
            <a:pPr lvl="0" algn="ctr" rtl="0">
              <a:buNone/>
            </a:pPr>
            <a:endParaRPr lang="en" sz="1500" dirty="0">
              <a:latin typeface="Times New Roman"/>
              <a:cs typeface="Times New Roman"/>
            </a:endParaRPr>
          </a:p>
          <a:p>
            <a:pPr marL="38100" lvl="0" indent="0" algn="ctr" rtl="0">
              <a:buClr>
                <a:schemeClr val="dk1"/>
              </a:buClr>
              <a:buSzPct val="277777"/>
              <a:buNone/>
            </a:pPr>
            <a:r>
              <a:rPr lang="en-US" dirty="0" err="1">
                <a:latin typeface="Times New Roman"/>
                <a:cs typeface="Times New Roman"/>
              </a:rPr>
              <a:t>t</a:t>
            </a:r>
            <a:r>
              <a:rPr lang="en-US" dirty="0" err="1" smtClean="0">
                <a:latin typeface="Times New Roman"/>
                <a:cs typeface="Times New Roman"/>
              </a:rPr>
              <a:t>help</a:t>
            </a:r>
            <a:endParaRPr lang="en" dirty="0" smtClean="0">
              <a:latin typeface="Times New Roman"/>
              <a:cs typeface="Times New Roman"/>
            </a:endParaRP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r>
              <a:rPr lang="en-US" dirty="0" err="1">
                <a:latin typeface="Times New Roman"/>
                <a:cs typeface="Times New Roman"/>
              </a:rPr>
              <a:t>l</a:t>
            </a:r>
            <a:r>
              <a:rPr lang="en-US" dirty="0" err="1" smtClean="0">
                <a:latin typeface="Times New Roman"/>
                <a:cs typeface="Times New Roman"/>
              </a:rPr>
              <a:t>auchpad</a:t>
            </a:r>
            <a:endParaRPr lang="en" dirty="0">
              <a:latin typeface="Times New Roman"/>
              <a:cs typeface="Times New Roman"/>
            </a:endParaRPr>
          </a:p>
          <a:p>
            <a:pPr marL="38100" lvl="0" indent="0" algn="ctr" rtl="0">
              <a:buClr>
                <a:schemeClr val="dk1"/>
              </a:buClr>
              <a:buSzPct val="277777"/>
              <a:buNone/>
            </a:pPr>
            <a:r>
              <a:rPr lang="en-US" dirty="0" err="1">
                <a:latin typeface="Times New Roman"/>
                <a:cs typeface="Times New Roman"/>
              </a:rPr>
              <a:t>l</a:t>
            </a:r>
            <a:r>
              <a:rPr lang="en-US" dirty="0" err="1" smtClean="0">
                <a:latin typeface="Times New Roman"/>
                <a:cs typeface="Times New Roman"/>
              </a:rPr>
              <a:t>istsched</a:t>
            </a:r>
            <a:endParaRPr lang="en" dirty="0">
              <a:latin typeface="Times New Roman"/>
              <a:cs typeface="Times New Roman"/>
            </a:endParaRP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r>
              <a:rPr lang="en-US" dirty="0" err="1">
                <a:latin typeface="Times New Roman"/>
                <a:cs typeface="Times New Roman"/>
              </a:rPr>
              <a:t>t</a:t>
            </a:r>
            <a:r>
              <a:rPr lang="en-US" dirty="0" err="1" smtClean="0">
                <a:latin typeface="Times New Roman"/>
                <a:cs typeface="Times New Roman"/>
              </a:rPr>
              <a:t>rackeye</a:t>
            </a:r>
            <a:r>
              <a:rPr lang="en-US" dirty="0" smtClean="0">
                <a:latin typeface="Times New Roman"/>
                <a:cs typeface="Times New Roman"/>
              </a:rPr>
              <a:t> full</a:t>
            </a:r>
            <a:endParaRPr lang="en" dirty="0">
              <a:latin typeface="Times New Roman"/>
              <a:cs typeface="Times New Roman"/>
            </a:endParaRP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r>
              <a:rPr lang="en-US" dirty="0" err="1">
                <a:latin typeface="Times New Roman"/>
                <a:cs typeface="Times New Roman"/>
              </a:rPr>
              <a:t>s</a:t>
            </a:r>
            <a:r>
              <a:rPr lang="en-US" dirty="0" err="1" smtClean="0">
                <a:latin typeface="Times New Roman"/>
                <a:cs typeface="Times New Roman"/>
              </a:rPr>
              <a:t>tu</a:t>
            </a:r>
            <a:endParaRPr lang="en" dirty="0">
              <a:latin typeface="Times New Roman"/>
              <a:cs typeface="Times New Roman"/>
            </a:endParaRPr>
          </a:p>
          <a:p>
            <a:pPr marL="38100" lvl="0" indent="0" algn="ctr" rtl="0">
              <a:buClr>
                <a:schemeClr val="dk1"/>
              </a:buClr>
              <a:buSzPct val="277777"/>
              <a:buNone/>
            </a:pPr>
            <a:r>
              <a:rPr lang="en-US" dirty="0">
                <a:latin typeface="Times New Roman"/>
                <a:cs typeface="Times New Roman"/>
              </a:rPr>
              <a:t>p</a:t>
            </a:r>
            <a:r>
              <a:rPr lang="en-US" dirty="0" smtClean="0">
                <a:latin typeface="Times New Roman"/>
                <a:cs typeface="Times New Roman"/>
              </a:rPr>
              <a:t>ulse</a:t>
            </a:r>
            <a:endParaRPr lang="en" dirty="0">
              <a:latin typeface="Times New Roman"/>
              <a:cs typeface="Times New Roman"/>
            </a:endParaRP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r>
              <a:rPr lang="en-US" dirty="0" err="1">
                <a:latin typeface="Times New Roman"/>
                <a:cs typeface="Times New Roman"/>
              </a:rPr>
              <a:t>tvis</a:t>
            </a:r>
            <a:endParaRPr lang="en-US" dirty="0">
              <a:latin typeface="Times New Roman"/>
              <a:cs typeface="Times New Roman"/>
            </a:endParaRP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r>
              <a:rPr lang="en-US" dirty="0" err="1" smtClean="0">
                <a:latin typeface="Times New Roman"/>
                <a:cs typeface="Times New Roman"/>
              </a:rPr>
              <a:t>Lspass</a:t>
            </a:r>
            <a:endParaRPr lang="en-US" dirty="0" smtClean="0">
              <a:latin typeface="Times New Roman"/>
              <a:cs typeface="Times New Roman"/>
            </a:endParaRPr>
          </a:p>
          <a:p>
            <a:pPr marL="38100" lvl="0" indent="0" algn="ctr" rtl="0">
              <a:buClr>
                <a:schemeClr val="dk1"/>
              </a:buClr>
              <a:buSzPct val="277777"/>
              <a:buNone/>
            </a:pPr>
            <a:r>
              <a:rPr lang="en-US" dirty="0" smtClean="0">
                <a:latin typeface="Times New Roman"/>
                <a:cs typeface="Times New Roman"/>
              </a:rPr>
              <a:t>ac (return)</a:t>
            </a:r>
            <a:endParaRPr lang="en" dirty="0">
              <a:latin typeface="Times New Roman"/>
              <a:cs typeface="Times New Roman"/>
            </a:endParaRPr>
          </a:p>
          <a:p>
            <a:pPr marL="38100" lvl="0" indent="0" algn="ctr" rtl="0">
              <a:buClr>
                <a:schemeClr val="dk1"/>
              </a:buClr>
              <a:buSzPct val="277777"/>
              <a:buNone/>
            </a:pPr>
            <a:endParaRPr lang="en-US" dirty="0" smtClean="0">
              <a:latin typeface="Times New Roman"/>
              <a:cs typeface="Times New Roman"/>
            </a:endParaRPr>
          </a:p>
          <a:p>
            <a:pPr marL="38100" lvl="0" indent="0" algn="ctr" rtl="0">
              <a:buClr>
                <a:schemeClr val="dk1"/>
              </a:buClr>
              <a:buSzPct val="277777"/>
              <a:buNone/>
            </a:pPr>
            <a:endParaRPr lang="en-US" dirty="0" smtClean="0">
              <a:latin typeface="Times New Roman"/>
              <a:cs typeface="Times New Roman"/>
            </a:endParaRPr>
          </a:p>
          <a:p>
            <a:pPr marL="38100" lvl="0" indent="0" algn="ctr" rtl="0">
              <a:buClr>
                <a:schemeClr val="dk1"/>
              </a:buClr>
              <a:buSzPct val="277777"/>
              <a:buNone/>
            </a:pPr>
            <a:endParaRPr lang="en-US" dirty="0" smtClean="0">
              <a:latin typeface="Times New Roman"/>
              <a:cs typeface="Times New Roman"/>
            </a:endParaRPr>
          </a:p>
          <a:p>
            <a:pPr marL="38100" lvl="0" indent="0" algn="ctr" rtl="0">
              <a:buClr>
                <a:schemeClr val="dk1"/>
              </a:buClr>
              <a:buSzPct val="277777"/>
              <a:buNone/>
            </a:pPr>
            <a:endParaRPr lang="en" dirty="0">
              <a:latin typeface="Times New Roman"/>
              <a:cs typeface="Times New Roman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967" y="314251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xmlns:p14="http://schemas.microsoft.com/office/powerpoint/2010/main"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457200" y="135453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buNone/>
            </a:pPr>
            <a:r>
              <a:rPr lang="en-US" sz="2800" dirty="0" err="1" smtClean="0"/>
              <a:t>thelp</a:t>
            </a:r>
            <a:endParaRPr lang="en" sz="2800" dirty="0"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8100" indent="0" algn="ctr">
              <a:buClr>
                <a:schemeClr val="dk1"/>
              </a:buClr>
              <a:buSzPct val="277777"/>
              <a:buNone/>
            </a:pPr>
            <a:endParaRPr lang="en-US" sz="16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endParaRPr lang="en-US" sz="16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thelp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" t="23305" r="17544" b="9444"/>
          <a:stretch/>
        </p:blipFill>
        <p:spPr>
          <a:xfrm>
            <a:off x="1387262" y="1278453"/>
            <a:ext cx="6264488" cy="4567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105" y="1354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4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xmlns:p14="http://schemas.microsoft.com/office/powerpoint/2010/main"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buNone/>
            </a:pPr>
            <a:r>
              <a:rPr lang="en-US" sz="2800" dirty="0" err="1" smtClean="0"/>
              <a:t>LaunchPad</a:t>
            </a:r>
            <a:endParaRPr lang="en" sz="2800" dirty="0"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8100" indent="0" algn="ctr">
              <a:buClr>
                <a:schemeClr val="dk1"/>
              </a:buClr>
              <a:buSzPct val="277777"/>
              <a:buNone/>
            </a:pPr>
            <a:endParaRPr lang="en-US" sz="16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endParaRPr lang="en-US" sz="16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 descr="launchpad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2" t="34168" r="26378" b="28702"/>
          <a:stretch/>
        </p:blipFill>
        <p:spPr>
          <a:xfrm>
            <a:off x="1574799" y="1457325"/>
            <a:ext cx="6426201" cy="430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2189" y="152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3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split orient="vert"/>
      </p:transition>
    </mc:Choice>
    <mc:Fallback xmlns="">
      <p:transition xmlns:p14="http://schemas.microsoft.com/office/powerpoint/2010/main" spd="slow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457200" y="45720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buNone/>
            </a:pPr>
            <a:r>
              <a:rPr lang="en-US" sz="2800" dirty="0" err="1" smtClean="0"/>
              <a:t>Listsched</a:t>
            </a:r>
            <a:endParaRPr lang="en" sz="2800" dirty="0"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8100" indent="0" algn="ctr">
              <a:buClr>
                <a:schemeClr val="dk1"/>
              </a:buClr>
              <a:buSzPct val="277777"/>
              <a:buNone/>
            </a:pPr>
            <a:endParaRPr lang="en-US" sz="16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endParaRPr lang="en-US" sz="16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listsched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30556" r="26518" b="24260"/>
          <a:stretch/>
        </p:blipFill>
        <p:spPr>
          <a:xfrm>
            <a:off x="1504950" y="1397000"/>
            <a:ext cx="6108390" cy="431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6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300">
        <p:split orient="vert"/>
      </p:transition>
    </mc:Choice>
    <mc:Fallback xmlns="">
      <p:transition xmlns:p14="http://schemas.microsoft.com/office/powerpoint/2010/main" spd="slow" advTm="63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04800" y="-15925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buNone/>
            </a:pPr>
            <a:r>
              <a:rPr lang="en-US" sz="2800" dirty="0" err="1" smtClean="0"/>
              <a:t>Trackeye</a:t>
            </a:r>
            <a:r>
              <a:rPr lang="en-US" sz="2800" dirty="0" smtClean="0"/>
              <a:t> full</a:t>
            </a:r>
            <a:endParaRPr lang="en" sz="2800" dirty="0"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8100" indent="0" algn="ctr">
              <a:buClr>
                <a:schemeClr val="dk1"/>
              </a:buClr>
              <a:buSzPct val="277777"/>
              <a:buNone/>
            </a:pPr>
            <a:endParaRPr lang="en-US" sz="16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endParaRPr lang="en-US" sz="16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 descr="trackey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30371" r="26370" b="24259"/>
          <a:stretch/>
        </p:blipFill>
        <p:spPr>
          <a:xfrm>
            <a:off x="959165" y="1362075"/>
            <a:ext cx="6768700" cy="430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600" y="1230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buNone/>
            </a:pPr>
            <a:r>
              <a:rPr lang="en-US" sz="2800" dirty="0" err="1" smtClean="0"/>
              <a:t>stv</a:t>
            </a:r>
            <a:endParaRPr lang="en" sz="2800" dirty="0"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8100" indent="0" algn="ctr">
              <a:buClr>
                <a:schemeClr val="dk1"/>
              </a:buClr>
              <a:buSzPct val="277777"/>
              <a:buNone/>
            </a:pPr>
            <a:endParaRPr lang="en-US" sz="16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endParaRPr lang="en-US" sz="16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stv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 t="13519" r="29630" b="9259"/>
          <a:stretch/>
        </p:blipFill>
        <p:spPr>
          <a:xfrm>
            <a:off x="1790700" y="1143000"/>
            <a:ext cx="5114925" cy="4729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105" y="13502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8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split orient="vert"/>
      </p:transition>
    </mc:Choice>
    <mc:Fallback xmlns="">
      <p:transition xmlns:p14="http://schemas.microsoft.com/office/powerpoint/2010/main" spd="slow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457200" y="-177800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buNone/>
            </a:pPr>
            <a:r>
              <a:rPr lang="en-US" sz="2800" dirty="0" smtClean="0"/>
              <a:t>Pulse</a:t>
            </a:r>
            <a:endParaRPr lang="en" sz="2800" dirty="0"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8100" indent="0" algn="ctr">
              <a:buClr>
                <a:schemeClr val="dk1"/>
              </a:buClr>
              <a:buSzPct val="277777"/>
              <a:buNone/>
            </a:pPr>
            <a:endParaRPr lang="en-US" sz="16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endParaRPr lang="en-US" sz="16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 descr="puls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t="5555" r="19406" b="5557"/>
          <a:stretch/>
        </p:blipFill>
        <p:spPr>
          <a:xfrm>
            <a:off x="1580725" y="751300"/>
            <a:ext cx="5420150" cy="506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0" y="152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0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xmlns:p14="http://schemas.microsoft.com/office/powerpoint/2010/main"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457200" y="-177800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buNone/>
            </a:pPr>
            <a:r>
              <a:rPr lang="en-US" sz="2800" dirty="0" smtClean="0"/>
              <a:t>Ac </a:t>
            </a:r>
            <a:endParaRPr lang="en" sz="2800" dirty="0"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8100" indent="0" algn="ctr">
              <a:buClr>
                <a:schemeClr val="dk1"/>
              </a:buClr>
              <a:buSzPct val="277777"/>
              <a:buNone/>
            </a:pPr>
            <a:endParaRPr lang="en-US" sz="16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endParaRPr lang="en-US" sz="16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ac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30556" r="26370" b="24629"/>
          <a:stretch/>
        </p:blipFill>
        <p:spPr>
          <a:xfrm>
            <a:off x="1803400" y="1600200"/>
            <a:ext cx="5938982" cy="408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0" y="152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4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split orient="vert"/>
      </p:transition>
    </mc:Choice>
    <mc:Fallback xmlns="">
      <p:transition xmlns:p14="http://schemas.microsoft.com/office/powerpoint/2010/main" spd="slow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25400" y="-177800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buNone/>
            </a:pPr>
            <a:r>
              <a:rPr lang="en-US" sz="2800" dirty="0" err="1" smtClean="0"/>
              <a:t>tvis</a:t>
            </a:r>
            <a:endParaRPr lang="en" sz="2800" dirty="0"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8100" indent="0" algn="ctr">
              <a:buClr>
                <a:schemeClr val="dk1"/>
              </a:buClr>
              <a:buSzPct val="277777"/>
              <a:buNone/>
            </a:pPr>
            <a:endParaRPr lang="en-US" sz="16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endParaRPr lang="en-US" sz="16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 descr="tvi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22"/>
          <a:stretch/>
        </p:blipFill>
        <p:spPr>
          <a:xfrm>
            <a:off x="1035050" y="1149689"/>
            <a:ext cx="6791325" cy="4497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1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split orient="vert"/>
      </p:transition>
    </mc:Choice>
    <mc:Fallback xmlns="">
      <p:transition xmlns:p14="http://schemas.microsoft.com/office/powerpoint/2010/main" spd="slow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457200" y="-177800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buNone/>
            </a:pPr>
            <a:r>
              <a:rPr lang="en-US" sz="2800" dirty="0" err="1" smtClean="0"/>
              <a:t>lspass</a:t>
            </a:r>
            <a:endParaRPr lang="en" sz="2800" dirty="0"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8100" indent="0" algn="ctr">
              <a:buClr>
                <a:schemeClr val="dk1"/>
              </a:buClr>
              <a:buSzPct val="277777"/>
              <a:buNone/>
            </a:pPr>
            <a:endParaRPr lang="en-US" sz="16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endParaRPr lang="en-US" sz="16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lspas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30741" r="26370" b="24200"/>
          <a:stretch/>
        </p:blipFill>
        <p:spPr>
          <a:xfrm>
            <a:off x="1189547" y="1232060"/>
            <a:ext cx="6575797" cy="4562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983" y="2395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xmlns:p14="http://schemas.microsoft.com/office/powerpoint/2010/main"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2387659"/>
            <a:ext cx="4399326" cy="1638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buNone/>
            </a:pPr>
            <a:r>
              <a:rPr lang="en" sz="2800" dirty="0"/>
              <a:t>SeaSpace</a:t>
            </a:r>
            <a:r>
              <a:rPr lang="en" sz="600" dirty="0"/>
              <a:t>1</a:t>
            </a:r>
          </a:p>
        </p:txBody>
      </p:sp>
      <p:sp>
        <p:nvSpPr>
          <p:cNvPr id="47" name="Shape 47"/>
          <p:cNvSpPr txBox="1"/>
          <p:nvPr/>
        </p:nvSpPr>
        <p:spPr>
          <a:xfrm>
            <a:off x="126787" y="2387659"/>
            <a:ext cx="391882" cy="383931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dirty="0" smtClean="0"/>
              <a:t>2</a:t>
            </a:r>
            <a:endParaRPr lang="en" dirty="0"/>
          </a:p>
        </p:txBody>
      </p:sp>
      <p:pic>
        <p:nvPicPr>
          <p:cNvPr id="4" name="Picture 3" descr="120606_seaspace_089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6" r="11944" b="4074"/>
          <a:stretch/>
        </p:blipFill>
        <p:spPr>
          <a:xfrm>
            <a:off x="4691426" y="1635450"/>
            <a:ext cx="3601674" cy="3636778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787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000">
        <p:split orient="vert"/>
      </p:transition>
    </mc:Choice>
    <mc:Fallback xmlns="">
      <p:transition xmlns:p14="http://schemas.microsoft.com/office/powerpoint/2010/main" spd="slow" advTm="1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buNone/>
            </a:pPr>
            <a:r>
              <a:rPr lang="en" sz="2800" dirty="0"/>
              <a:t>References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1200" dirty="0">
                <a:latin typeface="Times New Roman"/>
                <a:cs typeface="Times New Roman"/>
              </a:rPr>
              <a:t>1. http://www.seaspace.com/corporate.php</a:t>
            </a:r>
          </a:p>
          <a:p>
            <a:pPr lvl="0" rtl="0">
              <a:buNone/>
            </a:pPr>
            <a:r>
              <a:rPr lang="en" sz="1200" dirty="0">
                <a:latin typeface="Times New Roman"/>
                <a:cs typeface="Times New Roman"/>
              </a:rPr>
              <a:t>2.http://www.sandiegoivdec.org/default.aspx?pageID=6&amp;pagename=home</a:t>
            </a:r>
          </a:p>
          <a:p>
            <a:pPr lvl="0" rtl="0">
              <a:buNone/>
            </a:pPr>
            <a:r>
              <a:rPr lang="en" sz="1200" dirty="0">
                <a:latin typeface="Times New Roman"/>
                <a:cs typeface="Times New Roman"/>
              </a:rPr>
              <a:t>3. http://psbcw1.nesdis.noaa.gov/terascan/home_basic/what_is_terascan.html</a:t>
            </a:r>
          </a:p>
          <a:p>
            <a:pPr lvl="0" rtl="0">
              <a:buNone/>
            </a:pPr>
            <a:r>
              <a:rPr lang="en" sz="1200" dirty="0">
                <a:latin typeface="Times New Roman"/>
                <a:cs typeface="Times New Roman"/>
              </a:rPr>
              <a:t>4.http://</a:t>
            </a:r>
            <a:r>
              <a:rPr lang="en" sz="1200" dirty="0" smtClean="0">
                <a:latin typeface="Times New Roman"/>
                <a:cs typeface="Times New Roman"/>
              </a:rPr>
              <a:t>www.linux.org/article/view/distro-red-hat</a:t>
            </a:r>
            <a:endParaRPr lang="en-US" sz="1200" dirty="0" smtClean="0">
              <a:latin typeface="Times New Roman"/>
              <a:cs typeface="Times New Roman"/>
            </a:endParaRPr>
          </a:p>
          <a:p>
            <a:pPr lvl="0">
              <a:buNone/>
            </a:pPr>
            <a:r>
              <a:rPr lang="en-US" sz="1200" dirty="0">
                <a:latin typeface="Times New Roman"/>
                <a:cs typeface="Times New Roman"/>
              </a:rPr>
              <a:t>5</a:t>
            </a:r>
            <a:r>
              <a:rPr lang="en" sz="1200" dirty="0" smtClean="0">
                <a:latin typeface="Times New Roman"/>
                <a:cs typeface="Times New Roman"/>
              </a:rPr>
              <a:t>. </a:t>
            </a:r>
            <a:r>
              <a:rPr lang="en-US" sz="1200" dirty="0">
                <a:latin typeface="Times New Roman"/>
                <a:cs typeface="Times New Roman"/>
              </a:rPr>
              <a:t>http://www.coastalwiki.org/wiki/</a:t>
            </a:r>
            <a:r>
              <a:rPr lang="en-US" sz="1200" dirty="0" err="1">
                <a:latin typeface="Times New Roman"/>
                <a:cs typeface="Times New Roman"/>
              </a:rPr>
              <a:t>Waves_and_currents_by_X-</a:t>
            </a:r>
            <a:r>
              <a:rPr lang="en-US" sz="1200" dirty="0" err="1" smtClean="0">
                <a:latin typeface="Times New Roman"/>
                <a:cs typeface="Times New Roman"/>
              </a:rPr>
              <a:t>band_radar</a:t>
            </a:r>
            <a:endParaRPr lang="en-US" sz="1200" dirty="0" smtClean="0">
              <a:latin typeface="Times New Roman"/>
              <a:cs typeface="Times New Roman"/>
            </a:endParaRPr>
          </a:p>
          <a:p>
            <a:pPr>
              <a:buNone/>
            </a:pPr>
            <a:r>
              <a:rPr lang="en-US" sz="1200" dirty="0">
                <a:latin typeface="Times New Roman"/>
                <a:cs typeface="Times New Roman"/>
              </a:rPr>
              <a:t>6</a:t>
            </a:r>
            <a:r>
              <a:rPr lang="en-US" sz="1200" dirty="0" smtClean="0">
                <a:latin typeface="Times New Roman"/>
                <a:cs typeface="Times New Roman"/>
              </a:rPr>
              <a:t>. </a:t>
            </a:r>
            <a:r>
              <a:rPr lang="en-US" sz="1200" dirty="0" err="1" smtClean="0">
                <a:latin typeface="Times New Roman"/>
                <a:cs typeface="Times New Roman"/>
              </a:rPr>
              <a:t>TeraScan</a:t>
            </a:r>
            <a:r>
              <a:rPr lang="en-US" sz="1200" dirty="0" smtClean="0">
                <a:latin typeface="Times New Roman"/>
                <a:cs typeface="Times New Roman"/>
              </a:rPr>
              <a:t> training guide</a:t>
            </a:r>
          </a:p>
          <a:p>
            <a:pPr>
              <a:buNone/>
            </a:pPr>
            <a:r>
              <a:rPr lang="en-US" sz="1200" dirty="0">
                <a:latin typeface="Times New Roman"/>
                <a:cs typeface="Times New Roman"/>
              </a:rPr>
              <a:t>7</a:t>
            </a:r>
            <a:r>
              <a:rPr lang="en-US" sz="1200" dirty="0" smtClean="0">
                <a:latin typeface="Times New Roman"/>
                <a:cs typeface="Times New Roman"/>
              </a:rPr>
              <a:t>. </a:t>
            </a:r>
            <a:r>
              <a:rPr lang="en-US" sz="1200" dirty="0">
                <a:latin typeface="Times New Roman"/>
                <a:cs typeface="Times New Roman"/>
              </a:rPr>
              <a:t>https://aws.amazon.com/marketplace/seller-profile?id=16cb8b03-256e-4dde-8f34-</a:t>
            </a:r>
            <a:r>
              <a:rPr lang="en-US" sz="1200" dirty="0" smtClean="0">
                <a:latin typeface="Times New Roman"/>
                <a:cs typeface="Times New Roman"/>
              </a:rPr>
              <a:t>1b0f377efe89</a:t>
            </a:r>
          </a:p>
          <a:p>
            <a:pPr>
              <a:buNone/>
            </a:pPr>
            <a:r>
              <a:rPr lang="en-US" sz="1200" dirty="0">
                <a:latin typeface="Times New Roman"/>
                <a:cs typeface="Times New Roman"/>
              </a:rPr>
              <a:t>8</a:t>
            </a:r>
            <a:r>
              <a:rPr lang="en-US" sz="1200" dirty="0" smtClean="0">
                <a:latin typeface="Times New Roman"/>
                <a:cs typeface="Times New Roman"/>
              </a:rPr>
              <a:t>. </a:t>
            </a:r>
            <a:r>
              <a:rPr lang="fr-FR" sz="1200" dirty="0">
                <a:latin typeface="Times New Roman"/>
                <a:cs typeface="Times New Roman"/>
              </a:rPr>
              <a:t>http://kleanpc.com/cms/services/linux-implementations</a:t>
            </a:r>
            <a:r>
              <a:rPr lang="fr-FR" sz="1200" dirty="0" smtClean="0">
                <a:latin typeface="Times New Roman"/>
                <a:cs typeface="Times New Roman"/>
              </a:rPr>
              <a:t>/</a:t>
            </a:r>
          </a:p>
          <a:p>
            <a:pPr>
              <a:buNone/>
            </a:pPr>
            <a:r>
              <a:rPr lang="fr-FR" sz="1200" dirty="0">
                <a:latin typeface="Times New Roman"/>
                <a:cs typeface="Times New Roman"/>
              </a:rPr>
              <a:t>9</a:t>
            </a:r>
            <a:r>
              <a:rPr lang="fr-FR" sz="1200" dirty="0" smtClean="0">
                <a:latin typeface="Times New Roman"/>
                <a:cs typeface="Times New Roman"/>
              </a:rPr>
              <a:t>.</a:t>
            </a:r>
            <a:r>
              <a:rPr lang="nl-NL" sz="1200" dirty="0" smtClean="0">
                <a:latin typeface="Times New Roman"/>
                <a:cs typeface="Times New Roman"/>
              </a:rPr>
              <a:t> </a:t>
            </a:r>
            <a:r>
              <a:rPr lang="nl-NL" sz="1200" dirty="0">
                <a:latin typeface="Times New Roman"/>
                <a:cs typeface="Times New Roman"/>
              </a:rPr>
              <a:t>http://www.evl.uic.edu/cavern/teranode/</a:t>
            </a:r>
            <a:r>
              <a:rPr lang="nl-NL" sz="1200" dirty="0" smtClean="0">
                <a:latin typeface="Times New Roman"/>
                <a:cs typeface="Times New Roman"/>
              </a:rPr>
              <a:t>teravision</a:t>
            </a:r>
          </a:p>
          <a:p>
            <a:pPr>
              <a:buNone/>
            </a:pPr>
            <a:r>
              <a:rPr lang="nl-NL" sz="1200" dirty="0" smtClean="0">
                <a:latin typeface="Times New Roman"/>
                <a:cs typeface="Times New Roman"/>
              </a:rPr>
              <a:t>10. </a:t>
            </a:r>
            <a:r>
              <a:rPr lang="hu-HU" sz="1200" dirty="0">
                <a:latin typeface="Times New Roman"/>
                <a:cs typeface="Times New Roman"/>
              </a:rPr>
              <a:t>http://seaspace.com/docs/</a:t>
            </a:r>
            <a:r>
              <a:rPr lang="hu-HU" sz="1200" dirty="0" smtClean="0">
                <a:latin typeface="Times New Roman"/>
                <a:cs typeface="Times New Roman"/>
              </a:rPr>
              <a:t>terascan40_flyer.pdf</a:t>
            </a:r>
          </a:p>
          <a:p>
            <a:pPr>
              <a:buNone/>
            </a:pPr>
            <a:endParaRPr lang="fr-FR" sz="1200" dirty="0" smtClean="0">
              <a:latin typeface="Times New Roman"/>
              <a:cs typeface="Times New Roman"/>
            </a:endParaRPr>
          </a:p>
          <a:p>
            <a:pPr>
              <a:buNone/>
            </a:pPr>
            <a:endParaRPr lang="en-US" sz="1200" dirty="0" smtClean="0">
              <a:latin typeface="Times New Roman"/>
              <a:cs typeface="Times New Roman"/>
            </a:endParaRPr>
          </a:p>
          <a:p>
            <a:pPr>
              <a:buNone/>
            </a:pPr>
            <a:endParaRPr lang="en-US" sz="1200" dirty="0" smtClean="0">
              <a:latin typeface="Times New Roman"/>
              <a:cs typeface="Times New Roman"/>
            </a:endParaRPr>
          </a:p>
          <a:p>
            <a:pPr>
              <a:buNone/>
            </a:pPr>
            <a:endParaRPr lang="en" sz="1200" dirty="0">
              <a:latin typeface="Times New Roman"/>
              <a:cs typeface="Times New Roman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469" y="158984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xmlns:p14="http://schemas.microsoft.com/office/powerpoint/2010/main"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US" sz="2800" dirty="0"/>
              <a:t>You can find more information at the following site</a:t>
            </a:r>
            <a:endParaRPr lang="en" sz="2800" dirty="0"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endParaRPr lang="en-US" sz="1200" dirty="0" smtClean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en-US" sz="2400" dirty="0"/>
              <a:t>CERSER</a:t>
            </a:r>
          </a:p>
          <a:p>
            <a:pPr marL="0" indent="0" algn="ctr">
              <a:buNone/>
            </a:pPr>
            <a:r>
              <a:rPr lang="hu-HU" sz="2400" dirty="0"/>
              <a:t>http://cerser.ecsu.edu/</a:t>
            </a:r>
            <a:endParaRPr lang="en-US" sz="2400" dirty="0"/>
          </a:p>
          <a:p>
            <a:pPr>
              <a:buNone/>
            </a:pPr>
            <a:endParaRPr lang="en" sz="1200" dirty="0">
              <a:latin typeface="Times New Roman"/>
              <a:cs typeface="Times New Roman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" y="3200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4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57200" y="165100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buNone/>
            </a:pPr>
            <a:r>
              <a:rPr lang="en" sz="2800" dirty="0"/>
              <a:t>TeraScan</a:t>
            </a:r>
            <a:r>
              <a:rPr lang="en" sz="800" dirty="0"/>
              <a:t>3</a:t>
            </a: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09600" y="812800"/>
            <a:ext cx="8229600" cy="5259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-US" sz="2000" dirty="0">
                <a:latin typeface="Times New Roman"/>
                <a:cs typeface="Times New Roman"/>
              </a:rPr>
              <a:t>It is an </a:t>
            </a:r>
            <a:r>
              <a:rPr lang="en" sz="2000" dirty="0">
                <a:latin typeface="Times New Roman"/>
                <a:cs typeface="Times New Roman"/>
              </a:rPr>
              <a:t>integrated system software designed for reception of data from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" sz="2000" dirty="0">
                <a:latin typeface="Times New Roman"/>
                <a:cs typeface="Times New Roman"/>
              </a:rPr>
              <a:t>environmental satellites for processing data into images. </a:t>
            </a:r>
          </a:p>
          <a:p>
            <a:pPr algn="ctr">
              <a:buNone/>
            </a:pPr>
            <a:endParaRPr lang="en" sz="2000" dirty="0">
              <a:latin typeface="Times New Roman"/>
              <a:cs typeface="Times New Roman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800" y="0"/>
            <a:ext cx="812800" cy="8128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800" y="901700"/>
            <a:ext cx="812800" cy="812800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371176218"/>
              </p:ext>
            </p:extLst>
          </p:nvPr>
        </p:nvGraphicFramePr>
        <p:xfrm>
          <a:off x="708525" y="1029367"/>
          <a:ext cx="8130675" cy="5775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000">
        <p:split orient="vert"/>
      </p:transition>
    </mc:Choice>
    <mc:Fallback xmlns="">
      <p:transition xmlns:p14="http://schemas.microsoft.com/office/powerpoint/2010/main" spd="slow" advTm="3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48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buNone/>
            </a:pPr>
            <a:r>
              <a:rPr lang="en" sz="2800" dirty="0"/>
              <a:t>Operating Systems</a:t>
            </a:r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0" y="1600200"/>
            <a:ext cx="86868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endParaRPr lang="en" sz="1600" dirty="0">
              <a:latin typeface="Times New Roman"/>
              <a:cs typeface="Times New Roman"/>
            </a:endParaRPr>
          </a:p>
        </p:txBody>
      </p:sp>
      <p:pic>
        <p:nvPicPr>
          <p:cNvPr id="2" name="Picture 1" descr="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36" y="2490975"/>
            <a:ext cx="3818134" cy="1753762"/>
          </a:xfrm>
          <a:prstGeom prst="rect">
            <a:avLst/>
          </a:prstGeom>
        </p:spPr>
      </p:pic>
      <p:sp>
        <p:nvSpPr>
          <p:cNvPr id="73" name="Shape 73"/>
          <p:cNvSpPr txBox="1"/>
          <p:nvPr/>
        </p:nvSpPr>
        <p:spPr>
          <a:xfrm>
            <a:off x="4142470" y="4012237"/>
            <a:ext cx="235436" cy="358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sz="1200" dirty="0"/>
              <a:t>4</a:t>
            </a:r>
            <a:endParaRPr lang="en" sz="1200" dirty="0"/>
          </a:p>
        </p:txBody>
      </p:sp>
      <p:pic>
        <p:nvPicPr>
          <p:cNvPr id="4" name="Picture 3" descr="cento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64" y="1709958"/>
            <a:ext cx="4088136" cy="15620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78850" y="2490975"/>
            <a:ext cx="215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pic>
        <p:nvPicPr>
          <p:cNvPr id="6" name="Picture 5" descr="tux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0" y="3933746"/>
            <a:ext cx="2616200" cy="19425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98664" y="5575300"/>
            <a:ext cx="417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145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00">
        <p:split orient="vert"/>
      </p:transition>
    </mc:Choice>
    <mc:Fallback xmlns="">
      <p:transition xmlns:p14="http://schemas.microsoft.com/office/powerpoint/2010/main" spd="slow" advTm="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buNone/>
            </a:pPr>
            <a:r>
              <a:rPr lang="en" sz="2800" dirty="0"/>
              <a:t>Data</a:t>
            </a:r>
          </a:p>
        </p:txBody>
      </p:sp>
      <p:pic>
        <p:nvPicPr>
          <p:cNvPr id="2" name="Picture 1" descr="GOES_Satelli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43" y="539162"/>
            <a:ext cx="1933457" cy="2419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2100" y="1716505"/>
            <a:ext cx="88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GOES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sc2-modi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433" y="539162"/>
            <a:ext cx="2879330" cy="2303464"/>
          </a:xfrm>
          <a:prstGeom prst="rect">
            <a:avLst/>
          </a:prstGeom>
        </p:spPr>
      </p:pic>
      <p:pic>
        <p:nvPicPr>
          <p:cNvPr id="5" name="Picture 4" descr="NOAA-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87700"/>
            <a:ext cx="2806020" cy="228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6200" y="5469324"/>
            <a:ext cx="901700" cy="317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NOAA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NPP_imag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758" y="2993380"/>
            <a:ext cx="2663431" cy="2480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5663" y="5479047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NPP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000">
        <p:split orient="vert"/>
      </p:transition>
    </mc:Choice>
    <mc:Fallback xmlns="">
      <p:transition xmlns:p14="http://schemas.microsoft.com/office/powerpoint/2010/main" spd="slow" advTm="1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buNone/>
            </a:pPr>
            <a:r>
              <a:rPr lang="en" sz="2800" dirty="0"/>
              <a:t>Software</a:t>
            </a:r>
          </a:p>
        </p:txBody>
      </p:sp>
      <p:pic>
        <p:nvPicPr>
          <p:cNvPr id="2" name="Picture 1" descr="teraVision_00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810000" cy="2971800"/>
          </a:xfrm>
          <a:prstGeom prst="rect">
            <a:avLst/>
          </a:prstGeom>
        </p:spPr>
      </p:pic>
      <p:pic>
        <p:nvPicPr>
          <p:cNvPr id="3" name="Picture 2" descr="teraVision_01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00" y="1600200"/>
            <a:ext cx="3987800" cy="2971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4800" y="4800600"/>
            <a:ext cx="43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31763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">
        <p:split orient="vert"/>
      </p:transition>
    </mc:Choice>
    <mc:Fallback xmlns="">
      <p:transition xmlns:p14="http://schemas.microsoft.com/office/powerpoint/2010/main" spd="slow" advTm="1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264300" y="-12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buNone/>
            </a:pPr>
            <a:r>
              <a:rPr lang="en" sz="2800" dirty="0"/>
              <a:t>Reference Data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264300" y="1355200"/>
            <a:ext cx="8229600" cy="542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1600" dirty="0">
                <a:latin typeface="Times New Roman"/>
                <a:cs typeface="Times New Roman"/>
              </a:rPr>
              <a:t>TeraScan software includes many </a:t>
            </a:r>
            <a:r>
              <a:rPr lang="en" sz="1600" dirty="0" smtClean="0">
                <a:latin typeface="Times New Roman"/>
                <a:cs typeface="Times New Roman"/>
              </a:rPr>
              <a:t>refer</a:t>
            </a:r>
            <a:r>
              <a:rPr lang="en-US" sz="1600" dirty="0" err="1" smtClean="0">
                <a:latin typeface="Times New Roman"/>
                <a:cs typeface="Times New Roman"/>
              </a:rPr>
              <a:t>ence</a:t>
            </a:r>
            <a:r>
              <a:rPr lang="en" sz="1600" dirty="0" smtClean="0">
                <a:latin typeface="Times New Roman"/>
                <a:cs typeface="Times New Roman"/>
              </a:rPr>
              <a:t> </a:t>
            </a:r>
            <a:r>
              <a:rPr lang="en" sz="1600" dirty="0">
                <a:latin typeface="Times New Roman"/>
                <a:cs typeface="Times New Roman"/>
              </a:rPr>
              <a:t>files and </a:t>
            </a:r>
            <a:r>
              <a:rPr lang="en" sz="1600" dirty="0" smtClean="0">
                <a:latin typeface="Times New Roman"/>
                <a:cs typeface="Times New Roman"/>
              </a:rPr>
              <a:t>database</a:t>
            </a:r>
            <a:r>
              <a:rPr lang="en-US" sz="1600" dirty="0" smtClean="0">
                <a:latin typeface="Times New Roman"/>
                <a:cs typeface="Times New Roman"/>
              </a:rPr>
              <a:t>s</a:t>
            </a:r>
            <a:r>
              <a:rPr lang="en" sz="1600" dirty="0" smtClean="0">
                <a:latin typeface="Times New Roman"/>
                <a:cs typeface="Times New Roman"/>
              </a:rPr>
              <a:t> </a:t>
            </a:r>
            <a:r>
              <a:rPr lang="en" sz="1600" dirty="0">
                <a:latin typeface="Times New Roman"/>
                <a:cs typeface="Times New Roman"/>
              </a:rPr>
              <a:t>which supply the </a:t>
            </a:r>
            <a:r>
              <a:rPr lang="en" sz="1600" dirty="0" smtClean="0">
                <a:latin typeface="Times New Roman"/>
                <a:cs typeface="Times New Roman"/>
              </a:rPr>
              <a:t>information</a:t>
            </a:r>
            <a:r>
              <a:rPr lang="en-US" sz="1600" dirty="0" smtClean="0">
                <a:latin typeface="Times New Roman"/>
                <a:cs typeface="Times New Roman"/>
              </a:rPr>
              <a:t> </a:t>
            </a:r>
            <a:r>
              <a:rPr lang="en" sz="1600" dirty="0" smtClean="0">
                <a:latin typeface="Times New Roman"/>
                <a:cs typeface="Times New Roman"/>
              </a:rPr>
              <a:t>that </a:t>
            </a:r>
            <a:r>
              <a:rPr lang="en" sz="1600" dirty="0">
                <a:latin typeface="Times New Roman"/>
                <a:cs typeface="Times New Roman"/>
              </a:rPr>
              <a:t>TeraScan needs to </a:t>
            </a:r>
            <a:r>
              <a:rPr lang="en-US" sz="1600" dirty="0" smtClean="0">
                <a:latin typeface="Times New Roman"/>
                <a:cs typeface="Times New Roman"/>
              </a:rPr>
              <a:t>run all </a:t>
            </a:r>
            <a:r>
              <a:rPr lang="en" sz="1600" dirty="0" smtClean="0">
                <a:latin typeface="Times New Roman"/>
                <a:cs typeface="Times New Roman"/>
              </a:rPr>
              <a:t>of </a:t>
            </a:r>
            <a:r>
              <a:rPr lang="en" sz="1600" dirty="0">
                <a:latin typeface="Times New Roman"/>
                <a:cs typeface="Times New Roman"/>
              </a:rPr>
              <a:t>its operations. Some include</a:t>
            </a:r>
            <a:r>
              <a:rPr lang="en" sz="1600" dirty="0" smtClean="0">
                <a:latin typeface="Times New Roman"/>
                <a:cs typeface="Times New Roman"/>
              </a:rPr>
              <a:t>:</a:t>
            </a:r>
            <a:endParaRPr lang="en-US" sz="1600" dirty="0" smtClean="0">
              <a:latin typeface="Times New Roman"/>
              <a:cs typeface="Times New Roman"/>
            </a:endParaRPr>
          </a:p>
          <a:p>
            <a:pPr marL="0" lvl="0" indent="0" rtl="0">
              <a:buNone/>
            </a:pPr>
            <a:endParaRPr lang="en" sz="1600" dirty="0">
              <a:latin typeface="Times New Roman"/>
              <a:cs typeface="Times New Roman"/>
            </a:endParaRPr>
          </a:p>
          <a:p>
            <a:pPr marL="38100" lvl="0" indent="0" algn="ctr" rtl="0">
              <a:buClr>
                <a:schemeClr val="dk1"/>
              </a:buClr>
              <a:buSzPct val="277777"/>
              <a:buNone/>
            </a:pPr>
            <a:r>
              <a:rPr lang="en" sz="1200" dirty="0">
                <a:latin typeface="Times New Roman"/>
                <a:cs typeface="Times New Roman"/>
              </a:rPr>
              <a:t>Orbtial </a:t>
            </a:r>
            <a:r>
              <a:rPr lang="en" sz="1200" dirty="0" smtClean="0">
                <a:latin typeface="Times New Roman"/>
                <a:cs typeface="Times New Roman"/>
              </a:rPr>
              <a:t>elements</a:t>
            </a:r>
            <a:endParaRPr lang="en" sz="1200" dirty="0">
              <a:latin typeface="Times New Roman"/>
              <a:cs typeface="Times New Roman"/>
            </a:endParaRP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r>
              <a:rPr lang="en" sz="1200" dirty="0">
                <a:latin typeface="Times New Roman"/>
                <a:cs typeface="Times New Roman"/>
              </a:rPr>
              <a:t>Sensor-definition files</a:t>
            </a:r>
            <a:endParaRPr lang="en-US" sz="1200" dirty="0">
              <a:latin typeface="Times New Roman"/>
              <a:cs typeface="Times New Roman"/>
            </a:endParaRP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r>
              <a:rPr lang="en" sz="1200" dirty="0" smtClean="0">
                <a:latin typeface="Times New Roman"/>
                <a:cs typeface="Times New Roman"/>
              </a:rPr>
              <a:t>Climatology </a:t>
            </a:r>
            <a:r>
              <a:rPr lang="en" sz="1200" dirty="0">
                <a:latin typeface="Times New Roman"/>
                <a:cs typeface="Times New Roman"/>
              </a:rPr>
              <a:t>databases</a:t>
            </a:r>
            <a:endParaRPr lang="en-US" sz="1200" dirty="0">
              <a:latin typeface="Times New Roman"/>
              <a:cs typeface="Times New Roman"/>
            </a:endParaRPr>
          </a:p>
          <a:p>
            <a:pPr marL="38100" lvl="0" indent="0" algn="ctr" rtl="0">
              <a:buClr>
                <a:schemeClr val="dk1"/>
              </a:buClr>
              <a:buSzPct val="277777"/>
              <a:buNone/>
            </a:pPr>
            <a:r>
              <a:rPr lang="en" sz="1200" dirty="0" smtClean="0">
                <a:latin typeface="Times New Roman"/>
                <a:cs typeface="Times New Roman"/>
              </a:rPr>
              <a:t>Satellite- </a:t>
            </a:r>
            <a:r>
              <a:rPr lang="en" sz="1200" dirty="0">
                <a:latin typeface="Times New Roman"/>
                <a:cs typeface="Times New Roman"/>
              </a:rPr>
              <a:t>definition </a:t>
            </a:r>
            <a:r>
              <a:rPr lang="en" sz="1200" dirty="0" smtClean="0">
                <a:latin typeface="Times New Roman"/>
                <a:cs typeface="Times New Roman"/>
              </a:rPr>
              <a:t>files</a:t>
            </a:r>
            <a:endParaRPr lang="en-US" sz="1200" dirty="0" smtClean="0">
              <a:latin typeface="Times New Roman"/>
              <a:cs typeface="Times New Roman"/>
            </a:endParaRP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r>
              <a:rPr lang="en" sz="1200" dirty="0" smtClean="0">
                <a:latin typeface="Times New Roman"/>
                <a:cs typeface="Times New Roman"/>
              </a:rPr>
              <a:t>Sea </a:t>
            </a:r>
            <a:r>
              <a:rPr lang="en" sz="1200" dirty="0">
                <a:latin typeface="Times New Roman"/>
                <a:cs typeface="Times New Roman"/>
              </a:rPr>
              <a:t>WIFS color-processing table</a:t>
            </a:r>
          </a:p>
          <a:p>
            <a:pPr marL="38100" lvl="0" indent="0" algn="ctr" rtl="0">
              <a:buClr>
                <a:schemeClr val="dk1"/>
              </a:buClr>
              <a:buSzPct val="277777"/>
              <a:buNone/>
            </a:pPr>
            <a:r>
              <a:rPr lang="en" sz="1200" dirty="0" smtClean="0">
                <a:latin typeface="Times New Roman"/>
                <a:cs typeface="Times New Roman"/>
              </a:rPr>
              <a:t>Three </a:t>
            </a:r>
            <a:r>
              <a:rPr lang="en" sz="1200" dirty="0">
                <a:latin typeface="Times New Roman"/>
                <a:cs typeface="Times New Roman"/>
              </a:rPr>
              <a:t>geopolitical boundary </a:t>
            </a:r>
            <a:r>
              <a:rPr lang="en" sz="1200" dirty="0" smtClean="0">
                <a:latin typeface="Times New Roman"/>
                <a:cs typeface="Times New Roman"/>
              </a:rPr>
              <a:t>databases</a:t>
            </a:r>
            <a:endParaRPr lang="en-US" sz="1200" dirty="0" smtClean="0">
              <a:latin typeface="Times New Roman"/>
              <a:cs typeface="Times New Roman"/>
            </a:endParaRP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r>
              <a:rPr lang="en" sz="1200" dirty="0">
                <a:latin typeface="Times New Roman"/>
                <a:cs typeface="Times New Roman"/>
              </a:rPr>
              <a:t>Color palette and enhancement look-up tables</a:t>
            </a:r>
          </a:p>
          <a:p>
            <a:pPr marL="38100" lvl="0" indent="0" algn="ctr" rtl="0">
              <a:buClr>
                <a:schemeClr val="dk1"/>
              </a:buClr>
              <a:buSzPct val="277777"/>
              <a:buNone/>
            </a:pPr>
            <a:r>
              <a:rPr lang="en" sz="1200" dirty="0" smtClean="0">
                <a:latin typeface="Times New Roman"/>
                <a:cs typeface="Times New Roman"/>
              </a:rPr>
              <a:t>List </a:t>
            </a:r>
            <a:r>
              <a:rPr lang="en" sz="1200" dirty="0">
                <a:latin typeface="Times New Roman"/>
                <a:cs typeface="Times New Roman"/>
              </a:rPr>
              <a:t>of ARGOS DCS plaforms with their location and calibration </a:t>
            </a:r>
            <a:r>
              <a:rPr lang="en" sz="1200" dirty="0" smtClean="0">
                <a:latin typeface="Times New Roman"/>
                <a:cs typeface="Times New Roman"/>
              </a:rPr>
              <a:t>data</a:t>
            </a:r>
            <a:endParaRPr lang="en" sz="12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" sz="18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69300" y="-812812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xmlns:p14="http://schemas.microsoft.com/office/powerpoint/2010/main" spd="slow" advTm="1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buNone/>
            </a:pPr>
            <a:r>
              <a:rPr lang="en" sz="2800" dirty="0"/>
              <a:t>TeraScan Data Format (TDF)</a:t>
            </a:r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8100" indent="0">
              <a:buClr>
                <a:schemeClr val="dk1"/>
              </a:buClr>
              <a:buSzPct val="277777"/>
              <a:buNone/>
            </a:pPr>
            <a:endParaRPr lang="en-US" sz="16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8100" indent="0" algn="ctr">
              <a:buClr>
                <a:schemeClr val="dk1"/>
              </a:buClr>
              <a:buSzPct val="277777"/>
              <a:buNone/>
            </a:pPr>
            <a:endParaRPr lang="en-US" sz="16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157732" y="-259398"/>
            <a:ext cx="812800" cy="812800"/>
          </a:xfrm>
          <a:prstGeom prst="rect">
            <a:avLst/>
          </a:prstGeom>
        </p:spPr>
      </p:pic>
      <p:pic>
        <p:nvPicPr>
          <p:cNvPr id="3" name="Picture 2" descr="software_terascan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7400" r="32084" b="5478"/>
          <a:stretch/>
        </p:blipFill>
        <p:spPr>
          <a:xfrm>
            <a:off x="1485900" y="1600200"/>
            <a:ext cx="6115778" cy="391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01678" y="5224519"/>
            <a:ext cx="254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split orient="vert"/>
      </p:transition>
    </mc:Choice>
    <mc:Fallback xmlns="">
      <p:transition xmlns:p14="http://schemas.microsoft.com/office/powerpoint/2010/main" spd="slow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buNone/>
            </a:pPr>
            <a:r>
              <a:rPr lang="en-US" sz="2800" dirty="0" smtClean="0"/>
              <a:t>Key features</a:t>
            </a:r>
            <a:endParaRPr lang="en" sz="2800" dirty="0"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51502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 				</a:t>
            </a:r>
          </a:p>
          <a:p>
            <a:pPr marL="2286000" lvl="0" indent="-228600" rtl="0">
              <a:buClr>
                <a:srgbClr val="000000"/>
              </a:buClr>
              <a:buSzPct val="100000"/>
              <a:buFont typeface="Arial"/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</a:p>
          <a:p>
            <a:pPr marL="2286000" lvl="0" indent="-228600" rtl="0">
              <a:buClr>
                <a:srgbClr val="000000"/>
              </a:buClr>
              <a:buSzPct val="100000"/>
              <a:buFont typeface="Arial"/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 				</a:t>
            </a:r>
          </a:p>
          <a:p>
            <a:pPr lvl="0" rtl="0">
              <a:buClr>
                <a:srgbClr val="000000"/>
              </a:buClr>
              <a:buSzPct val="100000"/>
              <a:buFont typeface="Arial"/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</a:p>
          <a:p>
            <a:pPr lvl="0" rtl="0">
              <a:buClr>
                <a:srgbClr val="000000"/>
              </a:buClr>
              <a:buSzPct val="100000"/>
              <a:buFont typeface="Arial"/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</a:p>
          <a:p>
            <a:endParaRPr lang="en"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Screen Shot 2013-06-27 at 2.56.1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9" y="1600200"/>
            <a:ext cx="3950607" cy="3302000"/>
          </a:xfrm>
          <a:prstGeom prst="rect">
            <a:avLst/>
          </a:prstGeom>
        </p:spPr>
      </p:pic>
      <p:pic>
        <p:nvPicPr>
          <p:cNvPr id="3" name="Picture 2" descr="Screen Shot 2013-06-27 at 2.56.4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50" y="1600200"/>
            <a:ext cx="3702050" cy="33516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99400" y="5295900"/>
            <a:ext cx="393700" cy="317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800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split orient="vert"/>
      </p:transition>
    </mc:Choice>
    <mc:Fallback xmlns="">
      <p:transition xmlns:p14="http://schemas.microsoft.com/office/powerpoint/2010/main" spd="slow" advTm="1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926</TotalTime>
  <Words>656</Words>
  <Application>Microsoft Office PowerPoint</Application>
  <PresentationFormat>On-screen Show (4:3)</PresentationFormat>
  <Paragraphs>131</Paragraphs>
  <Slides>21</Slides>
  <Notes>21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Horizon</vt:lpstr>
      <vt:lpstr>TeraScan</vt:lpstr>
      <vt:lpstr>SeaSpace1</vt:lpstr>
      <vt:lpstr>TeraScan3</vt:lpstr>
      <vt:lpstr>Operating Systems</vt:lpstr>
      <vt:lpstr>Data</vt:lpstr>
      <vt:lpstr>Software</vt:lpstr>
      <vt:lpstr>Reference Data</vt:lpstr>
      <vt:lpstr>TeraScan Data Format (TDF)</vt:lpstr>
      <vt:lpstr>Key features</vt:lpstr>
      <vt:lpstr>Commonly used commands</vt:lpstr>
      <vt:lpstr>thelp</vt:lpstr>
      <vt:lpstr>LaunchPad</vt:lpstr>
      <vt:lpstr>Listsched</vt:lpstr>
      <vt:lpstr>Trackeye full</vt:lpstr>
      <vt:lpstr>stv</vt:lpstr>
      <vt:lpstr>Pulse</vt:lpstr>
      <vt:lpstr>Ac </vt:lpstr>
      <vt:lpstr>tvis</vt:lpstr>
      <vt:lpstr>lspass</vt:lpstr>
      <vt:lpstr>References</vt:lpstr>
      <vt:lpstr>You can find more information at the following site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TeraScan</dc:title>
  <dc:creator>MMT</dc:creator>
  <cp:lastModifiedBy>MMT</cp:lastModifiedBy>
  <cp:revision>57</cp:revision>
  <cp:lastPrinted>2013-06-27T19:20:48Z</cp:lastPrinted>
  <dcterms:modified xsi:type="dcterms:W3CDTF">2013-07-09T13:07:51Z</dcterms:modified>
</cp:coreProperties>
</file>