
<file path=[Content_Types].xml><?xml version="1.0" encoding="utf-8"?>
<Types xmlns="http://schemas.openxmlformats.org/package/2006/content-types">
  <Default Extension="png" ContentType="image/png"/>
  <Default Extension="pdf" ContentType="application/pd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3891200" cy="32918400"/>
  <p:notesSz cx="6858000" cy="9144000"/>
  <p:defaultTextStyle>
    <a:defPPr>
      <a:defRPr lang="en-US"/>
    </a:defPPr>
    <a:lvl1pPr marL="0" algn="l" defTabSz="2089953" rtl="0" eaLnBrk="1" latinLnBrk="0" hangingPunct="1">
      <a:defRPr sz="8300" kern="1200">
        <a:solidFill>
          <a:schemeClr val="tx1"/>
        </a:solidFill>
        <a:latin typeface="+mn-lt"/>
        <a:ea typeface="+mn-ea"/>
        <a:cs typeface="+mn-cs"/>
      </a:defRPr>
    </a:lvl1pPr>
    <a:lvl2pPr marL="2089953" algn="l" defTabSz="2089953" rtl="0" eaLnBrk="1" latinLnBrk="0" hangingPunct="1">
      <a:defRPr sz="8300" kern="1200">
        <a:solidFill>
          <a:schemeClr val="tx1"/>
        </a:solidFill>
        <a:latin typeface="+mn-lt"/>
        <a:ea typeface="+mn-ea"/>
        <a:cs typeface="+mn-cs"/>
      </a:defRPr>
    </a:lvl2pPr>
    <a:lvl3pPr marL="4179905" algn="l" defTabSz="2089953" rtl="0" eaLnBrk="1" latinLnBrk="0" hangingPunct="1">
      <a:defRPr sz="8300" kern="1200">
        <a:solidFill>
          <a:schemeClr val="tx1"/>
        </a:solidFill>
        <a:latin typeface="+mn-lt"/>
        <a:ea typeface="+mn-ea"/>
        <a:cs typeface="+mn-cs"/>
      </a:defRPr>
    </a:lvl3pPr>
    <a:lvl4pPr marL="6269858" algn="l" defTabSz="2089953" rtl="0" eaLnBrk="1" latinLnBrk="0" hangingPunct="1">
      <a:defRPr sz="8300" kern="1200">
        <a:solidFill>
          <a:schemeClr val="tx1"/>
        </a:solidFill>
        <a:latin typeface="+mn-lt"/>
        <a:ea typeface="+mn-ea"/>
        <a:cs typeface="+mn-cs"/>
      </a:defRPr>
    </a:lvl4pPr>
    <a:lvl5pPr marL="8359811" algn="l" defTabSz="2089953" rtl="0" eaLnBrk="1" latinLnBrk="0" hangingPunct="1">
      <a:defRPr sz="8300" kern="1200">
        <a:solidFill>
          <a:schemeClr val="tx1"/>
        </a:solidFill>
        <a:latin typeface="+mn-lt"/>
        <a:ea typeface="+mn-ea"/>
        <a:cs typeface="+mn-cs"/>
      </a:defRPr>
    </a:lvl5pPr>
    <a:lvl6pPr marL="10449763" algn="l" defTabSz="2089953" rtl="0" eaLnBrk="1" latinLnBrk="0" hangingPunct="1">
      <a:defRPr sz="8300" kern="1200">
        <a:solidFill>
          <a:schemeClr val="tx1"/>
        </a:solidFill>
        <a:latin typeface="+mn-lt"/>
        <a:ea typeface="+mn-ea"/>
        <a:cs typeface="+mn-cs"/>
      </a:defRPr>
    </a:lvl6pPr>
    <a:lvl7pPr marL="12539716" algn="l" defTabSz="2089953" rtl="0" eaLnBrk="1" latinLnBrk="0" hangingPunct="1">
      <a:defRPr sz="8300" kern="1200">
        <a:solidFill>
          <a:schemeClr val="tx1"/>
        </a:solidFill>
        <a:latin typeface="+mn-lt"/>
        <a:ea typeface="+mn-ea"/>
        <a:cs typeface="+mn-cs"/>
      </a:defRPr>
    </a:lvl7pPr>
    <a:lvl8pPr marL="14629668" algn="l" defTabSz="2089953" rtl="0" eaLnBrk="1" latinLnBrk="0" hangingPunct="1">
      <a:defRPr sz="8300" kern="1200">
        <a:solidFill>
          <a:schemeClr val="tx1"/>
        </a:solidFill>
        <a:latin typeface="+mn-lt"/>
        <a:ea typeface="+mn-ea"/>
        <a:cs typeface="+mn-cs"/>
      </a:defRPr>
    </a:lvl8pPr>
    <a:lvl9pPr marL="16719621" algn="l" defTabSz="2089953" rtl="0" eaLnBrk="1" latinLnBrk="0" hangingPunct="1">
      <a:defRPr sz="8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22" d="100"/>
          <a:sy n="22" d="100"/>
        </p:scale>
        <p:origin x="1086" y="36"/>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4"/>
            <a:ext cx="37307520" cy="7056120"/>
          </a:xfrm>
          <a:prstGeom prst="rect">
            <a:avLst/>
          </a:prstGeom>
        </p:spPr>
        <p:txBody>
          <a:bodyPr lIns="130622" tIns="65311" rIns="130622" bIns="65311"/>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a:prstGeom prst="rect">
            <a:avLst/>
          </a:prstGeom>
        </p:spPr>
        <p:txBody>
          <a:bodyPr lIns="130622" tIns="65311" rIns="130622" bIns="65311"/>
          <a:lstStyle>
            <a:lvl1pPr marL="0" indent="0" algn="ctr">
              <a:buNone/>
              <a:defRPr>
                <a:solidFill>
                  <a:schemeClr val="tx1">
                    <a:tint val="75000"/>
                  </a:schemeClr>
                </a:solidFill>
              </a:defRPr>
            </a:lvl1pPr>
            <a:lvl2pPr marL="2089953" indent="0" algn="ctr">
              <a:buNone/>
              <a:defRPr>
                <a:solidFill>
                  <a:schemeClr val="tx1">
                    <a:tint val="75000"/>
                  </a:schemeClr>
                </a:solidFill>
              </a:defRPr>
            </a:lvl2pPr>
            <a:lvl3pPr marL="4179905" indent="0" algn="ctr">
              <a:buNone/>
              <a:defRPr>
                <a:solidFill>
                  <a:schemeClr val="tx1">
                    <a:tint val="75000"/>
                  </a:schemeClr>
                </a:solidFill>
              </a:defRPr>
            </a:lvl3pPr>
            <a:lvl4pPr marL="6269858" indent="0" algn="ctr">
              <a:buNone/>
              <a:defRPr>
                <a:solidFill>
                  <a:schemeClr val="tx1">
                    <a:tint val="75000"/>
                  </a:schemeClr>
                </a:solidFill>
              </a:defRPr>
            </a:lvl4pPr>
            <a:lvl5pPr marL="8359811" indent="0" algn="ctr">
              <a:buNone/>
              <a:defRPr>
                <a:solidFill>
                  <a:schemeClr val="tx1">
                    <a:tint val="75000"/>
                  </a:schemeClr>
                </a:solidFill>
              </a:defRPr>
            </a:lvl5pPr>
            <a:lvl6pPr marL="10449763" indent="0" algn="ctr">
              <a:buNone/>
              <a:defRPr>
                <a:solidFill>
                  <a:schemeClr val="tx1">
                    <a:tint val="75000"/>
                  </a:schemeClr>
                </a:solidFill>
              </a:defRPr>
            </a:lvl6pPr>
            <a:lvl7pPr marL="12539716" indent="0" algn="ctr">
              <a:buNone/>
              <a:defRPr>
                <a:solidFill>
                  <a:schemeClr val="tx1">
                    <a:tint val="75000"/>
                  </a:schemeClr>
                </a:solidFill>
              </a:defRPr>
            </a:lvl7pPr>
            <a:lvl8pPr marL="14629668" indent="0" algn="ctr">
              <a:buNone/>
              <a:defRPr>
                <a:solidFill>
                  <a:schemeClr val="tx1">
                    <a:tint val="75000"/>
                  </a:schemeClr>
                </a:solidFill>
              </a:defRPr>
            </a:lvl8pPr>
            <a:lvl9pPr marL="167196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5" name="Footer Placeholder 4"/>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6" name="Slide Number Placeholder 5"/>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3"/>
            <a:ext cx="39502080" cy="5486400"/>
          </a:xfrm>
          <a:prstGeom prst="rect">
            <a:avLst/>
          </a:prstGeom>
        </p:spPr>
        <p:txBody>
          <a:bodyPr lIns="130622" tIns="65311" rIns="130622" bIns="65311"/>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7680961"/>
            <a:ext cx="39502080" cy="21724623"/>
          </a:xfrm>
          <a:prstGeom prst="rect">
            <a:avLst/>
          </a:prstGeom>
        </p:spPr>
        <p:txBody>
          <a:bodyPr vert="eaVert" lIns="130622" tIns="65311" rIns="130622" bIns="653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5" name="Footer Placeholder 4"/>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6" name="Slide Number Placeholder 5"/>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6"/>
            <a:ext cx="9875520" cy="28087320"/>
          </a:xfrm>
          <a:prstGeom prst="rect">
            <a:avLst/>
          </a:prstGeom>
        </p:spPr>
        <p:txBody>
          <a:bodyPr vert="eaVert" lIns="130622" tIns="65311" rIns="130622" bIns="65311"/>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318266"/>
            <a:ext cx="28895040" cy="28087320"/>
          </a:xfrm>
          <a:prstGeom prst="rect">
            <a:avLst/>
          </a:prstGeom>
        </p:spPr>
        <p:txBody>
          <a:bodyPr vert="eaVert" lIns="130622" tIns="65311" rIns="130622" bIns="653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5" name="Footer Placeholder 4"/>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6" name="Slide Number Placeholder 5"/>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3"/>
            <a:ext cx="39502080" cy="5486400"/>
          </a:xfrm>
          <a:prstGeom prst="rect">
            <a:avLst/>
          </a:prstGeom>
        </p:spPr>
        <p:txBody>
          <a:bodyPr lIns="130622" tIns="65311" rIns="130622" bIns="65311"/>
          <a:lstStyle/>
          <a:p>
            <a:r>
              <a:rPr lang="en-US" smtClean="0"/>
              <a:t>Click to edit Master title style</a:t>
            </a:r>
            <a:endParaRPr lang="en-US"/>
          </a:p>
        </p:txBody>
      </p:sp>
      <p:sp>
        <p:nvSpPr>
          <p:cNvPr id="3" name="Content Placeholder 2"/>
          <p:cNvSpPr>
            <a:spLocks noGrp="1"/>
          </p:cNvSpPr>
          <p:nvPr>
            <p:ph idx="1"/>
          </p:nvPr>
        </p:nvSpPr>
        <p:spPr>
          <a:xfrm>
            <a:off x="2194560" y="7680961"/>
            <a:ext cx="39502080" cy="21724623"/>
          </a:xfrm>
          <a:prstGeom prst="rect">
            <a:avLst/>
          </a:prstGeom>
        </p:spPr>
        <p:txBody>
          <a:bodyPr lIns="130622" tIns="65311" rIns="130622" bIns="653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5" name="Footer Placeholder 4"/>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6" name="Slide Number Placeholder 5"/>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1153123"/>
            <a:ext cx="37307520" cy="6537960"/>
          </a:xfrm>
          <a:prstGeom prst="rect">
            <a:avLst/>
          </a:prstGeom>
        </p:spPr>
        <p:txBody>
          <a:bodyPr lIns="130622" tIns="65311" rIns="130622" bIns="65311" anchor="t"/>
          <a:lstStyle>
            <a:lvl1pPr algn="l">
              <a:defRPr sz="183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3" y="13952226"/>
            <a:ext cx="37307520" cy="7200897"/>
          </a:xfrm>
          <a:prstGeom prst="rect">
            <a:avLst/>
          </a:prstGeom>
        </p:spPr>
        <p:txBody>
          <a:bodyPr lIns="130622" tIns="65311" rIns="130622" bIns="65311" anchor="b"/>
          <a:lstStyle>
            <a:lvl1pPr marL="0" indent="0">
              <a:buNone/>
              <a:defRPr sz="9100">
                <a:solidFill>
                  <a:schemeClr val="tx1">
                    <a:tint val="75000"/>
                  </a:schemeClr>
                </a:solidFill>
              </a:defRPr>
            </a:lvl1pPr>
            <a:lvl2pPr marL="2089953" indent="0">
              <a:buNone/>
              <a:defRPr sz="8300">
                <a:solidFill>
                  <a:schemeClr val="tx1">
                    <a:tint val="75000"/>
                  </a:schemeClr>
                </a:solidFill>
              </a:defRPr>
            </a:lvl2pPr>
            <a:lvl3pPr marL="4179905" indent="0">
              <a:buNone/>
              <a:defRPr sz="7300">
                <a:solidFill>
                  <a:schemeClr val="tx1">
                    <a:tint val="75000"/>
                  </a:schemeClr>
                </a:solidFill>
              </a:defRPr>
            </a:lvl3pPr>
            <a:lvl4pPr marL="6269858" indent="0">
              <a:buNone/>
              <a:defRPr sz="6400">
                <a:solidFill>
                  <a:schemeClr val="tx1">
                    <a:tint val="75000"/>
                  </a:schemeClr>
                </a:solidFill>
              </a:defRPr>
            </a:lvl4pPr>
            <a:lvl5pPr marL="8359811" indent="0">
              <a:buNone/>
              <a:defRPr sz="6400">
                <a:solidFill>
                  <a:schemeClr val="tx1">
                    <a:tint val="75000"/>
                  </a:schemeClr>
                </a:solidFill>
              </a:defRPr>
            </a:lvl5pPr>
            <a:lvl6pPr marL="10449763" indent="0">
              <a:buNone/>
              <a:defRPr sz="6400">
                <a:solidFill>
                  <a:schemeClr val="tx1">
                    <a:tint val="75000"/>
                  </a:schemeClr>
                </a:solidFill>
              </a:defRPr>
            </a:lvl6pPr>
            <a:lvl7pPr marL="12539716" indent="0">
              <a:buNone/>
              <a:defRPr sz="6400">
                <a:solidFill>
                  <a:schemeClr val="tx1">
                    <a:tint val="75000"/>
                  </a:schemeClr>
                </a:solidFill>
              </a:defRPr>
            </a:lvl7pPr>
            <a:lvl8pPr marL="14629668" indent="0">
              <a:buNone/>
              <a:defRPr sz="6400">
                <a:solidFill>
                  <a:schemeClr val="tx1">
                    <a:tint val="75000"/>
                  </a:schemeClr>
                </a:solidFill>
              </a:defRPr>
            </a:lvl8pPr>
            <a:lvl9pPr marL="16719621" indent="0">
              <a:buNone/>
              <a:defRPr sz="6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5" name="Footer Placeholder 4"/>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6" name="Slide Number Placeholder 5"/>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3"/>
            <a:ext cx="39502080" cy="5486400"/>
          </a:xfrm>
          <a:prstGeom prst="rect">
            <a:avLst/>
          </a:prstGeom>
        </p:spPr>
        <p:txBody>
          <a:bodyPr lIns="130622" tIns="65311" rIns="130622" bIns="65311"/>
          <a:lstStyle/>
          <a:p>
            <a:r>
              <a:rPr lang="en-US" smtClean="0"/>
              <a:t>Click to edit Master title style</a:t>
            </a:r>
            <a:endParaRPr lang="en-US"/>
          </a:p>
        </p:txBody>
      </p:sp>
      <p:sp>
        <p:nvSpPr>
          <p:cNvPr id="3" name="Content Placeholder 2"/>
          <p:cNvSpPr>
            <a:spLocks noGrp="1"/>
          </p:cNvSpPr>
          <p:nvPr>
            <p:ph sz="half" idx="1"/>
          </p:nvPr>
        </p:nvSpPr>
        <p:spPr>
          <a:xfrm>
            <a:off x="2194560" y="7680961"/>
            <a:ext cx="19385280" cy="21724623"/>
          </a:xfrm>
          <a:prstGeom prst="rect">
            <a:avLst/>
          </a:prstGeom>
        </p:spPr>
        <p:txBody>
          <a:bodyPr lIns="130622" tIns="65311" rIns="130622" bIns="65311"/>
          <a:lstStyle>
            <a:lvl1pPr>
              <a:defRPr sz="12900"/>
            </a:lvl1pPr>
            <a:lvl2pPr>
              <a:defRPr sz="11000"/>
            </a:lvl2pPr>
            <a:lvl3pPr>
              <a:defRPr sz="9100"/>
            </a:lvl3pPr>
            <a:lvl4pPr>
              <a:defRPr sz="8300"/>
            </a:lvl4pPr>
            <a:lvl5pPr>
              <a:defRPr sz="8300"/>
            </a:lvl5pPr>
            <a:lvl6pPr>
              <a:defRPr sz="8300"/>
            </a:lvl6pPr>
            <a:lvl7pPr>
              <a:defRPr sz="8300"/>
            </a:lvl7pPr>
            <a:lvl8pPr>
              <a:defRPr sz="8300"/>
            </a:lvl8pPr>
            <a:lvl9pPr>
              <a:defRPr sz="8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680961"/>
            <a:ext cx="19385280" cy="21724623"/>
          </a:xfrm>
          <a:prstGeom prst="rect">
            <a:avLst/>
          </a:prstGeom>
        </p:spPr>
        <p:txBody>
          <a:bodyPr lIns="130622" tIns="65311" rIns="130622" bIns="65311"/>
          <a:lstStyle>
            <a:lvl1pPr>
              <a:defRPr sz="12900"/>
            </a:lvl1pPr>
            <a:lvl2pPr>
              <a:defRPr sz="11000"/>
            </a:lvl2pPr>
            <a:lvl3pPr>
              <a:defRPr sz="9100"/>
            </a:lvl3pPr>
            <a:lvl4pPr>
              <a:defRPr sz="8300"/>
            </a:lvl4pPr>
            <a:lvl5pPr>
              <a:defRPr sz="8300"/>
            </a:lvl5pPr>
            <a:lvl6pPr>
              <a:defRPr sz="8300"/>
            </a:lvl6pPr>
            <a:lvl7pPr>
              <a:defRPr sz="8300"/>
            </a:lvl7pPr>
            <a:lvl8pPr>
              <a:defRPr sz="8300"/>
            </a:lvl8pPr>
            <a:lvl9pPr>
              <a:defRPr sz="8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6" name="Footer Placeholder 5"/>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7" name="Slide Number Placeholder 6"/>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3"/>
            <a:ext cx="39502080" cy="5486400"/>
          </a:xfrm>
          <a:prstGeom prst="rect">
            <a:avLst/>
          </a:prstGeom>
        </p:spPr>
        <p:txBody>
          <a:bodyPr lIns="130622" tIns="65311" rIns="130622" bIns="653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1" y="7368544"/>
            <a:ext cx="19392903" cy="3070857"/>
          </a:xfrm>
          <a:prstGeom prst="rect">
            <a:avLst/>
          </a:prstGeom>
        </p:spPr>
        <p:txBody>
          <a:bodyPr lIns="130622" tIns="65311" rIns="130622" bIns="65311" anchor="b"/>
          <a:lstStyle>
            <a:lvl1pPr marL="0" indent="0">
              <a:buNone/>
              <a:defRPr sz="11000" b="1"/>
            </a:lvl1pPr>
            <a:lvl2pPr marL="2089953" indent="0">
              <a:buNone/>
              <a:defRPr sz="9100" b="1"/>
            </a:lvl2pPr>
            <a:lvl3pPr marL="4179905" indent="0">
              <a:buNone/>
              <a:defRPr sz="8300" b="1"/>
            </a:lvl3pPr>
            <a:lvl4pPr marL="6269858" indent="0">
              <a:buNone/>
              <a:defRPr sz="7300" b="1"/>
            </a:lvl4pPr>
            <a:lvl5pPr marL="8359811" indent="0">
              <a:buNone/>
              <a:defRPr sz="7300" b="1"/>
            </a:lvl5pPr>
            <a:lvl6pPr marL="10449763" indent="0">
              <a:buNone/>
              <a:defRPr sz="7300" b="1"/>
            </a:lvl6pPr>
            <a:lvl7pPr marL="12539716" indent="0">
              <a:buNone/>
              <a:defRPr sz="7300" b="1"/>
            </a:lvl7pPr>
            <a:lvl8pPr marL="14629668" indent="0">
              <a:buNone/>
              <a:defRPr sz="7300" b="1"/>
            </a:lvl8pPr>
            <a:lvl9pPr marL="16719621" indent="0">
              <a:buNone/>
              <a:defRPr sz="7300" b="1"/>
            </a:lvl9pPr>
          </a:lstStyle>
          <a:p>
            <a:pPr lvl="0"/>
            <a:r>
              <a:rPr lang="en-US" smtClean="0"/>
              <a:t>Click to edit Master text styles</a:t>
            </a:r>
          </a:p>
        </p:txBody>
      </p:sp>
      <p:sp>
        <p:nvSpPr>
          <p:cNvPr id="4" name="Content Placeholder 3"/>
          <p:cNvSpPr>
            <a:spLocks noGrp="1"/>
          </p:cNvSpPr>
          <p:nvPr>
            <p:ph sz="half" idx="2"/>
          </p:nvPr>
        </p:nvSpPr>
        <p:spPr>
          <a:xfrm>
            <a:off x="2194561" y="10439401"/>
            <a:ext cx="19392903" cy="18966183"/>
          </a:xfrm>
          <a:prstGeom prst="rect">
            <a:avLst/>
          </a:prstGeom>
        </p:spPr>
        <p:txBody>
          <a:bodyPr lIns="130622" tIns="65311" rIns="130622" bIns="65311"/>
          <a:lstStyle>
            <a:lvl1pPr>
              <a:defRPr sz="11000"/>
            </a:lvl1pPr>
            <a:lvl2pPr>
              <a:defRPr sz="9100"/>
            </a:lvl2pPr>
            <a:lvl3pPr>
              <a:defRPr sz="8300"/>
            </a:lvl3pPr>
            <a:lvl4pPr>
              <a:defRPr sz="7300"/>
            </a:lvl4pPr>
            <a:lvl5pPr>
              <a:defRPr sz="7300"/>
            </a:lvl5pPr>
            <a:lvl6pPr>
              <a:defRPr sz="7300"/>
            </a:lvl6pPr>
            <a:lvl7pPr>
              <a:defRPr sz="7300"/>
            </a:lvl7pPr>
            <a:lvl8pPr>
              <a:defRPr sz="7300"/>
            </a:lvl8pPr>
            <a:lvl9pPr>
              <a:defRPr sz="7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3" y="7368544"/>
            <a:ext cx="19400520" cy="3070857"/>
          </a:xfrm>
          <a:prstGeom prst="rect">
            <a:avLst/>
          </a:prstGeom>
        </p:spPr>
        <p:txBody>
          <a:bodyPr lIns="130622" tIns="65311" rIns="130622" bIns="65311" anchor="b"/>
          <a:lstStyle>
            <a:lvl1pPr marL="0" indent="0">
              <a:buNone/>
              <a:defRPr sz="11000" b="1"/>
            </a:lvl1pPr>
            <a:lvl2pPr marL="2089953" indent="0">
              <a:buNone/>
              <a:defRPr sz="9100" b="1"/>
            </a:lvl2pPr>
            <a:lvl3pPr marL="4179905" indent="0">
              <a:buNone/>
              <a:defRPr sz="8300" b="1"/>
            </a:lvl3pPr>
            <a:lvl4pPr marL="6269858" indent="0">
              <a:buNone/>
              <a:defRPr sz="7300" b="1"/>
            </a:lvl4pPr>
            <a:lvl5pPr marL="8359811" indent="0">
              <a:buNone/>
              <a:defRPr sz="7300" b="1"/>
            </a:lvl5pPr>
            <a:lvl6pPr marL="10449763" indent="0">
              <a:buNone/>
              <a:defRPr sz="7300" b="1"/>
            </a:lvl6pPr>
            <a:lvl7pPr marL="12539716" indent="0">
              <a:buNone/>
              <a:defRPr sz="7300" b="1"/>
            </a:lvl7pPr>
            <a:lvl8pPr marL="14629668" indent="0">
              <a:buNone/>
              <a:defRPr sz="7300" b="1"/>
            </a:lvl8pPr>
            <a:lvl9pPr marL="16719621" indent="0">
              <a:buNone/>
              <a:defRPr sz="7300" b="1"/>
            </a:lvl9pPr>
          </a:lstStyle>
          <a:p>
            <a:pPr lvl="0"/>
            <a:r>
              <a:rPr lang="en-US" smtClean="0"/>
              <a:t>Click to edit Master text styles</a:t>
            </a:r>
          </a:p>
        </p:txBody>
      </p:sp>
      <p:sp>
        <p:nvSpPr>
          <p:cNvPr id="6" name="Content Placeholder 5"/>
          <p:cNvSpPr>
            <a:spLocks noGrp="1"/>
          </p:cNvSpPr>
          <p:nvPr>
            <p:ph sz="quarter" idx="4"/>
          </p:nvPr>
        </p:nvSpPr>
        <p:spPr>
          <a:xfrm>
            <a:off x="22296123" y="10439401"/>
            <a:ext cx="19400520" cy="18966183"/>
          </a:xfrm>
          <a:prstGeom prst="rect">
            <a:avLst/>
          </a:prstGeom>
        </p:spPr>
        <p:txBody>
          <a:bodyPr lIns="130622" tIns="65311" rIns="130622" bIns="65311"/>
          <a:lstStyle>
            <a:lvl1pPr>
              <a:defRPr sz="11000"/>
            </a:lvl1pPr>
            <a:lvl2pPr>
              <a:defRPr sz="9100"/>
            </a:lvl2pPr>
            <a:lvl3pPr>
              <a:defRPr sz="8300"/>
            </a:lvl3pPr>
            <a:lvl4pPr>
              <a:defRPr sz="7300"/>
            </a:lvl4pPr>
            <a:lvl5pPr>
              <a:defRPr sz="7300"/>
            </a:lvl5pPr>
            <a:lvl6pPr>
              <a:defRPr sz="7300"/>
            </a:lvl6pPr>
            <a:lvl7pPr>
              <a:defRPr sz="7300"/>
            </a:lvl7pPr>
            <a:lvl8pPr>
              <a:defRPr sz="7300"/>
            </a:lvl8pPr>
            <a:lvl9pPr>
              <a:defRPr sz="7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8" name="Footer Placeholder 7"/>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9" name="Slide Number Placeholder 8"/>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3"/>
            <a:ext cx="39502080" cy="5486400"/>
          </a:xfrm>
          <a:prstGeom prst="rect">
            <a:avLst/>
          </a:prstGeom>
        </p:spPr>
        <p:txBody>
          <a:bodyPr lIns="130622" tIns="65311" rIns="130622" bIns="65311"/>
          <a:lstStyle/>
          <a:p>
            <a:r>
              <a:rPr lang="en-US" smtClean="0"/>
              <a:t>Click to edit Master title style</a:t>
            </a:r>
            <a:endParaRPr lang="en-US"/>
          </a:p>
        </p:txBody>
      </p:sp>
      <p:sp>
        <p:nvSpPr>
          <p:cNvPr id="3" name="Date Placeholder 2"/>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4" name="Footer Placeholder 3"/>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5" name="Slide Number Placeholder 4"/>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3" cy="5577840"/>
          </a:xfrm>
          <a:prstGeom prst="rect">
            <a:avLst/>
          </a:prstGeom>
        </p:spPr>
        <p:txBody>
          <a:bodyPr lIns="130622" tIns="65311" rIns="130622" bIns="65311" anchor="b"/>
          <a:lstStyle>
            <a:lvl1pPr algn="l">
              <a:defRPr sz="91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3"/>
          </a:xfrm>
          <a:prstGeom prst="rect">
            <a:avLst/>
          </a:prstGeom>
        </p:spPr>
        <p:txBody>
          <a:bodyPr lIns="130622" tIns="65311" rIns="130622" bIns="65311"/>
          <a:lstStyle>
            <a:lvl1pPr>
              <a:defRPr sz="14600"/>
            </a:lvl1pPr>
            <a:lvl2pPr>
              <a:defRPr sz="129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2"/>
            <a:ext cx="14439903" cy="22517103"/>
          </a:xfrm>
          <a:prstGeom prst="rect">
            <a:avLst/>
          </a:prstGeom>
        </p:spPr>
        <p:txBody>
          <a:bodyPr lIns="130622" tIns="65311" rIns="130622" bIns="65311"/>
          <a:lstStyle>
            <a:lvl1pPr marL="0" indent="0">
              <a:buNone/>
              <a:defRPr sz="6400"/>
            </a:lvl1pPr>
            <a:lvl2pPr marL="2089953" indent="0">
              <a:buNone/>
              <a:defRPr sz="5400"/>
            </a:lvl2pPr>
            <a:lvl3pPr marL="4179905" indent="0">
              <a:buNone/>
              <a:defRPr sz="4600"/>
            </a:lvl3pPr>
            <a:lvl4pPr marL="6269858" indent="0">
              <a:buNone/>
              <a:defRPr sz="4100"/>
            </a:lvl4pPr>
            <a:lvl5pPr marL="8359811" indent="0">
              <a:buNone/>
              <a:defRPr sz="4100"/>
            </a:lvl5pPr>
            <a:lvl6pPr marL="10449763" indent="0">
              <a:buNone/>
              <a:defRPr sz="4100"/>
            </a:lvl6pPr>
            <a:lvl7pPr marL="12539716" indent="0">
              <a:buNone/>
              <a:defRPr sz="4100"/>
            </a:lvl7pPr>
            <a:lvl8pPr marL="14629668" indent="0">
              <a:buNone/>
              <a:defRPr sz="4100"/>
            </a:lvl8pPr>
            <a:lvl9pPr marL="16719621" indent="0">
              <a:buNone/>
              <a:defRPr sz="4100"/>
            </a:lvl9pPr>
          </a:lstStyle>
          <a:p>
            <a:pPr lvl="0"/>
            <a:r>
              <a:rPr lang="en-US" smtClean="0"/>
              <a:t>Click to edit Master text styles</a:t>
            </a:r>
          </a:p>
        </p:txBody>
      </p:sp>
      <p:sp>
        <p:nvSpPr>
          <p:cNvPr id="5" name="Date Placeholder 4"/>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6" name="Footer Placeholder 5"/>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7" name="Slide Number Placeholder 6"/>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3042881"/>
            <a:ext cx="26334720" cy="2720343"/>
          </a:xfrm>
          <a:prstGeom prst="rect">
            <a:avLst/>
          </a:prstGeom>
        </p:spPr>
        <p:txBody>
          <a:bodyPr lIns="130622" tIns="65311" rIns="130622" bIns="65311" anchor="b"/>
          <a:lstStyle>
            <a:lvl1pPr algn="l">
              <a:defRPr sz="9100" b="1"/>
            </a:lvl1pPr>
          </a:lstStyle>
          <a:p>
            <a:r>
              <a:rPr lang="en-US" smtClean="0"/>
              <a:t>Click to edit Master title style</a:t>
            </a:r>
            <a:endParaRPr lang="en-US"/>
          </a:p>
        </p:txBody>
      </p:sp>
      <p:sp>
        <p:nvSpPr>
          <p:cNvPr id="3" name="Picture Placeholder 2"/>
          <p:cNvSpPr>
            <a:spLocks noGrp="1"/>
          </p:cNvSpPr>
          <p:nvPr>
            <p:ph type="pic" idx="1"/>
          </p:nvPr>
        </p:nvSpPr>
        <p:spPr>
          <a:xfrm>
            <a:off x="8602983" y="2941320"/>
            <a:ext cx="26334720" cy="19751040"/>
          </a:xfrm>
          <a:prstGeom prst="rect">
            <a:avLst/>
          </a:prstGeom>
        </p:spPr>
        <p:txBody>
          <a:bodyPr lIns="130622" tIns="65311" rIns="130622" bIns="65311"/>
          <a:lstStyle>
            <a:lvl1pPr marL="0" indent="0">
              <a:buNone/>
              <a:defRPr sz="14600"/>
            </a:lvl1pPr>
            <a:lvl2pPr marL="2089953" indent="0">
              <a:buNone/>
              <a:defRPr sz="12900"/>
            </a:lvl2pPr>
            <a:lvl3pPr marL="4179905" indent="0">
              <a:buNone/>
              <a:defRPr sz="11000"/>
            </a:lvl3pPr>
            <a:lvl4pPr marL="6269858" indent="0">
              <a:buNone/>
              <a:defRPr sz="9100"/>
            </a:lvl4pPr>
            <a:lvl5pPr marL="8359811" indent="0">
              <a:buNone/>
              <a:defRPr sz="9100"/>
            </a:lvl5pPr>
            <a:lvl6pPr marL="10449763" indent="0">
              <a:buNone/>
              <a:defRPr sz="9100"/>
            </a:lvl6pPr>
            <a:lvl7pPr marL="12539716" indent="0">
              <a:buNone/>
              <a:defRPr sz="9100"/>
            </a:lvl7pPr>
            <a:lvl8pPr marL="14629668" indent="0">
              <a:buNone/>
              <a:defRPr sz="9100"/>
            </a:lvl8pPr>
            <a:lvl9pPr marL="16719621" indent="0">
              <a:buNone/>
              <a:defRPr sz="9100"/>
            </a:lvl9pPr>
          </a:lstStyle>
          <a:p>
            <a:endParaRPr lang="en-US"/>
          </a:p>
        </p:txBody>
      </p:sp>
      <p:sp>
        <p:nvSpPr>
          <p:cNvPr id="4" name="Text Placeholder 3"/>
          <p:cNvSpPr>
            <a:spLocks noGrp="1"/>
          </p:cNvSpPr>
          <p:nvPr>
            <p:ph type="body" sz="half" idx="2"/>
          </p:nvPr>
        </p:nvSpPr>
        <p:spPr>
          <a:xfrm>
            <a:off x="8602983" y="25763224"/>
            <a:ext cx="26334720" cy="3863337"/>
          </a:xfrm>
          <a:prstGeom prst="rect">
            <a:avLst/>
          </a:prstGeom>
        </p:spPr>
        <p:txBody>
          <a:bodyPr lIns="130622" tIns="65311" rIns="130622" bIns="65311"/>
          <a:lstStyle>
            <a:lvl1pPr marL="0" indent="0">
              <a:buNone/>
              <a:defRPr sz="6400"/>
            </a:lvl1pPr>
            <a:lvl2pPr marL="2089953" indent="0">
              <a:buNone/>
              <a:defRPr sz="5400"/>
            </a:lvl2pPr>
            <a:lvl3pPr marL="4179905" indent="0">
              <a:buNone/>
              <a:defRPr sz="4600"/>
            </a:lvl3pPr>
            <a:lvl4pPr marL="6269858" indent="0">
              <a:buNone/>
              <a:defRPr sz="4100"/>
            </a:lvl4pPr>
            <a:lvl5pPr marL="8359811" indent="0">
              <a:buNone/>
              <a:defRPr sz="4100"/>
            </a:lvl5pPr>
            <a:lvl6pPr marL="10449763" indent="0">
              <a:buNone/>
              <a:defRPr sz="4100"/>
            </a:lvl6pPr>
            <a:lvl7pPr marL="12539716" indent="0">
              <a:buNone/>
              <a:defRPr sz="4100"/>
            </a:lvl7pPr>
            <a:lvl8pPr marL="14629668" indent="0">
              <a:buNone/>
              <a:defRPr sz="4100"/>
            </a:lvl8pPr>
            <a:lvl9pPr marL="16719621" indent="0">
              <a:buNone/>
              <a:defRPr sz="4100"/>
            </a:lvl9pPr>
          </a:lstStyle>
          <a:p>
            <a:pPr lvl="0"/>
            <a:r>
              <a:rPr lang="en-US" smtClean="0"/>
              <a:t>Click to edit Master text styles</a:t>
            </a:r>
          </a:p>
        </p:txBody>
      </p:sp>
      <p:sp>
        <p:nvSpPr>
          <p:cNvPr id="5" name="Date Placeholder 4"/>
          <p:cNvSpPr>
            <a:spLocks noGrp="1"/>
          </p:cNvSpPr>
          <p:nvPr>
            <p:ph type="dt" sz="half" idx="10"/>
          </p:nvPr>
        </p:nvSpPr>
        <p:spPr>
          <a:xfrm>
            <a:off x="2194560" y="30510483"/>
            <a:ext cx="10241280" cy="1752600"/>
          </a:xfrm>
          <a:prstGeom prst="rect">
            <a:avLst/>
          </a:prstGeom>
        </p:spPr>
        <p:txBody>
          <a:bodyPr lIns="130622" tIns="65311" rIns="130622" bIns="65311"/>
          <a:lstStyle/>
          <a:p>
            <a:fld id="{6D3337B5-D555-8B40-B9A5-1FAE1C64BA90}" type="datetimeFigureOut">
              <a:rPr lang="en-US" smtClean="0"/>
              <a:pPr/>
              <a:t>1/13/2014</a:t>
            </a:fld>
            <a:endParaRPr lang="en-US"/>
          </a:p>
        </p:txBody>
      </p:sp>
      <p:sp>
        <p:nvSpPr>
          <p:cNvPr id="6" name="Footer Placeholder 5"/>
          <p:cNvSpPr>
            <a:spLocks noGrp="1"/>
          </p:cNvSpPr>
          <p:nvPr>
            <p:ph type="ftr" sz="quarter" idx="11"/>
          </p:nvPr>
        </p:nvSpPr>
        <p:spPr>
          <a:xfrm>
            <a:off x="14996160" y="30510483"/>
            <a:ext cx="13898880" cy="1752600"/>
          </a:xfrm>
          <a:prstGeom prst="rect">
            <a:avLst/>
          </a:prstGeom>
        </p:spPr>
        <p:txBody>
          <a:bodyPr lIns="130622" tIns="65311" rIns="130622" bIns="65311"/>
          <a:lstStyle/>
          <a:p>
            <a:endParaRPr lang="en-US"/>
          </a:p>
        </p:txBody>
      </p:sp>
      <p:sp>
        <p:nvSpPr>
          <p:cNvPr id="7" name="Slide Number Placeholder 6"/>
          <p:cNvSpPr>
            <a:spLocks noGrp="1"/>
          </p:cNvSpPr>
          <p:nvPr>
            <p:ph type="sldNum" sz="quarter" idx="12"/>
          </p:nvPr>
        </p:nvSpPr>
        <p:spPr>
          <a:xfrm>
            <a:off x="31455360" y="30510483"/>
            <a:ext cx="10241280" cy="1752600"/>
          </a:xfrm>
          <a:prstGeom prst="rect">
            <a:avLst/>
          </a:prstGeom>
        </p:spPr>
        <p:txBody>
          <a:bodyPr lIns="130622" tIns="65311" rIns="130622" bIns="65311"/>
          <a:lstStyle/>
          <a:p>
            <a:fld id="{D9468DB8-F3A6-D445-8694-61AF149CA3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d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2011_AcademicPoster_Template_48x36.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0" y="0"/>
            <a:ext cx="43891200" cy="3291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9953" rtl="0" eaLnBrk="1" latinLnBrk="0" hangingPunct="1">
        <a:spcBef>
          <a:spcPct val="0"/>
        </a:spcBef>
        <a:buNone/>
        <a:defRPr sz="20100" kern="1200">
          <a:solidFill>
            <a:schemeClr val="tx1"/>
          </a:solidFill>
          <a:latin typeface="+mj-lt"/>
          <a:ea typeface="+mj-ea"/>
          <a:cs typeface="+mj-cs"/>
        </a:defRPr>
      </a:lvl1pPr>
    </p:titleStyle>
    <p:bodyStyle>
      <a:lvl1pPr marL="1567464" indent="-1567464" algn="l" defTabSz="2089953" rtl="0" eaLnBrk="1" latinLnBrk="0" hangingPunct="1">
        <a:spcBef>
          <a:spcPct val="20000"/>
        </a:spcBef>
        <a:buFont typeface="Arial"/>
        <a:buChar char="•"/>
        <a:defRPr sz="14600" kern="1200">
          <a:solidFill>
            <a:schemeClr val="tx1"/>
          </a:solidFill>
          <a:latin typeface="+mn-lt"/>
          <a:ea typeface="+mn-ea"/>
          <a:cs typeface="+mn-cs"/>
        </a:defRPr>
      </a:lvl1pPr>
      <a:lvl2pPr marL="3396173" indent="-1306220" algn="l" defTabSz="2089953" rtl="0" eaLnBrk="1" latinLnBrk="0" hangingPunct="1">
        <a:spcBef>
          <a:spcPct val="20000"/>
        </a:spcBef>
        <a:buFont typeface="Arial"/>
        <a:buChar char="–"/>
        <a:defRPr sz="12900" kern="1200">
          <a:solidFill>
            <a:schemeClr val="tx1"/>
          </a:solidFill>
          <a:latin typeface="+mn-lt"/>
          <a:ea typeface="+mn-ea"/>
          <a:cs typeface="+mn-cs"/>
        </a:defRPr>
      </a:lvl2pPr>
      <a:lvl3pPr marL="5224882" indent="-1044976" algn="l" defTabSz="2089953" rtl="0" eaLnBrk="1" latinLnBrk="0" hangingPunct="1">
        <a:spcBef>
          <a:spcPct val="20000"/>
        </a:spcBef>
        <a:buFont typeface="Arial"/>
        <a:buChar char="•"/>
        <a:defRPr sz="11000" kern="1200">
          <a:solidFill>
            <a:schemeClr val="tx1"/>
          </a:solidFill>
          <a:latin typeface="+mn-lt"/>
          <a:ea typeface="+mn-ea"/>
          <a:cs typeface="+mn-cs"/>
        </a:defRPr>
      </a:lvl3pPr>
      <a:lvl4pPr marL="7314834" indent="-1044976" algn="l" defTabSz="2089953" rtl="0" eaLnBrk="1" latinLnBrk="0" hangingPunct="1">
        <a:spcBef>
          <a:spcPct val="20000"/>
        </a:spcBef>
        <a:buFont typeface="Arial"/>
        <a:buChar char="–"/>
        <a:defRPr sz="9100" kern="1200">
          <a:solidFill>
            <a:schemeClr val="tx1"/>
          </a:solidFill>
          <a:latin typeface="+mn-lt"/>
          <a:ea typeface="+mn-ea"/>
          <a:cs typeface="+mn-cs"/>
        </a:defRPr>
      </a:lvl4pPr>
      <a:lvl5pPr marL="9404787" indent="-1044976" algn="l" defTabSz="2089953" rtl="0" eaLnBrk="1" latinLnBrk="0" hangingPunct="1">
        <a:spcBef>
          <a:spcPct val="20000"/>
        </a:spcBef>
        <a:buFont typeface="Arial"/>
        <a:buChar char="»"/>
        <a:defRPr sz="9100" kern="1200">
          <a:solidFill>
            <a:schemeClr val="tx1"/>
          </a:solidFill>
          <a:latin typeface="+mn-lt"/>
          <a:ea typeface="+mn-ea"/>
          <a:cs typeface="+mn-cs"/>
        </a:defRPr>
      </a:lvl5pPr>
      <a:lvl6pPr marL="11494740" indent="-1044976" algn="l" defTabSz="2089953" rtl="0" eaLnBrk="1" latinLnBrk="0" hangingPunct="1">
        <a:spcBef>
          <a:spcPct val="20000"/>
        </a:spcBef>
        <a:buFont typeface="Arial"/>
        <a:buChar char="•"/>
        <a:defRPr sz="9100" kern="1200">
          <a:solidFill>
            <a:schemeClr val="tx1"/>
          </a:solidFill>
          <a:latin typeface="+mn-lt"/>
          <a:ea typeface="+mn-ea"/>
          <a:cs typeface="+mn-cs"/>
        </a:defRPr>
      </a:lvl6pPr>
      <a:lvl7pPr marL="13584692" indent="-1044976" algn="l" defTabSz="2089953" rtl="0" eaLnBrk="1" latinLnBrk="0" hangingPunct="1">
        <a:spcBef>
          <a:spcPct val="20000"/>
        </a:spcBef>
        <a:buFont typeface="Arial"/>
        <a:buChar char="•"/>
        <a:defRPr sz="9100" kern="1200">
          <a:solidFill>
            <a:schemeClr val="tx1"/>
          </a:solidFill>
          <a:latin typeface="+mn-lt"/>
          <a:ea typeface="+mn-ea"/>
          <a:cs typeface="+mn-cs"/>
        </a:defRPr>
      </a:lvl7pPr>
      <a:lvl8pPr marL="15674645" indent="-1044976" algn="l" defTabSz="2089953" rtl="0" eaLnBrk="1" latinLnBrk="0" hangingPunct="1">
        <a:spcBef>
          <a:spcPct val="20000"/>
        </a:spcBef>
        <a:buFont typeface="Arial"/>
        <a:buChar char="•"/>
        <a:defRPr sz="9100" kern="1200">
          <a:solidFill>
            <a:schemeClr val="tx1"/>
          </a:solidFill>
          <a:latin typeface="+mn-lt"/>
          <a:ea typeface="+mn-ea"/>
          <a:cs typeface="+mn-cs"/>
        </a:defRPr>
      </a:lvl8pPr>
      <a:lvl9pPr marL="17764597" indent="-1044976" algn="l" defTabSz="2089953"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9953" rtl="0" eaLnBrk="1" latinLnBrk="0" hangingPunct="1">
        <a:defRPr sz="8300" kern="1200">
          <a:solidFill>
            <a:schemeClr val="tx1"/>
          </a:solidFill>
          <a:latin typeface="+mn-lt"/>
          <a:ea typeface="+mn-ea"/>
          <a:cs typeface="+mn-cs"/>
        </a:defRPr>
      </a:lvl1pPr>
      <a:lvl2pPr marL="2089953" algn="l" defTabSz="2089953" rtl="0" eaLnBrk="1" latinLnBrk="0" hangingPunct="1">
        <a:defRPr sz="8300" kern="1200">
          <a:solidFill>
            <a:schemeClr val="tx1"/>
          </a:solidFill>
          <a:latin typeface="+mn-lt"/>
          <a:ea typeface="+mn-ea"/>
          <a:cs typeface="+mn-cs"/>
        </a:defRPr>
      </a:lvl2pPr>
      <a:lvl3pPr marL="4179905" algn="l" defTabSz="2089953" rtl="0" eaLnBrk="1" latinLnBrk="0" hangingPunct="1">
        <a:defRPr sz="8300" kern="1200">
          <a:solidFill>
            <a:schemeClr val="tx1"/>
          </a:solidFill>
          <a:latin typeface="+mn-lt"/>
          <a:ea typeface="+mn-ea"/>
          <a:cs typeface="+mn-cs"/>
        </a:defRPr>
      </a:lvl3pPr>
      <a:lvl4pPr marL="6269858" algn="l" defTabSz="2089953" rtl="0" eaLnBrk="1" latinLnBrk="0" hangingPunct="1">
        <a:defRPr sz="8300" kern="1200">
          <a:solidFill>
            <a:schemeClr val="tx1"/>
          </a:solidFill>
          <a:latin typeface="+mn-lt"/>
          <a:ea typeface="+mn-ea"/>
          <a:cs typeface="+mn-cs"/>
        </a:defRPr>
      </a:lvl4pPr>
      <a:lvl5pPr marL="8359811" algn="l" defTabSz="2089953" rtl="0" eaLnBrk="1" latinLnBrk="0" hangingPunct="1">
        <a:defRPr sz="8300" kern="1200">
          <a:solidFill>
            <a:schemeClr val="tx1"/>
          </a:solidFill>
          <a:latin typeface="+mn-lt"/>
          <a:ea typeface="+mn-ea"/>
          <a:cs typeface="+mn-cs"/>
        </a:defRPr>
      </a:lvl5pPr>
      <a:lvl6pPr marL="10449763" algn="l" defTabSz="2089953" rtl="0" eaLnBrk="1" latinLnBrk="0" hangingPunct="1">
        <a:defRPr sz="8300" kern="1200">
          <a:solidFill>
            <a:schemeClr val="tx1"/>
          </a:solidFill>
          <a:latin typeface="+mn-lt"/>
          <a:ea typeface="+mn-ea"/>
          <a:cs typeface="+mn-cs"/>
        </a:defRPr>
      </a:lvl6pPr>
      <a:lvl7pPr marL="12539716" algn="l" defTabSz="2089953" rtl="0" eaLnBrk="1" latinLnBrk="0" hangingPunct="1">
        <a:defRPr sz="8300" kern="1200">
          <a:solidFill>
            <a:schemeClr val="tx1"/>
          </a:solidFill>
          <a:latin typeface="+mn-lt"/>
          <a:ea typeface="+mn-ea"/>
          <a:cs typeface="+mn-cs"/>
        </a:defRPr>
      </a:lvl7pPr>
      <a:lvl8pPr marL="14629668" algn="l" defTabSz="2089953" rtl="0" eaLnBrk="1" latinLnBrk="0" hangingPunct="1">
        <a:defRPr sz="8300" kern="1200">
          <a:solidFill>
            <a:schemeClr val="tx1"/>
          </a:solidFill>
          <a:latin typeface="+mn-lt"/>
          <a:ea typeface="+mn-ea"/>
          <a:cs typeface="+mn-cs"/>
        </a:defRPr>
      </a:lvl8pPr>
      <a:lvl9pPr marL="16719621" algn="l" defTabSz="2089953" rtl="0" eaLnBrk="1" latinLnBrk="0" hangingPunct="1">
        <a:defRPr sz="8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novaonline.nvcc.edu/eli/evans/his135/Events/Landsat/background.html" TargetMode="External"/><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hyperlink" Target="http://nsidc.org/cryosphere/glaciers/questions/components.html" TargetMode="External"/><Relationship Id="rId5" Type="http://schemas.openxmlformats.org/officeDocument/2006/relationships/hyperlink" Target="http://nsidc.org/cryosphere/glaciers/questions/move.html" TargetMode="Externa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5840" y="1508760"/>
            <a:ext cx="41879520" cy="3093154"/>
          </a:xfrm>
          <a:prstGeom prst="rect">
            <a:avLst/>
          </a:prstGeom>
          <a:noFill/>
        </p:spPr>
        <p:txBody>
          <a:bodyPr wrap="square" rtlCol="0">
            <a:spAutoFit/>
          </a:bodyPr>
          <a:lstStyle/>
          <a:p>
            <a:pPr algn="ctr"/>
            <a:r>
              <a:rPr lang="en-US" b="1" dirty="0" smtClean="0"/>
              <a:t>Utilizing ArcGIS in Education to Map a Glacier and Its Changes Over Time</a:t>
            </a:r>
          </a:p>
          <a:p>
            <a:pPr algn="ctr"/>
            <a:r>
              <a:rPr lang="en-US" sz="5600" u="sng" dirty="0"/>
              <a:t>Erica T. Petersen</a:t>
            </a:r>
            <a:r>
              <a:rPr lang="en-US" sz="5600" dirty="0"/>
              <a:t>, Cheri Hamilton, Brandon Gillette, Center for Remote Sensing of Ice Sheets, University of Kansas, Lawrence, KS 66045 and Mississippi Valley State University, </a:t>
            </a:r>
            <a:r>
              <a:rPr lang="en-US" sz="5600" dirty="0" err="1"/>
              <a:t>Itta</a:t>
            </a:r>
            <a:r>
              <a:rPr lang="en-US" sz="5600" dirty="0"/>
              <a:t> </a:t>
            </a:r>
            <a:r>
              <a:rPr lang="en-US" sz="5600" dirty="0" err="1"/>
              <a:t>Bena</a:t>
            </a:r>
            <a:r>
              <a:rPr lang="en-US" sz="5600" dirty="0"/>
              <a:t>, MS 38941</a:t>
            </a:r>
          </a:p>
        </p:txBody>
      </p:sp>
      <p:sp>
        <p:nvSpPr>
          <p:cNvPr id="4" name="TextBox 3"/>
          <p:cNvSpPr txBox="1"/>
          <p:nvPr/>
        </p:nvSpPr>
        <p:spPr>
          <a:xfrm>
            <a:off x="1005840" y="5532120"/>
            <a:ext cx="13121640" cy="7971413"/>
          </a:xfrm>
          <a:custGeom>
            <a:avLst/>
            <a:gdLst>
              <a:gd name="connsiteX0" fmla="*/ 0 w 12070080"/>
              <a:gd name="connsiteY0" fmla="*/ 0 h 1369606"/>
              <a:gd name="connsiteX1" fmla="*/ 12070080 w 12070080"/>
              <a:gd name="connsiteY1" fmla="*/ 0 h 1369606"/>
              <a:gd name="connsiteX2" fmla="*/ 12070080 w 12070080"/>
              <a:gd name="connsiteY2" fmla="*/ 1369606 h 1369606"/>
              <a:gd name="connsiteX3" fmla="*/ 0 w 12070080"/>
              <a:gd name="connsiteY3" fmla="*/ 1369606 h 1369606"/>
              <a:gd name="connsiteX4" fmla="*/ 0 w 12070080"/>
              <a:gd name="connsiteY4" fmla="*/ 0 h 1369606"/>
              <a:gd name="connsiteX0" fmla="*/ 0 w 12207240"/>
              <a:gd name="connsiteY0" fmla="*/ 0 h 12205246"/>
              <a:gd name="connsiteX1" fmla="*/ 12070080 w 12207240"/>
              <a:gd name="connsiteY1" fmla="*/ 0 h 12205246"/>
              <a:gd name="connsiteX2" fmla="*/ 12207240 w 12207240"/>
              <a:gd name="connsiteY2" fmla="*/ 12205246 h 12205246"/>
              <a:gd name="connsiteX3" fmla="*/ 0 w 12207240"/>
              <a:gd name="connsiteY3" fmla="*/ 1369606 h 12205246"/>
              <a:gd name="connsiteX4" fmla="*/ 0 w 12207240"/>
              <a:gd name="connsiteY4" fmla="*/ 0 h 12205246"/>
              <a:gd name="connsiteX0" fmla="*/ 45720 w 12252960"/>
              <a:gd name="connsiteY0" fmla="*/ 0 h 12205246"/>
              <a:gd name="connsiteX1" fmla="*/ 12115800 w 12252960"/>
              <a:gd name="connsiteY1" fmla="*/ 0 h 12205246"/>
              <a:gd name="connsiteX2" fmla="*/ 12252960 w 12252960"/>
              <a:gd name="connsiteY2" fmla="*/ 12205246 h 12205246"/>
              <a:gd name="connsiteX3" fmla="*/ 0 w 12252960"/>
              <a:gd name="connsiteY3" fmla="*/ 12113806 h 12205246"/>
              <a:gd name="connsiteX4" fmla="*/ 45720 w 12252960"/>
              <a:gd name="connsiteY4" fmla="*/ 0 h 1220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2960" h="12205246">
                <a:moveTo>
                  <a:pt x="45720" y="0"/>
                </a:moveTo>
                <a:lnTo>
                  <a:pt x="12115800" y="0"/>
                </a:lnTo>
                <a:lnTo>
                  <a:pt x="12252960" y="12205246"/>
                </a:lnTo>
                <a:lnTo>
                  <a:pt x="0" y="12113806"/>
                </a:lnTo>
                <a:lnTo>
                  <a:pt x="45720" y="0"/>
                </a:lnTo>
                <a:close/>
              </a:path>
            </a:pathLst>
          </a:custGeom>
          <a:solidFill>
            <a:schemeClr val="bg1"/>
          </a:solidFill>
        </p:spPr>
        <p:txBody>
          <a:bodyPr wrap="square" rtlCol="0">
            <a:spAutoFit/>
          </a:bodyPr>
          <a:lstStyle/>
          <a:p>
            <a:pPr algn="ctr"/>
            <a:r>
              <a:rPr lang="en-US" sz="4400" b="1" dirty="0" smtClean="0"/>
              <a:t>Abstract</a:t>
            </a:r>
          </a:p>
          <a:p>
            <a:r>
              <a:rPr lang="en-US" sz="3600" dirty="0" smtClean="0"/>
              <a:t>Glaciers are shrinking at a more rapid pace than predicted in previous years. The cause of this is glacial retreat which happens when ice or snow is removed from glaciers through ablation. Ablation is the loss of ice through melting, sublimation, wind erosion, or calving. Ablation can lead to glacial retreat and adds water to oceans which can eventually lead to rising sea levels. Glaciers hold about 69% of the world’s fresh water supply. The complete melting of this land ice can affect sea level rise by 70 meters in the next century. This study focused on how the </a:t>
            </a:r>
            <a:r>
              <a:rPr lang="en-US" sz="3600" dirty="0" err="1" smtClean="0"/>
              <a:t>Jakobshavn</a:t>
            </a:r>
            <a:r>
              <a:rPr lang="en-US" sz="3600" dirty="0" smtClean="0"/>
              <a:t> Glacier has change over the years and includes a development of a high school education module. Using imagery collected from </a:t>
            </a:r>
            <a:r>
              <a:rPr lang="en-US" sz="3600" dirty="0" err="1" smtClean="0"/>
              <a:t>Landsat</a:t>
            </a:r>
            <a:r>
              <a:rPr lang="en-US" sz="3600" dirty="0" smtClean="0"/>
              <a:t> 1-7 and Google Earth, students will be able to utilize GIS software to visualize and analyze these changes over time in relation to future sea level rise.</a:t>
            </a:r>
          </a:p>
        </p:txBody>
      </p:sp>
      <p:sp>
        <p:nvSpPr>
          <p:cNvPr id="5" name="TextBox 4"/>
          <p:cNvSpPr txBox="1"/>
          <p:nvPr/>
        </p:nvSpPr>
        <p:spPr>
          <a:xfrm>
            <a:off x="1005840" y="14206343"/>
            <a:ext cx="6858000" cy="9202519"/>
          </a:xfrm>
          <a:prstGeom prst="rect">
            <a:avLst/>
          </a:prstGeom>
          <a:solidFill>
            <a:schemeClr val="bg1"/>
          </a:solidFill>
        </p:spPr>
        <p:txBody>
          <a:bodyPr wrap="square" rtlCol="0">
            <a:spAutoFit/>
          </a:bodyPr>
          <a:lstStyle/>
          <a:p>
            <a:pPr algn="ctr"/>
            <a:r>
              <a:rPr lang="en-US" sz="4400" b="1" dirty="0" smtClean="0"/>
              <a:t>How can ArcGIS be used in K-12 Mathematics?</a:t>
            </a:r>
          </a:p>
          <a:p>
            <a:r>
              <a:rPr lang="en-US" sz="3600" dirty="0" smtClean="0"/>
              <a:t>The use </a:t>
            </a:r>
            <a:r>
              <a:rPr lang="en-US" sz="3600" dirty="0"/>
              <a:t>of GIS brings math to life by making math visual. </a:t>
            </a:r>
            <a:r>
              <a:rPr lang="en-US" sz="3600" dirty="0" smtClean="0"/>
              <a:t>Solving </a:t>
            </a:r>
            <a:r>
              <a:rPr lang="en-US" sz="3600" dirty="0"/>
              <a:t>math problems in a GIS environment </a:t>
            </a:r>
            <a:r>
              <a:rPr lang="en-US" sz="3600" dirty="0" smtClean="0"/>
              <a:t>allow students </a:t>
            </a:r>
            <a:r>
              <a:rPr lang="en-US" sz="3600" dirty="0"/>
              <a:t>to </a:t>
            </a:r>
            <a:r>
              <a:rPr lang="en-US" sz="3600" dirty="0" smtClean="0"/>
              <a:t>work </a:t>
            </a:r>
            <a:r>
              <a:rPr lang="en-US" sz="3600" dirty="0"/>
              <a:t>with </a:t>
            </a:r>
            <a:r>
              <a:rPr lang="en-US" sz="3600" dirty="0" smtClean="0"/>
              <a:t>real-world </a:t>
            </a:r>
            <a:r>
              <a:rPr lang="en-US" sz="3600" dirty="0"/>
              <a:t>issues of the 21st Century. S</a:t>
            </a:r>
            <a:r>
              <a:rPr lang="en-US" sz="3600" dirty="0" smtClean="0"/>
              <a:t>tudents </a:t>
            </a:r>
            <a:r>
              <a:rPr lang="en-US" sz="3600" dirty="0"/>
              <a:t>often </a:t>
            </a:r>
            <a:r>
              <a:rPr lang="en-US" sz="3600" dirty="0" smtClean="0"/>
              <a:t>do not feel </a:t>
            </a:r>
            <a:r>
              <a:rPr lang="en-US" sz="3600" dirty="0"/>
              <a:t>that what they are learning is relevant to what they will be doing after </a:t>
            </a:r>
            <a:r>
              <a:rPr lang="en-US" sz="3600" dirty="0" smtClean="0"/>
              <a:t>graduation. Here is where they are mistaken. There are abundance of </a:t>
            </a:r>
            <a:r>
              <a:rPr lang="en-US" sz="3600" dirty="0"/>
              <a:t>jobs in geospatial </a:t>
            </a:r>
            <a:r>
              <a:rPr lang="en-US" sz="3600" dirty="0" smtClean="0"/>
              <a:t>technologies that require </a:t>
            </a:r>
            <a:r>
              <a:rPr lang="en-US" sz="3600" dirty="0"/>
              <a:t>analytical, statistical, and computational skills that are learned in mathematics</a:t>
            </a:r>
            <a:r>
              <a:rPr lang="en-US" sz="3600" dirty="0" smtClean="0"/>
              <a:t>.</a:t>
            </a:r>
          </a:p>
        </p:txBody>
      </p:sp>
      <p:sp>
        <p:nvSpPr>
          <p:cNvPr id="7" name="TextBox 6"/>
          <p:cNvSpPr txBox="1"/>
          <p:nvPr/>
        </p:nvSpPr>
        <p:spPr>
          <a:xfrm>
            <a:off x="22402800" y="5532120"/>
            <a:ext cx="20156605" cy="9633406"/>
          </a:xfrm>
          <a:prstGeom prst="rect">
            <a:avLst/>
          </a:prstGeom>
          <a:solidFill>
            <a:schemeClr val="bg1"/>
          </a:solidFill>
        </p:spPr>
        <p:txBody>
          <a:bodyPr wrap="square" rtlCol="0">
            <a:spAutoFit/>
          </a:bodyPr>
          <a:lstStyle/>
          <a:p>
            <a:pPr algn="ctr"/>
            <a:r>
              <a:rPr lang="en-US" sz="4400" b="1" dirty="0" smtClean="0"/>
              <a:t>Background</a:t>
            </a:r>
          </a:p>
          <a:p>
            <a:r>
              <a:rPr lang="en-US" sz="3600" dirty="0" smtClean="0"/>
              <a:t>Glaciers are large rivers of ice that slowly move over time in response to the changes in a climate. Scientists study and observe these changes by using remote sensing equipment and imagery from Landsat satellites which can be geo-referenced into ArcGIS. Landsat 1-7 are used to monitor these changes from space. Landsat is a series of satellites started by NASA and USGS. They orbit the Earth frequently and collect terrain data unlike other satellites. Antarctica and Greenland contain the world’s largest ice sheets.  Future sea level rise depends solely on whether or not they continue to melt and thin. Figure 1 shows the east coast of the U.S. which is the area that will be affected the most. Since Virginia Beach, VA has an elevation of 15 feet, the rise of sea level will cause water to travel inland. Greenland's glaciers hold enough water to raise sea level by 20 feet, and they are melting as Earth’s temperatures continue to rise. Rising temperatures contribute to glacial retreat.  Glacial retreat simply happens when there is more melting taking place than precipitation accumulation. Figure 2 shows the </a:t>
            </a:r>
            <a:r>
              <a:rPr lang="en-US" sz="3600" dirty="0" err="1" smtClean="0"/>
              <a:t>Jakobshavn</a:t>
            </a:r>
            <a:r>
              <a:rPr lang="en-US" sz="3600" dirty="0" smtClean="0"/>
              <a:t> glacier retreating, and its terminus moving at an increasing rate over the years.  A glacier’s speed is affected by melt water from its surface which travels to the bottom. Melt water can speed up a glacier’s movement but due to friction, its sides can move at a slower pace than its top. Figure 3 shows more recent changes of the </a:t>
            </a:r>
            <a:r>
              <a:rPr lang="en-US" sz="3600" dirty="0" err="1" smtClean="0"/>
              <a:t>Jakobshavn</a:t>
            </a:r>
            <a:r>
              <a:rPr lang="en-US" sz="3600" dirty="0" smtClean="0"/>
              <a:t> glacier which has sped up over the past decade. Mapping images of the glacier from 2010 to 2012, it is apparent that the glacier is still retreating and shows no signs of stopping.</a:t>
            </a:r>
            <a:endParaRPr lang="en-US" sz="3600" dirty="0"/>
          </a:p>
        </p:txBody>
      </p:sp>
      <p:sp>
        <p:nvSpPr>
          <p:cNvPr id="8" name="TextBox 7"/>
          <p:cNvSpPr txBox="1"/>
          <p:nvPr/>
        </p:nvSpPr>
        <p:spPr>
          <a:xfrm>
            <a:off x="28437840" y="15194995"/>
            <a:ext cx="14121565" cy="5755422"/>
          </a:xfrm>
          <a:prstGeom prst="rect">
            <a:avLst/>
          </a:prstGeom>
          <a:solidFill>
            <a:schemeClr val="bg1"/>
          </a:solidFill>
        </p:spPr>
        <p:txBody>
          <a:bodyPr wrap="square" rtlCol="0">
            <a:spAutoFit/>
          </a:bodyPr>
          <a:lstStyle/>
          <a:p>
            <a:pPr algn="ctr"/>
            <a:r>
              <a:rPr lang="en-US" sz="4400" b="1" dirty="0" smtClean="0"/>
              <a:t>Education Module</a:t>
            </a:r>
          </a:p>
          <a:p>
            <a:r>
              <a:rPr lang="en-US" sz="3600" dirty="0" smtClean="0"/>
              <a:t>Aimed towards 9</a:t>
            </a:r>
            <a:r>
              <a:rPr lang="en-US" sz="3600" baseline="30000" dirty="0" smtClean="0"/>
              <a:t>th</a:t>
            </a:r>
            <a:r>
              <a:rPr lang="en-US" sz="3600" dirty="0" smtClean="0"/>
              <a:t>-12</a:t>
            </a:r>
            <a:r>
              <a:rPr lang="en-US" sz="3600" baseline="30000" dirty="0" smtClean="0"/>
              <a:t>th</a:t>
            </a:r>
            <a:r>
              <a:rPr lang="en-US" sz="3600" dirty="0" smtClean="0"/>
              <a:t> graders , this lesson incorporates the usage of </a:t>
            </a:r>
            <a:r>
              <a:rPr lang="en-US" sz="3600" dirty="0" err="1" smtClean="0"/>
              <a:t>ArcGIS</a:t>
            </a:r>
            <a:r>
              <a:rPr lang="en-US" sz="3600" dirty="0" smtClean="0"/>
              <a:t> into Mathematics. This lesson combines visualization, critical thinking, and spatial analysis to help students understand the characteristics of a glacier. Students will learn about glaciers and their components and will compare and contrast the differences of a glacier to things located in the United States to fully understand the size of a glacier and how a glacier contributes to future sea level rise. Given imagery of the east coast students will be able to calculate the effect of future sea level rise.</a:t>
            </a:r>
          </a:p>
        </p:txBody>
      </p:sp>
      <p:pic>
        <p:nvPicPr>
          <p:cNvPr id="11" name="Picture 10"/>
          <p:cNvPicPr/>
          <p:nvPr/>
        </p:nvPicPr>
        <p:blipFill>
          <a:blip r:embed="rId2" cstate="print"/>
          <a:srcRect/>
          <a:stretch>
            <a:fillRect/>
          </a:stretch>
        </p:blipFill>
        <p:spPr bwMode="auto">
          <a:xfrm>
            <a:off x="14969077" y="6419655"/>
            <a:ext cx="6629399" cy="6721141"/>
          </a:xfrm>
          <a:prstGeom prst="rect">
            <a:avLst/>
          </a:prstGeom>
          <a:noFill/>
          <a:ln w="9525">
            <a:noFill/>
            <a:miter lim="800000"/>
            <a:headEnd/>
            <a:tailEnd/>
          </a:ln>
        </p:spPr>
      </p:pic>
      <p:sp>
        <p:nvSpPr>
          <p:cNvPr id="2" name="TextBox 1"/>
          <p:cNvSpPr txBox="1"/>
          <p:nvPr/>
        </p:nvSpPr>
        <p:spPr>
          <a:xfrm>
            <a:off x="9016357" y="24936072"/>
            <a:ext cx="10972800" cy="1200329"/>
          </a:xfrm>
          <a:prstGeom prst="rect">
            <a:avLst/>
          </a:prstGeom>
          <a:noFill/>
        </p:spPr>
        <p:txBody>
          <a:bodyPr wrap="square" rtlCol="0">
            <a:spAutoFit/>
          </a:bodyPr>
          <a:lstStyle/>
          <a:p>
            <a:pPr algn="ctr"/>
            <a:r>
              <a:rPr lang="en-US" sz="3600" dirty="0" smtClean="0"/>
              <a:t>Figure 2. </a:t>
            </a:r>
            <a:r>
              <a:rPr lang="en-US" sz="3600" dirty="0" err="1" smtClean="0"/>
              <a:t>Jakobshavn</a:t>
            </a:r>
            <a:r>
              <a:rPr lang="en-US" sz="3600" dirty="0" smtClean="0"/>
              <a:t> glacial retreat during 1850-2010.</a:t>
            </a:r>
          </a:p>
          <a:p>
            <a:pPr algn="ctr"/>
            <a:r>
              <a:rPr lang="en-US" sz="3600" dirty="0" smtClean="0"/>
              <a:t>Photo by Steven Goddard, wordpress.com</a:t>
            </a:r>
            <a:endParaRPr lang="en-US" sz="3600" dirty="0"/>
          </a:p>
        </p:txBody>
      </p:sp>
      <p:sp>
        <p:nvSpPr>
          <p:cNvPr id="9" name="TextBox 8"/>
          <p:cNvSpPr txBox="1"/>
          <p:nvPr/>
        </p:nvSpPr>
        <p:spPr>
          <a:xfrm>
            <a:off x="14950440" y="13140797"/>
            <a:ext cx="6648036" cy="2308324"/>
          </a:xfrm>
          <a:prstGeom prst="rect">
            <a:avLst/>
          </a:prstGeom>
          <a:noFill/>
        </p:spPr>
        <p:txBody>
          <a:bodyPr wrap="square" rtlCol="0">
            <a:spAutoFit/>
          </a:bodyPr>
          <a:lstStyle/>
          <a:p>
            <a:r>
              <a:rPr lang="en-US" sz="3600" dirty="0" smtClean="0"/>
              <a:t>Figure 1. East coast of the United States. Cities that will be affected by future sea level rise. Virginia Beach, VA is number 6. (NOAA)</a:t>
            </a:r>
            <a:endParaRPr lang="en-US" sz="3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1080" y="16089201"/>
            <a:ext cx="10972800" cy="818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Mapped.emf"/>
          <p:cNvPicPr>
            <a:picLocks noChangeAspect="1"/>
          </p:cNvPicPr>
          <p:nvPr/>
        </p:nvPicPr>
        <p:blipFill>
          <a:blip r:embed="rId4"/>
          <a:stretch>
            <a:fillRect/>
          </a:stretch>
        </p:blipFill>
        <p:spPr>
          <a:xfrm>
            <a:off x="19989157" y="15449121"/>
            <a:ext cx="8259887" cy="10687282"/>
          </a:xfrm>
          <a:prstGeom prst="rect">
            <a:avLst/>
          </a:prstGeom>
        </p:spPr>
      </p:pic>
      <p:sp>
        <p:nvSpPr>
          <p:cNvPr id="13" name="TextBox 12"/>
          <p:cNvSpPr txBox="1"/>
          <p:nvPr/>
        </p:nvSpPr>
        <p:spPr>
          <a:xfrm>
            <a:off x="20866956" y="26711906"/>
            <a:ext cx="6455874" cy="1754326"/>
          </a:xfrm>
          <a:prstGeom prst="rect">
            <a:avLst/>
          </a:prstGeom>
          <a:noFill/>
        </p:spPr>
        <p:txBody>
          <a:bodyPr wrap="square" rtlCol="0">
            <a:spAutoFit/>
          </a:bodyPr>
          <a:lstStyle/>
          <a:p>
            <a:pPr algn="ctr"/>
            <a:r>
              <a:rPr lang="en-US" sz="3600" dirty="0" smtClean="0"/>
              <a:t>Figure 3. </a:t>
            </a:r>
            <a:r>
              <a:rPr lang="en-US" sz="3600" dirty="0" err="1" smtClean="0"/>
              <a:t>Jakobshavn</a:t>
            </a:r>
            <a:r>
              <a:rPr lang="en-US" sz="3600" dirty="0" smtClean="0"/>
              <a:t> glacial retreat during 2010-2012. (</a:t>
            </a:r>
            <a:r>
              <a:rPr lang="en-US" sz="3600" dirty="0" err="1" smtClean="0"/>
              <a:t>Landsat</a:t>
            </a:r>
            <a:r>
              <a:rPr lang="en-US" sz="3600" dirty="0" smtClean="0"/>
              <a:t> 7 images in </a:t>
            </a:r>
            <a:r>
              <a:rPr lang="en-US" sz="3600" dirty="0" err="1" smtClean="0"/>
              <a:t>ArcGIS</a:t>
            </a:r>
            <a:r>
              <a:rPr lang="en-US" sz="3600" dirty="0" smtClean="0"/>
              <a:t>)</a:t>
            </a:r>
            <a:endParaRPr lang="en-US" sz="3600" dirty="0"/>
          </a:p>
        </p:txBody>
      </p:sp>
      <p:sp>
        <p:nvSpPr>
          <p:cNvPr id="14" name="TextBox 13"/>
          <p:cNvSpPr txBox="1"/>
          <p:nvPr/>
        </p:nvSpPr>
        <p:spPr>
          <a:xfrm>
            <a:off x="28249044" y="21192871"/>
            <a:ext cx="14310361" cy="7417415"/>
          </a:xfrm>
          <a:prstGeom prst="rect">
            <a:avLst/>
          </a:prstGeom>
          <a:noFill/>
        </p:spPr>
        <p:txBody>
          <a:bodyPr wrap="square" rtlCol="0">
            <a:spAutoFit/>
          </a:bodyPr>
          <a:lstStyle/>
          <a:p>
            <a:pPr algn="ctr"/>
            <a:r>
              <a:rPr lang="en-US" sz="4400" b="1" dirty="0" smtClean="0"/>
              <a:t>References</a:t>
            </a:r>
          </a:p>
          <a:p>
            <a:r>
              <a:rPr lang="en-US" sz="3600" dirty="0" smtClean="0"/>
              <a:t>"How do Glaciers Move." </a:t>
            </a:r>
            <a:r>
              <a:rPr lang="en-US" sz="3600" i="1" dirty="0" smtClean="0"/>
              <a:t>All About Glaciers</a:t>
            </a:r>
            <a:r>
              <a:rPr lang="en-US" sz="3600" dirty="0" smtClean="0"/>
              <a:t>. National Snow &amp; Ice Data Center, </a:t>
            </a:r>
            <a:r>
              <a:rPr lang="en-US" sz="3600" dirty="0" err="1" smtClean="0"/>
              <a:t>n.d</a:t>
            </a:r>
            <a:r>
              <a:rPr lang="en-US" sz="3600" dirty="0" smtClean="0"/>
              <a:t>. Web. 16 July 2012.</a:t>
            </a:r>
          </a:p>
          <a:p>
            <a:r>
              <a:rPr lang="en-US" sz="3600" dirty="0" smtClean="0">
                <a:hlinkClick r:id="rId5"/>
              </a:rPr>
              <a:t>http://nsidc.org/cryosphere/glaciers/questions/move.html</a:t>
            </a:r>
            <a:endParaRPr lang="en-US" sz="3600" dirty="0" smtClean="0"/>
          </a:p>
          <a:p>
            <a:r>
              <a:rPr lang="en-US" sz="3600" dirty="0" smtClean="0"/>
              <a:t>"What Are the Components of a Glacier?" </a:t>
            </a:r>
            <a:r>
              <a:rPr lang="en-US" sz="3600" i="1" dirty="0" smtClean="0"/>
              <a:t>All About Glaciers</a:t>
            </a:r>
            <a:r>
              <a:rPr lang="en-US" sz="3600" dirty="0" smtClean="0"/>
              <a:t>. National Snow &amp; Ice Data Center, </a:t>
            </a:r>
            <a:r>
              <a:rPr lang="en-US" sz="3600" dirty="0" err="1" smtClean="0"/>
              <a:t>n.d</a:t>
            </a:r>
            <a:r>
              <a:rPr lang="en-US" sz="3600" dirty="0" smtClean="0"/>
              <a:t>. Web. 16 July 2012. </a:t>
            </a:r>
            <a:r>
              <a:rPr lang="en-US" sz="3600" dirty="0" smtClean="0">
                <a:hlinkClick r:id="rId6"/>
              </a:rPr>
              <a:t>http://nsidc.org/cryosphere/glaciers/questions/components.html</a:t>
            </a:r>
            <a:endParaRPr lang="en-US" sz="3600" dirty="0" smtClean="0"/>
          </a:p>
          <a:p>
            <a:r>
              <a:rPr lang="en-US" sz="3600" dirty="0" smtClean="0"/>
              <a:t>Alcorn, Thomas. "The LANDSAT Program, Background." </a:t>
            </a:r>
            <a:r>
              <a:rPr lang="en-US" sz="3600" i="1" dirty="0" err="1" smtClean="0"/>
              <a:t>NOVAOnline</a:t>
            </a:r>
            <a:r>
              <a:rPr lang="en-US" sz="3600" dirty="0" smtClean="0"/>
              <a:t>. Northern Virginia Community College, Aug. 2007. Web. 17 July 2012. </a:t>
            </a:r>
            <a:r>
              <a:rPr lang="en-US" sz="3600" dirty="0" smtClean="0">
                <a:hlinkClick r:id="rId7"/>
              </a:rPr>
              <a:t>http://novaonline.nvcc.edu/eli/evans/his135/Events/Landsat/background.html</a:t>
            </a:r>
            <a:r>
              <a:rPr lang="en-US" sz="3600" dirty="0" smtClean="0"/>
              <a:t> </a:t>
            </a:r>
          </a:p>
          <a:p>
            <a:r>
              <a:rPr lang="en-US" sz="3600" dirty="0" err="1" smtClean="0"/>
              <a:t>Kerski</a:t>
            </a:r>
            <a:r>
              <a:rPr lang="en-US" sz="3600" dirty="0" smtClean="0"/>
              <a:t>, Joseph J. "Helping Educators Implement GIS into K-12 Education." </a:t>
            </a:r>
            <a:r>
              <a:rPr lang="en-US" sz="3600" i="1" dirty="0" smtClean="0"/>
              <a:t>Esri.com</a:t>
            </a:r>
            <a:r>
              <a:rPr lang="en-US" sz="3600" dirty="0" smtClean="0"/>
              <a:t>. U.S. Geological Survey, </a:t>
            </a:r>
            <a:r>
              <a:rPr lang="en-US" sz="3600" dirty="0" err="1" smtClean="0"/>
              <a:t>n.d</a:t>
            </a:r>
            <a:r>
              <a:rPr lang="en-US" sz="3600" dirty="0" smtClean="0"/>
              <a:t>. Web. 21 June 2012.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1389</TotalTime>
  <Words>895</Words>
  <Application>Microsoft Office PowerPoint</Application>
  <PresentationFormat>Custom</PresentationFormat>
  <Paragraphs>20</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University of Kansas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Erin Zingre</dc:creator>
  <cp:lastModifiedBy>dmonteau</cp:lastModifiedBy>
  <cp:revision>110</cp:revision>
  <dcterms:created xsi:type="dcterms:W3CDTF">2011-11-09T17:53:45Z</dcterms:created>
  <dcterms:modified xsi:type="dcterms:W3CDTF">2014-01-13T16:08:17Z</dcterms:modified>
</cp:coreProperties>
</file>