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48" r:id="rId2"/>
  </p:sldMasterIdLst>
  <p:notesMasterIdLst>
    <p:notesMasterId r:id="rId6"/>
  </p:notesMasterIdLst>
  <p:sldIdLst>
    <p:sldId id="256" r:id="rId3"/>
    <p:sldId id="258" r:id="rId4"/>
    <p:sldId id="257" r:id="rId5"/>
  </p:sldIdLst>
  <p:sldSz cx="9144000" cy="6858000" type="letter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1510D"/>
    <a:srgbClr val="BFBFBF"/>
    <a:srgbClr val="00487F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8" d="100"/>
          <a:sy n="128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12" charset="0"/>
              </a:defRPr>
            </a:lvl1pPr>
          </a:lstStyle>
          <a:p>
            <a:pPr>
              <a:defRPr/>
            </a:pPr>
            <a:fld id="{E829D0E6-263D-C14A-8F15-7AA06F9446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9494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06" charset="-128"/>
        <a:cs typeface="ＭＳ Ｐゴシック" pitchFamily="-106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16731B-5D53-1243-BDFA-BEA52D7C5709}" type="slidenum">
              <a:rPr lang="en-US">
                <a:latin typeface="Arial" charset="0"/>
              </a:rPr>
              <a:pPr/>
              <a:t>1</a:t>
            </a:fld>
            <a:endParaRPr lang="en-US">
              <a:latin typeface="Arial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732C473-4BA6-BD4D-8DB8-2E6ABE254259}" type="slidenum">
              <a:rPr lang="en-US">
                <a:latin typeface="Arial" charset="0"/>
              </a:rPr>
              <a:pPr/>
              <a:t>2</a:t>
            </a:fld>
            <a:endParaRPr lang="en-US">
              <a:latin typeface="Arial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E16375-ED26-FC4C-B503-640B8D522B4C}" type="slidenum">
              <a:rPr lang="en-US">
                <a:latin typeface="Arial" charset="0"/>
              </a:rPr>
              <a:pPr/>
              <a:t>3</a:t>
            </a:fld>
            <a:endParaRPr lang="en-US">
              <a:latin typeface="Arial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685800"/>
            <a:ext cx="2209800" cy="4114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685800"/>
            <a:ext cx="6477000" cy="4114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62B9F0-B648-E544-8C69-747C6C115636}" type="slidenum">
              <a:rPr lang="en-US"/>
              <a:pPr>
                <a:defRPr/>
              </a:pPr>
              <a:t>‹#›</a:t>
            </a:fld>
            <a:r>
              <a:rPr lang="en-US"/>
              <a:t> of XX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8A68EB-C4C7-8D4A-B574-63E7DA8FE0E0}" type="slidenum">
              <a:rPr lang="en-US"/>
              <a:pPr>
                <a:defRPr/>
              </a:pPr>
              <a:t>‹#›</a:t>
            </a:fld>
            <a:r>
              <a:rPr lang="en-US"/>
              <a:t> of XX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C3F8D-D499-1548-8090-6DED4AA2EAC4}" type="slidenum">
              <a:rPr lang="en-US"/>
              <a:pPr>
                <a:defRPr/>
              </a:pPr>
              <a:t>‹#›</a:t>
            </a:fld>
            <a:r>
              <a:rPr lang="en-US"/>
              <a:t> of XX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93838"/>
            <a:ext cx="4038600" cy="42973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93838"/>
            <a:ext cx="4038600" cy="42973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06D7EF-ED63-584B-AC3F-A82E40825DE4}" type="slidenum">
              <a:rPr lang="en-US"/>
              <a:pPr>
                <a:defRPr/>
              </a:pPr>
              <a:t>‹#›</a:t>
            </a:fld>
            <a:r>
              <a:rPr lang="en-US"/>
              <a:t> of XX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083854-6BE3-754C-9393-2A1E394B62CD}" type="slidenum">
              <a:rPr lang="en-US"/>
              <a:pPr>
                <a:defRPr/>
              </a:pPr>
              <a:t>‹#›</a:t>
            </a:fld>
            <a:r>
              <a:rPr lang="en-US"/>
              <a:t> of XX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77E142-D5EA-B648-8EFA-2FE2E397852D}" type="slidenum">
              <a:rPr lang="en-US"/>
              <a:pPr>
                <a:defRPr/>
              </a:pPr>
              <a:t>‹#›</a:t>
            </a:fld>
            <a:r>
              <a:rPr lang="en-US"/>
              <a:t> of XX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988336-DDF0-5D49-8D87-15C90AD6C942}" type="slidenum">
              <a:rPr lang="en-US"/>
              <a:pPr>
                <a:defRPr/>
              </a:pPr>
              <a:t>‹#›</a:t>
            </a:fld>
            <a:r>
              <a:rPr lang="en-US"/>
              <a:t> of XX</a:t>
            </a: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209EFC-944A-9442-AFA6-549D839E66DB}" type="slidenum">
              <a:rPr lang="en-US"/>
              <a:pPr>
                <a:defRPr/>
              </a:pPr>
              <a:t>‹#›</a:t>
            </a:fld>
            <a:r>
              <a:rPr lang="en-US"/>
              <a:t> of XX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A366B3-373C-4B49-8893-5B679144AD64}" type="slidenum">
              <a:rPr lang="en-US"/>
              <a:pPr>
                <a:defRPr/>
              </a:pPr>
              <a:t>‹#›</a:t>
            </a:fld>
            <a:r>
              <a:rPr lang="en-US"/>
              <a:t> of XX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1AE1A1-F7AE-3540-BC5F-4F723238CB2E}" type="slidenum">
              <a:rPr lang="en-US"/>
              <a:pPr>
                <a:defRPr/>
              </a:pPr>
              <a:t>‹#›</a:t>
            </a:fld>
            <a:r>
              <a:rPr lang="en-US"/>
              <a:t> of XX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516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516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9FEE97-E950-C147-829C-86A1E732CF16}" type="slidenum">
              <a:rPr lang="en-US"/>
              <a:pPr>
                <a:defRPr/>
              </a:pPr>
              <a:t>‹#›</a:t>
            </a:fld>
            <a:r>
              <a:rPr lang="en-US"/>
              <a:t> of XX</a:t>
            </a: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93838"/>
            <a:ext cx="4038600" cy="42973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493838"/>
            <a:ext cx="4038600" cy="2071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717925"/>
            <a:ext cx="4038600" cy="20732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D248AC-96B4-A341-A028-599D1A2D3224}" type="slidenum">
              <a:rPr lang="en-US"/>
              <a:pPr>
                <a:defRPr/>
              </a:pPr>
              <a:t>‹#›</a:t>
            </a:fld>
            <a:r>
              <a:rPr lang="en-US"/>
              <a:t> of XX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905000"/>
            <a:ext cx="4343400" cy="289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343400" cy="289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685800"/>
            <a:ext cx="8839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905000"/>
            <a:ext cx="88392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1"/>
            <a:r>
              <a:rPr lang="en-US"/>
              <a:t>Third level</a:t>
            </a:r>
          </a:p>
          <a:p>
            <a:pPr lvl="2"/>
            <a:r>
              <a:rPr lang="en-US"/>
              <a:t>Fourth level</a:t>
            </a:r>
          </a:p>
          <a:p>
            <a:pPr lvl="3"/>
            <a:r>
              <a:rPr lang="en-US"/>
              <a:t>Fifth level</a:t>
            </a:r>
          </a:p>
        </p:txBody>
      </p:sp>
      <p:pic>
        <p:nvPicPr>
          <p:cNvPr id="1028" name="Picture 4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79" y="0"/>
            <a:ext cx="914084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 userDrawn="1"/>
        </p:nvSpPr>
        <p:spPr>
          <a:xfrm>
            <a:off x="0" y="6082547"/>
            <a:ext cx="9144000" cy="712706"/>
          </a:xfrm>
          <a:prstGeom prst="rect">
            <a:avLst/>
          </a:prstGeom>
          <a:gradFill flip="none" rotWithShape="1">
            <a:gsLst>
              <a:gs pos="0">
                <a:srgbClr val="FFF4D1">
                  <a:shade val="30000"/>
                  <a:satMod val="115000"/>
                </a:srgbClr>
              </a:gs>
              <a:gs pos="50000">
                <a:srgbClr val="FFF4D1">
                  <a:shade val="67500"/>
                  <a:satMod val="115000"/>
                </a:srgbClr>
              </a:gs>
              <a:gs pos="100000">
                <a:srgbClr val="FFF4D1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400" dirty="0" smtClean="0">
              <a:solidFill>
                <a:srgbClr val="302825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9144000" cy="134527"/>
          </a:xfrm>
          <a:prstGeom prst="rect">
            <a:avLst/>
          </a:prstGeom>
          <a:gradFill flip="none" rotWithShape="1">
            <a:gsLst>
              <a:gs pos="0">
                <a:srgbClr val="FFF4D1">
                  <a:shade val="30000"/>
                  <a:satMod val="115000"/>
                </a:srgbClr>
              </a:gs>
              <a:gs pos="50000">
                <a:srgbClr val="FFF4D1">
                  <a:shade val="67500"/>
                  <a:satMod val="115000"/>
                </a:srgbClr>
              </a:gs>
              <a:gs pos="100000">
                <a:srgbClr val="FFF4D1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400" dirty="0" smtClean="0">
              <a:solidFill>
                <a:srgbClr val="302825"/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133554"/>
            <a:ext cx="9144000" cy="26905"/>
          </a:xfrm>
          <a:prstGeom prst="rect">
            <a:avLst/>
          </a:prstGeom>
          <a:solidFill>
            <a:srgbClr val="3028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03950"/>
            <a:ext cx="9144000" cy="425450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6030944"/>
            <a:ext cx="9144000" cy="9144"/>
          </a:xfrm>
          <a:prstGeom prst="rect">
            <a:avLst/>
          </a:prstGeom>
          <a:solidFill>
            <a:srgbClr val="3028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6831095"/>
            <a:ext cx="9144000" cy="26905"/>
          </a:xfrm>
          <a:prstGeom prst="rect">
            <a:avLst/>
          </a:prstGeom>
          <a:solidFill>
            <a:srgbClr val="3028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6069095"/>
            <a:ext cx="9144000" cy="26905"/>
          </a:xfrm>
          <a:prstGeom prst="rect">
            <a:avLst/>
          </a:prstGeom>
          <a:solidFill>
            <a:srgbClr val="D151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0" y="6781800"/>
            <a:ext cx="9144000" cy="26905"/>
          </a:xfrm>
          <a:prstGeom prst="rect">
            <a:avLst/>
          </a:prstGeom>
          <a:solidFill>
            <a:srgbClr val="D151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ＭＳ Ｐゴシック" pitchFamily="-106" charset="-128"/>
          <a:cs typeface="ＭＳ Ｐゴシック" pitchFamily="-106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ea typeface="ＭＳ Ｐゴシック" pitchFamily="-106" charset="-128"/>
          <a:cs typeface="ＭＳ Ｐゴシック" pitchFamily="-106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ea typeface="ＭＳ Ｐゴシック" pitchFamily="-106" charset="-128"/>
          <a:cs typeface="ＭＳ Ｐゴシック" pitchFamily="-106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ea typeface="ＭＳ Ｐゴシック" pitchFamily="-106" charset="-128"/>
          <a:cs typeface="ＭＳ Ｐゴシック" pitchFamily="-106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ea typeface="ＭＳ Ｐゴシック" pitchFamily="-106" charset="-128"/>
          <a:cs typeface="ＭＳ Ｐゴシック" pitchFamily="-106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ＭＳ Ｐゴシック" pitchFamily="-106" charset="-128"/>
          <a:cs typeface="ＭＳ Ｐゴシック" pitchFamily="-106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  <a:ea typeface="ＭＳ Ｐゴシック" pitchFamily="-112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ea typeface="ＭＳ Ｐゴシック" pitchFamily="-112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  <a:ea typeface="ＭＳ Ｐゴシック" pitchFamily="-112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6082547"/>
            <a:ext cx="9144000" cy="712706"/>
          </a:xfrm>
          <a:prstGeom prst="rect">
            <a:avLst/>
          </a:prstGeom>
          <a:gradFill flip="none" rotWithShape="1">
            <a:gsLst>
              <a:gs pos="0">
                <a:srgbClr val="FFF4D1">
                  <a:shade val="30000"/>
                  <a:satMod val="115000"/>
                </a:srgbClr>
              </a:gs>
              <a:gs pos="50000">
                <a:srgbClr val="FFF4D1">
                  <a:shade val="67500"/>
                  <a:satMod val="115000"/>
                </a:srgbClr>
              </a:gs>
              <a:gs pos="100000">
                <a:srgbClr val="FFF4D1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400" dirty="0" smtClean="0">
              <a:solidFill>
                <a:srgbClr val="302825"/>
              </a:solidFill>
            </a:endParaRPr>
          </a:p>
        </p:txBody>
      </p:sp>
      <p:sp>
        <p:nvSpPr>
          <p:cNvPr id="13314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3315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93838"/>
            <a:ext cx="8229600" cy="429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01000" y="6534150"/>
            <a:ext cx="1219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bg1"/>
                </a:solidFill>
                <a:latin typeface="Arial" pitchFamily="-112" charset="0"/>
              </a:defRPr>
            </a:lvl1pPr>
          </a:lstStyle>
          <a:p>
            <a:pPr>
              <a:defRPr/>
            </a:pPr>
            <a:fld id="{59ADDE7B-1BDD-1E40-A718-22E94E3E55EE}" type="slidenum">
              <a:rPr lang="en-US"/>
              <a:pPr>
                <a:defRPr/>
              </a:pPr>
              <a:t>‹#›</a:t>
            </a:fld>
            <a:r>
              <a:rPr lang="en-US"/>
              <a:t> of XX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134527"/>
          </a:xfrm>
          <a:prstGeom prst="rect">
            <a:avLst/>
          </a:prstGeom>
          <a:gradFill flip="none" rotWithShape="1">
            <a:gsLst>
              <a:gs pos="0">
                <a:srgbClr val="FFF4D1">
                  <a:shade val="30000"/>
                  <a:satMod val="115000"/>
                </a:srgbClr>
              </a:gs>
              <a:gs pos="50000">
                <a:srgbClr val="FFF4D1">
                  <a:shade val="67500"/>
                  <a:satMod val="115000"/>
                </a:srgbClr>
              </a:gs>
              <a:gs pos="100000">
                <a:srgbClr val="FFF4D1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400" dirty="0" smtClean="0">
              <a:solidFill>
                <a:srgbClr val="302825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133554"/>
            <a:ext cx="9144000" cy="26905"/>
          </a:xfrm>
          <a:prstGeom prst="rect">
            <a:avLst/>
          </a:prstGeom>
          <a:solidFill>
            <a:srgbClr val="3028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03950"/>
            <a:ext cx="9144000" cy="425450"/>
          </a:xfrm>
          <a:prstGeom prst="rect">
            <a:avLst/>
          </a:prstGeom>
        </p:spPr>
      </p:pic>
      <p:sp>
        <p:nvSpPr>
          <p:cNvPr id="12" name="Rectangle 11"/>
          <p:cNvSpPr/>
          <p:nvPr userDrawn="1"/>
        </p:nvSpPr>
        <p:spPr>
          <a:xfrm>
            <a:off x="0" y="6030944"/>
            <a:ext cx="9144000" cy="9144"/>
          </a:xfrm>
          <a:prstGeom prst="rect">
            <a:avLst/>
          </a:prstGeom>
          <a:solidFill>
            <a:srgbClr val="3028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 userDrawn="1"/>
        </p:nvSpPr>
        <p:spPr>
          <a:xfrm>
            <a:off x="0" y="6831095"/>
            <a:ext cx="9144000" cy="26905"/>
          </a:xfrm>
          <a:prstGeom prst="rect">
            <a:avLst/>
          </a:prstGeom>
          <a:solidFill>
            <a:srgbClr val="3028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 userDrawn="1"/>
        </p:nvSpPr>
        <p:spPr>
          <a:xfrm>
            <a:off x="0" y="6069095"/>
            <a:ext cx="9144000" cy="26905"/>
          </a:xfrm>
          <a:prstGeom prst="rect">
            <a:avLst/>
          </a:prstGeom>
          <a:solidFill>
            <a:srgbClr val="D151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 userDrawn="1"/>
        </p:nvSpPr>
        <p:spPr>
          <a:xfrm>
            <a:off x="0" y="6781800"/>
            <a:ext cx="9144000" cy="26905"/>
          </a:xfrm>
          <a:prstGeom prst="rect">
            <a:avLst/>
          </a:prstGeom>
          <a:solidFill>
            <a:srgbClr val="D151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-106" charset="-128"/>
          <a:cs typeface="ＭＳ Ｐゴシック" pitchFamily="-106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106" charset="-128"/>
          <a:cs typeface="ＭＳ Ｐゴシック" pitchFamily="-106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106" charset="-128"/>
          <a:cs typeface="ＭＳ Ｐゴシック" pitchFamily="-106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106" charset="-128"/>
          <a:cs typeface="ＭＳ Ｐゴシック" pitchFamily="-106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106" charset="-128"/>
          <a:cs typeface="ＭＳ Ｐゴシック" pitchFamily="-106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-106" charset="-128"/>
          <a:cs typeface="ＭＳ Ｐゴシック" pitchFamily="-106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112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12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12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>
                <a:ea typeface="ＭＳ Ｐゴシック" charset="-128"/>
                <a:cs typeface="ＭＳ Ｐゴシック" charset="-128"/>
              </a:rPr>
              <a:t>This is Where the Title of your Presentation Goes</a:t>
            </a:r>
          </a:p>
        </p:txBody>
      </p:sp>
      <p:sp>
        <p:nvSpPr>
          <p:cNvPr id="2765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charset="-128"/>
                <a:cs typeface="ＭＳ Ｐゴシック" charset="-128"/>
              </a:rPr>
              <a:t>Authors</a:t>
            </a:r>
          </a:p>
          <a:p>
            <a:pPr eaLnBrk="1" hangingPunct="1"/>
            <a:r>
              <a:rPr lang="en-US">
                <a:ea typeface="ＭＳ Ｐゴシック" charset="-128"/>
                <a:cs typeface="ＭＳ Ｐゴシック" charset="-128"/>
              </a:rPr>
              <a:t>Names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itle Master">
  <a:themeElements>
    <a:clrScheme name="Title Mas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Mast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itle 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Slide Master">
  <a:themeElements>
    <a:clrScheme name="Slide Mas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lide Mast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lide 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 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 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 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 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 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 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 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 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 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 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 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457</TotalTime>
  <Words>18</Words>
  <Application>Microsoft Office PowerPoint</Application>
  <PresentationFormat>Letter Paper (8.5x11 in)</PresentationFormat>
  <Paragraphs>8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Title Master</vt:lpstr>
      <vt:lpstr>Slide Master</vt:lpstr>
      <vt:lpstr>This is Where the Title of your Presentation Goes</vt:lpstr>
      <vt:lpstr>PowerPoint Presentation</vt:lpstr>
      <vt:lpstr>Questions?</vt:lpstr>
    </vt:vector>
  </TitlesOfParts>
  <Company>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Adam Lohoefener</dc:creator>
  <cp:lastModifiedBy>MMT</cp:lastModifiedBy>
  <cp:revision>56</cp:revision>
  <dcterms:created xsi:type="dcterms:W3CDTF">2011-11-09T21:13:25Z</dcterms:created>
  <dcterms:modified xsi:type="dcterms:W3CDTF">2012-05-03T15:15:23Z</dcterms:modified>
</cp:coreProperties>
</file>