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43891200" cy="21945600"/>
  <p:notesSz cx="6858000" cy="9144000"/>
  <p:defaultTextStyle>
    <a:defPPr>
      <a:defRPr lang="en-US"/>
    </a:defPPr>
    <a:lvl1pPr marL="0" algn="l" defTabSz="3762024" rtl="0" eaLnBrk="1" latinLnBrk="0" hangingPunct="1">
      <a:defRPr sz="7400" kern="1200">
        <a:solidFill>
          <a:schemeClr val="tx1"/>
        </a:solidFill>
        <a:latin typeface="+mn-lt"/>
        <a:ea typeface="+mn-ea"/>
        <a:cs typeface="+mn-cs"/>
      </a:defRPr>
    </a:lvl1pPr>
    <a:lvl2pPr marL="1881012" algn="l" defTabSz="3762024" rtl="0" eaLnBrk="1" latinLnBrk="0" hangingPunct="1">
      <a:defRPr sz="7400" kern="1200">
        <a:solidFill>
          <a:schemeClr val="tx1"/>
        </a:solidFill>
        <a:latin typeface="+mn-lt"/>
        <a:ea typeface="+mn-ea"/>
        <a:cs typeface="+mn-cs"/>
      </a:defRPr>
    </a:lvl2pPr>
    <a:lvl3pPr marL="3762024" algn="l" defTabSz="3762024" rtl="0" eaLnBrk="1" latinLnBrk="0" hangingPunct="1">
      <a:defRPr sz="7400" kern="1200">
        <a:solidFill>
          <a:schemeClr val="tx1"/>
        </a:solidFill>
        <a:latin typeface="+mn-lt"/>
        <a:ea typeface="+mn-ea"/>
        <a:cs typeface="+mn-cs"/>
      </a:defRPr>
    </a:lvl3pPr>
    <a:lvl4pPr marL="5643037" algn="l" defTabSz="3762024" rtl="0" eaLnBrk="1" latinLnBrk="0" hangingPunct="1">
      <a:defRPr sz="7400" kern="1200">
        <a:solidFill>
          <a:schemeClr val="tx1"/>
        </a:solidFill>
        <a:latin typeface="+mn-lt"/>
        <a:ea typeface="+mn-ea"/>
        <a:cs typeface="+mn-cs"/>
      </a:defRPr>
    </a:lvl4pPr>
    <a:lvl5pPr marL="7524049" algn="l" defTabSz="3762024" rtl="0" eaLnBrk="1" latinLnBrk="0" hangingPunct="1">
      <a:defRPr sz="7400" kern="1200">
        <a:solidFill>
          <a:schemeClr val="tx1"/>
        </a:solidFill>
        <a:latin typeface="+mn-lt"/>
        <a:ea typeface="+mn-ea"/>
        <a:cs typeface="+mn-cs"/>
      </a:defRPr>
    </a:lvl5pPr>
    <a:lvl6pPr marL="9405061" algn="l" defTabSz="3762024" rtl="0" eaLnBrk="1" latinLnBrk="0" hangingPunct="1">
      <a:defRPr sz="7400" kern="1200">
        <a:solidFill>
          <a:schemeClr val="tx1"/>
        </a:solidFill>
        <a:latin typeface="+mn-lt"/>
        <a:ea typeface="+mn-ea"/>
        <a:cs typeface="+mn-cs"/>
      </a:defRPr>
    </a:lvl6pPr>
    <a:lvl7pPr marL="11286073" algn="l" defTabSz="3762024" rtl="0" eaLnBrk="1" latinLnBrk="0" hangingPunct="1">
      <a:defRPr sz="7400" kern="1200">
        <a:solidFill>
          <a:schemeClr val="tx1"/>
        </a:solidFill>
        <a:latin typeface="+mn-lt"/>
        <a:ea typeface="+mn-ea"/>
        <a:cs typeface="+mn-cs"/>
      </a:defRPr>
    </a:lvl7pPr>
    <a:lvl8pPr marL="13167086" algn="l" defTabSz="3762024" rtl="0" eaLnBrk="1" latinLnBrk="0" hangingPunct="1">
      <a:defRPr sz="7400" kern="1200">
        <a:solidFill>
          <a:schemeClr val="tx1"/>
        </a:solidFill>
        <a:latin typeface="+mn-lt"/>
        <a:ea typeface="+mn-ea"/>
        <a:cs typeface="+mn-cs"/>
      </a:defRPr>
    </a:lvl8pPr>
    <a:lvl9pPr marL="15048098" algn="l" defTabSz="3762024" rtl="0" eaLnBrk="1" latinLnBrk="0" hangingPunct="1">
      <a:defRPr sz="74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02825"/>
    <a:srgbClr val="FFF4D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2" autoAdjust="0"/>
    <p:restoredTop sz="94681" autoAdjust="0"/>
  </p:normalViewPr>
  <p:slideViewPr>
    <p:cSldViewPr>
      <p:cViewPr varScale="1">
        <p:scale>
          <a:sx n="33" d="100"/>
          <a:sy n="33" d="100"/>
        </p:scale>
        <p:origin x="-150" y="-546"/>
      </p:cViewPr>
      <p:guideLst>
        <p:guide orient="horz" pos="6912"/>
        <p:guide pos="13824"/>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1840" y="6817362"/>
            <a:ext cx="37307520" cy="4704080"/>
          </a:xfrm>
        </p:spPr>
        <p:txBody>
          <a:bodyPr/>
          <a:lstStyle/>
          <a:p>
            <a:r>
              <a:rPr lang="en-US" smtClean="0"/>
              <a:t>Click to edit Master title style</a:t>
            </a:r>
            <a:endParaRPr lang="en-US"/>
          </a:p>
        </p:txBody>
      </p:sp>
      <p:sp>
        <p:nvSpPr>
          <p:cNvPr id="3" name="Subtitle 2"/>
          <p:cNvSpPr>
            <a:spLocks noGrp="1"/>
          </p:cNvSpPr>
          <p:nvPr>
            <p:ph type="subTitle" idx="1"/>
          </p:nvPr>
        </p:nvSpPr>
        <p:spPr>
          <a:xfrm>
            <a:off x="6583680" y="12435840"/>
            <a:ext cx="30723840" cy="5608320"/>
          </a:xfrm>
        </p:spPr>
        <p:txBody>
          <a:bodyPr/>
          <a:lstStyle>
            <a:lvl1pPr marL="0" indent="0" algn="ctr">
              <a:buNone/>
              <a:defRPr>
                <a:solidFill>
                  <a:schemeClr val="tx1">
                    <a:tint val="75000"/>
                  </a:schemeClr>
                </a:solidFill>
              </a:defRPr>
            </a:lvl1pPr>
            <a:lvl2pPr marL="1881012" indent="0" algn="ctr">
              <a:buNone/>
              <a:defRPr>
                <a:solidFill>
                  <a:schemeClr val="tx1">
                    <a:tint val="75000"/>
                  </a:schemeClr>
                </a:solidFill>
              </a:defRPr>
            </a:lvl2pPr>
            <a:lvl3pPr marL="3762024" indent="0" algn="ctr">
              <a:buNone/>
              <a:defRPr>
                <a:solidFill>
                  <a:schemeClr val="tx1">
                    <a:tint val="75000"/>
                  </a:schemeClr>
                </a:solidFill>
              </a:defRPr>
            </a:lvl3pPr>
            <a:lvl4pPr marL="5643037" indent="0" algn="ctr">
              <a:buNone/>
              <a:defRPr>
                <a:solidFill>
                  <a:schemeClr val="tx1">
                    <a:tint val="75000"/>
                  </a:schemeClr>
                </a:solidFill>
              </a:defRPr>
            </a:lvl4pPr>
            <a:lvl5pPr marL="7524049" indent="0" algn="ctr">
              <a:buNone/>
              <a:defRPr>
                <a:solidFill>
                  <a:schemeClr val="tx1">
                    <a:tint val="75000"/>
                  </a:schemeClr>
                </a:solidFill>
              </a:defRPr>
            </a:lvl5pPr>
            <a:lvl6pPr marL="9405061" indent="0" algn="ctr">
              <a:buNone/>
              <a:defRPr>
                <a:solidFill>
                  <a:schemeClr val="tx1">
                    <a:tint val="75000"/>
                  </a:schemeClr>
                </a:solidFill>
              </a:defRPr>
            </a:lvl6pPr>
            <a:lvl7pPr marL="11286073" indent="0" algn="ctr">
              <a:buNone/>
              <a:defRPr>
                <a:solidFill>
                  <a:schemeClr val="tx1">
                    <a:tint val="75000"/>
                  </a:schemeClr>
                </a:solidFill>
              </a:defRPr>
            </a:lvl7pPr>
            <a:lvl8pPr marL="13167086" indent="0" algn="ctr">
              <a:buNone/>
              <a:defRPr>
                <a:solidFill>
                  <a:schemeClr val="tx1">
                    <a:tint val="75000"/>
                  </a:schemeClr>
                </a:solidFill>
              </a:defRPr>
            </a:lvl8pPr>
            <a:lvl9pPr marL="15048098"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5F42D8F-9744-48DB-AD36-48F0380401B8}" type="datetimeFigureOut">
              <a:rPr lang="en-US" smtClean="0"/>
              <a:t>5/2/2012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4BEE73-96EC-4170-8183-E27D649616F9}" type="slidenum">
              <a:rPr lang="en-US" smtClean="0"/>
              <a:t>‹#›</a:t>
            </a:fld>
            <a:endParaRPr lang="en-US"/>
          </a:p>
        </p:txBody>
      </p:sp>
    </p:spTree>
    <p:extLst>
      <p:ext uri="{BB962C8B-B14F-4D97-AF65-F5344CB8AC3E}">
        <p14:creationId xmlns:p14="http://schemas.microsoft.com/office/powerpoint/2010/main" val="699768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5F42D8F-9744-48DB-AD36-48F0380401B8}" type="datetimeFigureOut">
              <a:rPr lang="en-US" smtClean="0"/>
              <a:t>5/2/2012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4BEE73-96EC-4170-8183-E27D649616F9}" type="slidenum">
              <a:rPr lang="en-US" smtClean="0"/>
              <a:t>‹#›</a:t>
            </a:fld>
            <a:endParaRPr lang="en-US"/>
          </a:p>
        </p:txBody>
      </p:sp>
    </p:spTree>
    <p:extLst>
      <p:ext uri="{BB962C8B-B14F-4D97-AF65-F5344CB8AC3E}">
        <p14:creationId xmlns:p14="http://schemas.microsoft.com/office/powerpoint/2010/main" val="22653519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52742905" y="2814321"/>
            <a:ext cx="47404018" cy="5991860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0530843" y="2814321"/>
            <a:ext cx="141480542" cy="5991860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5F42D8F-9744-48DB-AD36-48F0380401B8}" type="datetimeFigureOut">
              <a:rPr lang="en-US" smtClean="0"/>
              <a:t>5/2/2012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4BEE73-96EC-4170-8183-E27D649616F9}" type="slidenum">
              <a:rPr lang="en-US" smtClean="0"/>
              <a:t>‹#›</a:t>
            </a:fld>
            <a:endParaRPr lang="en-US"/>
          </a:p>
        </p:txBody>
      </p:sp>
    </p:spTree>
    <p:extLst>
      <p:ext uri="{BB962C8B-B14F-4D97-AF65-F5344CB8AC3E}">
        <p14:creationId xmlns:p14="http://schemas.microsoft.com/office/powerpoint/2010/main" val="2147779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5F42D8F-9744-48DB-AD36-48F0380401B8}" type="datetimeFigureOut">
              <a:rPr lang="en-US" smtClean="0"/>
              <a:t>5/2/2012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4BEE73-96EC-4170-8183-E27D649616F9}" type="slidenum">
              <a:rPr lang="en-US" smtClean="0"/>
              <a:t>‹#›</a:t>
            </a:fld>
            <a:endParaRPr lang="en-US"/>
          </a:p>
        </p:txBody>
      </p:sp>
    </p:spTree>
    <p:extLst>
      <p:ext uri="{BB962C8B-B14F-4D97-AF65-F5344CB8AC3E}">
        <p14:creationId xmlns:p14="http://schemas.microsoft.com/office/powerpoint/2010/main" val="18739989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467102" y="14102082"/>
            <a:ext cx="37307520" cy="4358640"/>
          </a:xfrm>
        </p:spPr>
        <p:txBody>
          <a:bodyPr anchor="t"/>
          <a:lstStyle>
            <a:lvl1pPr algn="l">
              <a:defRPr sz="16500" b="1" cap="all"/>
            </a:lvl1pPr>
          </a:lstStyle>
          <a:p>
            <a:r>
              <a:rPr lang="en-US" smtClean="0"/>
              <a:t>Click to edit Master title style</a:t>
            </a:r>
            <a:endParaRPr lang="en-US"/>
          </a:p>
        </p:txBody>
      </p:sp>
      <p:sp>
        <p:nvSpPr>
          <p:cNvPr id="3" name="Text Placeholder 2"/>
          <p:cNvSpPr>
            <a:spLocks noGrp="1"/>
          </p:cNvSpPr>
          <p:nvPr>
            <p:ph type="body" idx="1"/>
          </p:nvPr>
        </p:nvSpPr>
        <p:spPr>
          <a:xfrm>
            <a:off x="3467102" y="9301483"/>
            <a:ext cx="37307520" cy="4800598"/>
          </a:xfrm>
        </p:spPr>
        <p:txBody>
          <a:bodyPr anchor="b"/>
          <a:lstStyle>
            <a:lvl1pPr marL="0" indent="0">
              <a:buNone/>
              <a:defRPr sz="8200">
                <a:solidFill>
                  <a:schemeClr val="tx1">
                    <a:tint val="75000"/>
                  </a:schemeClr>
                </a:solidFill>
              </a:defRPr>
            </a:lvl1pPr>
            <a:lvl2pPr marL="1881012" indent="0">
              <a:buNone/>
              <a:defRPr sz="7400">
                <a:solidFill>
                  <a:schemeClr val="tx1">
                    <a:tint val="75000"/>
                  </a:schemeClr>
                </a:solidFill>
              </a:defRPr>
            </a:lvl2pPr>
            <a:lvl3pPr marL="3762024" indent="0">
              <a:buNone/>
              <a:defRPr sz="6600">
                <a:solidFill>
                  <a:schemeClr val="tx1">
                    <a:tint val="75000"/>
                  </a:schemeClr>
                </a:solidFill>
              </a:defRPr>
            </a:lvl3pPr>
            <a:lvl4pPr marL="5643037" indent="0">
              <a:buNone/>
              <a:defRPr sz="5800">
                <a:solidFill>
                  <a:schemeClr val="tx1">
                    <a:tint val="75000"/>
                  </a:schemeClr>
                </a:solidFill>
              </a:defRPr>
            </a:lvl4pPr>
            <a:lvl5pPr marL="7524049" indent="0">
              <a:buNone/>
              <a:defRPr sz="5800">
                <a:solidFill>
                  <a:schemeClr val="tx1">
                    <a:tint val="75000"/>
                  </a:schemeClr>
                </a:solidFill>
              </a:defRPr>
            </a:lvl5pPr>
            <a:lvl6pPr marL="9405061" indent="0">
              <a:buNone/>
              <a:defRPr sz="5800">
                <a:solidFill>
                  <a:schemeClr val="tx1">
                    <a:tint val="75000"/>
                  </a:schemeClr>
                </a:solidFill>
              </a:defRPr>
            </a:lvl6pPr>
            <a:lvl7pPr marL="11286073" indent="0">
              <a:buNone/>
              <a:defRPr sz="5800">
                <a:solidFill>
                  <a:schemeClr val="tx1">
                    <a:tint val="75000"/>
                  </a:schemeClr>
                </a:solidFill>
              </a:defRPr>
            </a:lvl7pPr>
            <a:lvl8pPr marL="13167086" indent="0">
              <a:buNone/>
              <a:defRPr sz="5800">
                <a:solidFill>
                  <a:schemeClr val="tx1">
                    <a:tint val="75000"/>
                  </a:schemeClr>
                </a:solidFill>
              </a:defRPr>
            </a:lvl8pPr>
            <a:lvl9pPr marL="15048098" indent="0">
              <a:buNone/>
              <a:defRPr sz="58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5F42D8F-9744-48DB-AD36-48F0380401B8}" type="datetimeFigureOut">
              <a:rPr lang="en-US" smtClean="0"/>
              <a:t>5/2/2012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4BEE73-96EC-4170-8183-E27D649616F9}" type="slidenum">
              <a:rPr lang="en-US" smtClean="0"/>
              <a:t>‹#›</a:t>
            </a:fld>
            <a:endParaRPr lang="en-US"/>
          </a:p>
        </p:txBody>
      </p:sp>
    </p:spTree>
    <p:extLst>
      <p:ext uri="{BB962C8B-B14F-4D97-AF65-F5344CB8AC3E}">
        <p14:creationId xmlns:p14="http://schemas.microsoft.com/office/powerpoint/2010/main" val="15732128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0530842" y="16388081"/>
            <a:ext cx="94442280" cy="46344842"/>
          </a:xfrm>
        </p:spPr>
        <p:txBody>
          <a:bodyPr/>
          <a:lstStyle>
            <a:lvl1pPr>
              <a:defRPr sz="11500"/>
            </a:lvl1pPr>
            <a:lvl2pPr>
              <a:defRPr sz="9900"/>
            </a:lvl2pPr>
            <a:lvl3pPr>
              <a:defRPr sz="8200"/>
            </a:lvl3pPr>
            <a:lvl4pPr>
              <a:defRPr sz="7400"/>
            </a:lvl4pPr>
            <a:lvl5pPr>
              <a:defRPr sz="7400"/>
            </a:lvl5pPr>
            <a:lvl6pPr>
              <a:defRPr sz="7400"/>
            </a:lvl6pPr>
            <a:lvl7pPr>
              <a:defRPr sz="7400"/>
            </a:lvl7pPr>
            <a:lvl8pPr>
              <a:defRPr sz="7400"/>
            </a:lvl8pPr>
            <a:lvl9pPr>
              <a:defRPr sz="7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105704642" y="16388081"/>
            <a:ext cx="94442280" cy="46344842"/>
          </a:xfrm>
        </p:spPr>
        <p:txBody>
          <a:bodyPr/>
          <a:lstStyle>
            <a:lvl1pPr>
              <a:defRPr sz="11500"/>
            </a:lvl1pPr>
            <a:lvl2pPr>
              <a:defRPr sz="9900"/>
            </a:lvl2pPr>
            <a:lvl3pPr>
              <a:defRPr sz="8200"/>
            </a:lvl3pPr>
            <a:lvl4pPr>
              <a:defRPr sz="7400"/>
            </a:lvl4pPr>
            <a:lvl5pPr>
              <a:defRPr sz="7400"/>
            </a:lvl5pPr>
            <a:lvl6pPr>
              <a:defRPr sz="7400"/>
            </a:lvl6pPr>
            <a:lvl7pPr>
              <a:defRPr sz="7400"/>
            </a:lvl7pPr>
            <a:lvl8pPr>
              <a:defRPr sz="7400"/>
            </a:lvl8pPr>
            <a:lvl9pPr>
              <a:defRPr sz="7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5F42D8F-9744-48DB-AD36-48F0380401B8}" type="datetimeFigureOut">
              <a:rPr lang="en-US" smtClean="0"/>
              <a:t>5/2/2012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A4BEE73-96EC-4170-8183-E27D649616F9}" type="slidenum">
              <a:rPr lang="en-US" smtClean="0"/>
              <a:t>‹#›</a:t>
            </a:fld>
            <a:endParaRPr lang="en-US"/>
          </a:p>
        </p:txBody>
      </p:sp>
    </p:spTree>
    <p:extLst>
      <p:ext uri="{BB962C8B-B14F-4D97-AF65-F5344CB8AC3E}">
        <p14:creationId xmlns:p14="http://schemas.microsoft.com/office/powerpoint/2010/main" val="26559540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194560" y="878842"/>
            <a:ext cx="39502080" cy="3657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2194560" y="4912362"/>
            <a:ext cx="19392902" cy="2047238"/>
          </a:xfrm>
        </p:spPr>
        <p:txBody>
          <a:bodyPr anchor="b"/>
          <a:lstStyle>
            <a:lvl1pPr marL="0" indent="0">
              <a:buNone/>
              <a:defRPr sz="9900" b="1"/>
            </a:lvl1pPr>
            <a:lvl2pPr marL="1881012" indent="0">
              <a:buNone/>
              <a:defRPr sz="8200" b="1"/>
            </a:lvl2pPr>
            <a:lvl3pPr marL="3762024" indent="0">
              <a:buNone/>
              <a:defRPr sz="7400" b="1"/>
            </a:lvl3pPr>
            <a:lvl4pPr marL="5643037" indent="0">
              <a:buNone/>
              <a:defRPr sz="6600" b="1"/>
            </a:lvl4pPr>
            <a:lvl5pPr marL="7524049" indent="0">
              <a:buNone/>
              <a:defRPr sz="6600" b="1"/>
            </a:lvl5pPr>
            <a:lvl6pPr marL="9405061" indent="0">
              <a:buNone/>
              <a:defRPr sz="6600" b="1"/>
            </a:lvl6pPr>
            <a:lvl7pPr marL="11286073" indent="0">
              <a:buNone/>
              <a:defRPr sz="6600" b="1"/>
            </a:lvl7pPr>
            <a:lvl8pPr marL="13167086" indent="0">
              <a:buNone/>
              <a:defRPr sz="6600" b="1"/>
            </a:lvl8pPr>
            <a:lvl9pPr marL="15048098" indent="0">
              <a:buNone/>
              <a:defRPr sz="6600" b="1"/>
            </a:lvl9pPr>
          </a:lstStyle>
          <a:p>
            <a:pPr lvl="0"/>
            <a:r>
              <a:rPr lang="en-US" smtClean="0"/>
              <a:t>Click to edit Master text styles</a:t>
            </a:r>
          </a:p>
        </p:txBody>
      </p:sp>
      <p:sp>
        <p:nvSpPr>
          <p:cNvPr id="4" name="Content Placeholder 3"/>
          <p:cNvSpPr>
            <a:spLocks noGrp="1"/>
          </p:cNvSpPr>
          <p:nvPr>
            <p:ph sz="half" idx="2"/>
          </p:nvPr>
        </p:nvSpPr>
        <p:spPr>
          <a:xfrm>
            <a:off x="2194560" y="6959600"/>
            <a:ext cx="19392902" cy="12644122"/>
          </a:xfrm>
        </p:spPr>
        <p:txBody>
          <a:bodyPr/>
          <a:lstStyle>
            <a:lvl1pPr>
              <a:defRPr sz="9900"/>
            </a:lvl1pPr>
            <a:lvl2pPr>
              <a:defRPr sz="8200"/>
            </a:lvl2pPr>
            <a:lvl3pPr>
              <a:defRPr sz="7400"/>
            </a:lvl3pPr>
            <a:lvl4pPr>
              <a:defRPr sz="6600"/>
            </a:lvl4pPr>
            <a:lvl5pPr>
              <a:defRPr sz="6600"/>
            </a:lvl5pPr>
            <a:lvl6pPr>
              <a:defRPr sz="6600"/>
            </a:lvl6pPr>
            <a:lvl7pPr>
              <a:defRPr sz="6600"/>
            </a:lvl7pPr>
            <a:lvl8pPr>
              <a:defRPr sz="6600"/>
            </a:lvl8pPr>
            <a:lvl9pPr>
              <a:defRPr sz="6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22296122" y="4912362"/>
            <a:ext cx="19400520" cy="2047238"/>
          </a:xfrm>
        </p:spPr>
        <p:txBody>
          <a:bodyPr anchor="b"/>
          <a:lstStyle>
            <a:lvl1pPr marL="0" indent="0">
              <a:buNone/>
              <a:defRPr sz="9900" b="1"/>
            </a:lvl1pPr>
            <a:lvl2pPr marL="1881012" indent="0">
              <a:buNone/>
              <a:defRPr sz="8200" b="1"/>
            </a:lvl2pPr>
            <a:lvl3pPr marL="3762024" indent="0">
              <a:buNone/>
              <a:defRPr sz="7400" b="1"/>
            </a:lvl3pPr>
            <a:lvl4pPr marL="5643037" indent="0">
              <a:buNone/>
              <a:defRPr sz="6600" b="1"/>
            </a:lvl4pPr>
            <a:lvl5pPr marL="7524049" indent="0">
              <a:buNone/>
              <a:defRPr sz="6600" b="1"/>
            </a:lvl5pPr>
            <a:lvl6pPr marL="9405061" indent="0">
              <a:buNone/>
              <a:defRPr sz="6600" b="1"/>
            </a:lvl6pPr>
            <a:lvl7pPr marL="11286073" indent="0">
              <a:buNone/>
              <a:defRPr sz="6600" b="1"/>
            </a:lvl7pPr>
            <a:lvl8pPr marL="13167086" indent="0">
              <a:buNone/>
              <a:defRPr sz="6600" b="1"/>
            </a:lvl8pPr>
            <a:lvl9pPr marL="15048098" indent="0">
              <a:buNone/>
              <a:defRPr sz="6600" b="1"/>
            </a:lvl9pPr>
          </a:lstStyle>
          <a:p>
            <a:pPr lvl="0"/>
            <a:r>
              <a:rPr lang="en-US" smtClean="0"/>
              <a:t>Click to edit Master text styles</a:t>
            </a:r>
          </a:p>
        </p:txBody>
      </p:sp>
      <p:sp>
        <p:nvSpPr>
          <p:cNvPr id="6" name="Content Placeholder 5"/>
          <p:cNvSpPr>
            <a:spLocks noGrp="1"/>
          </p:cNvSpPr>
          <p:nvPr>
            <p:ph sz="quarter" idx="4"/>
          </p:nvPr>
        </p:nvSpPr>
        <p:spPr>
          <a:xfrm>
            <a:off x="22296122" y="6959600"/>
            <a:ext cx="19400520" cy="12644122"/>
          </a:xfrm>
        </p:spPr>
        <p:txBody>
          <a:bodyPr/>
          <a:lstStyle>
            <a:lvl1pPr>
              <a:defRPr sz="9900"/>
            </a:lvl1pPr>
            <a:lvl2pPr>
              <a:defRPr sz="8200"/>
            </a:lvl2pPr>
            <a:lvl3pPr>
              <a:defRPr sz="7400"/>
            </a:lvl3pPr>
            <a:lvl4pPr>
              <a:defRPr sz="6600"/>
            </a:lvl4pPr>
            <a:lvl5pPr>
              <a:defRPr sz="6600"/>
            </a:lvl5pPr>
            <a:lvl6pPr>
              <a:defRPr sz="6600"/>
            </a:lvl6pPr>
            <a:lvl7pPr>
              <a:defRPr sz="6600"/>
            </a:lvl7pPr>
            <a:lvl8pPr>
              <a:defRPr sz="6600"/>
            </a:lvl8pPr>
            <a:lvl9pPr>
              <a:defRPr sz="6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5F42D8F-9744-48DB-AD36-48F0380401B8}" type="datetimeFigureOut">
              <a:rPr lang="en-US" smtClean="0"/>
              <a:t>5/2/2012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A4BEE73-96EC-4170-8183-E27D649616F9}" type="slidenum">
              <a:rPr lang="en-US" smtClean="0"/>
              <a:t>‹#›</a:t>
            </a:fld>
            <a:endParaRPr lang="en-US"/>
          </a:p>
        </p:txBody>
      </p:sp>
    </p:spTree>
    <p:extLst>
      <p:ext uri="{BB962C8B-B14F-4D97-AF65-F5344CB8AC3E}">
        <p14:creationId xmlns:p14="http://schemas.microsoft.com/office/powerpoint/2010/main" val="19578195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5F42D8F-9744-48DB-AD36-48F0380401B8}" type="datetimeFigureOut">
              <a:rPr lang="en-US" smtClean="0"/>
              <a:t>5/2/2012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A4BEE73-96EC-4170-8183-E27D649616F9}" type="slidenum">
              <a:rPr lang="en-US" smtClean="0"/>
              <a:t>‹#›</a:t>
            </a:fld>
            <a:endParaRPr lang="en-US"/>
          </a:p>
        </p:txBody>
      </p:sp>
    </p:spTree>
    <p:extLst>
      <p:ext uri="{BB962C8B-B14F-4D97-AF65-F5344CB8AC3E}">
        <p14:creationId xmlns:p14="http://schemas.microsoft.com/office/powerpoint/2010/main" val="12740485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5F42D8F-9744-48DB-AD36-48F0380401B8}" type="datetimeFigureOut">
              <a:rPr lang="en-US" smtClean="0"/>
              <a:t>5/2/2012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A4BEE73-96EC-4170-8183-E27D649616F9}" type="slidenum">
              <a:rPr lang="en-US" smtClean="0"/>
              <a:t>‹#›</a:t>
            </a:fld>
            <a:endParaRPr lang="en-US"/>
          </a:p>
        </p:txBody>
      </p:sp>
    </p:spTree>
    <p:extLst>
      <p:ext uri="{BB962C8B-B14F-4D97-AF65-F5344CB8AC3E}">
        <p14:creationId xmlns:p14="http://schemas.microsoft.com/office/powerpoint/2010/main" val="30392365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4563" y="873760"/>
            <a:ext cx="14439902" cy="3718560"/>
          </a:xfrm>
        </p:spPr>
        <p:txBody>
          <a:bodyPr anchor="b"/>
          <a:lstStyle>
            <a:lvl1pPr algn="l">
              <a:defRPr sz="8200" b="1"/>
            </a:lvl1pPr>
          </a:lstStyle>
          <a:p>
            <a:r>
              <a:rPr lang="en-US" smtClean="0"/>
              <a:t>Click to edit Master title style</a:t>
            </a:r>
            <a:endParaRPr lang="en-US"/>
          </a:p>
        </p:txBody>
      </p:sp>
      <p:sp>
        <p:nvSpPr>
          <p:cNvPr id="3" name="Content Placeholder 2"/>
          <p:cNvSpPr>
            <a:spLocks noGrp="1"/>
          </p:cNvSpPr>
          <p:nvPr>
            <p:ph idx="1"/>
          </p:nvPr>
        </p:nvSpPr>
        <p:spPr>
          <a:xfrm>
            <a:off x="17160240" y="873761"/>
            <a:ext cx="24536400" cy="18729962"/>
          </a:xfrm>
        </p:spPr>
        <p:txBody>
          <a:bodyPr/>
          <a:lstStyle>
            <a:lvl1pPr>
              <a:defRPr sz="13200"/>
            </a:lvl1pPr>
            <a:lvl2pPr>
              <a:defRPr sz="11500"/>
            </a:lvl2pPr>
            <a:lvl3pPr>
              <a:defRPr sz="9900"/>
            </a:lvl3pPr>
            <a:lvl4pPr>
              <a:defRPr sz="8200"/>
            </a:lvl4pPr>
            <a:lvl5pPr>
              <a:defRPr sz="8200"/>
            </a:lvl5pPr>
            <a:lvl6pPr>
              <a:defRPr sz="8200"/>
            </a:lvl6pPr>
            <a:lvl7pPr>
              <a:defRPr sz="8200"/>
            </a:lvl7pPr>
            <a:lvl8pPr>
              <a:defRPr sz="8200"/>
            </a:lvl8pPr>
            <a:lvl9pPr>
              <a:defRPr sz="8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2194563" y="4592321"/>
            <a:ext cx="14439902" cy="15011402"/>
          </a:xfrm>
        </p:spPr>
        <p:txBody>
          <a:bodyPr/>
          <a:lstStyle>
            <a:lvl1pPr marL="0" indent="0">
              <a:buNone/>
              <a:defRPr sz="5800"/>
            </a:lvl1pPr>
            <a:lvl2pPr marL="1881012" indent="0">
              <a:buNone/>
              <a:defRPr sz="4900"/>
            </a:lvl2pPr>
            <a:lvl3pPr marL="3762024" indent="0">
              <a:buNone/>
              <a:defRPr sz="4100"/>
            </a:lvl3pPr>
            <a:lvl4pPr marL="5643037" indent="0">
              <a:buNone/>
              <a:defRPr sz="3700"/>
            </a:lvl4pPr>
            <a:lvl5pPr marL="7524049" indent="0">
              <a:buNone/>
              <a:defRPr sz="3700"/>
            </a:lvl5pPr>
            <a:lvl6pPr marL="9405061" indent="0">
              <a:buNone/>
              <a:defRPr sz="3700"/>
            </a:lvl6pPr>
            <a:lvl7pPr marL="11286073" indent="0">
              <a:buNone/>
              <a:defRPr sz="3700"/>
            </a:lvl7pPr>
            <a:lvl8pPr marL="13167086" indent="0">
              <a:buNone/>
              <a:defRPr sz="3700"/>
            </a:lvl8pPr>
            <a:lvl9pPr marL="15048098" indent="0">
              <a:buNone/>
              <a:defRPr sz="37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5F42D8F-9744-48DB-AD36-48F0380401B8}" type="datetimeFigureOut">
              <a:rPr lang="en-US" smtClean="0"/>
              <a:t>5/2/2012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A4BEE73-96EC-4170-8183-E27D649616F9}" type="slidenum">
              <a:rPr lang="en-US" smtClean="0"/>
              <a:t>‹#›</a:t>
            </a:fld>
            <a:endParaRPr lang="en-US"/>
          </a:p>
        </p:txBody>
      </p:sp>
    </p:spTree>
    <p:extLst>
      <p:ext uri="{BB962C8B-B14F-4D97-AF65-F5344CB8AC3E}">
        <p14:creationId xmlns:p14="http://schemas.microsoft.com/office/powerpoint/2010/main" val="29464797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02982" y="15361920"/>
            <a:ext cx="26334720" cy="1813562"/>
          </a:xfrm>
        </p:spPr>
        <p:txBody>
          <a:bodyPr anchor="b"/>
          <a:lstStyle>
            <a:lvl1pPr algn="l">
              <a:defRPr sz="8200" b="1"/>
            </a:lvl1pPr>
          </a:lstStyle>
          <a:p>
            <a:r>
              <a:rPr lang="en-US" smtClean="0"/>
              <a:t>Click to edit Master title style</a:t>
            </a:r>
            <a:endParaRPr lang="en-US"/>
          </a:p>
        </p:txBody>
      </p:sp>
      <p:sp>
        <p:nvSpPr>
          <p:cNvPr id="3" name="Picture Placeholder 2"/>
          <p:cNvSpPr>
            <a:spLocks noGrp="1"/>
          </p:cNvSpPr>
          <p:nvPr>
            <p:ph type="pic" idx="1"/>
          </p:nvPr>
        </p:nvSpPr>
        <p:spPr>
          <a:xfrm>
            <a:off x="8602982" y="1960880"/>
            <a:ext cx="26334720" cy="13167360"/>
          </a:xfrm>
        </p:spPr>
        <p:txBody>
          <a:bodyPr/>
          <a:lstStyle>
            <a:lvl1pPr marL="0" indent="0">
              <a:buNone/>
              <a:defRPr sz="13200"/>
            </a:lvl1pPr>
            <a:lvl2pPr marL="1881012" indent="0">
              <a:buNone/>
              <a:defRPr sz="11500"/>
            </a:lvl2pPr>
            <a:lvl3pPr marL="3762024" indent="0">
              <a:buNone/>
              <a:defRPr sz="9900"/>
            </a:lvl3pPr>
            <a:lvl4pPr marL="5643037" indent="0">
              <a:buNone/>
              <a:defRPr sz="8200"/>
            </a:lvl4pPr>
            <a:lvl5pPr marL="7524049" indent="0">
              <a:buNone/>
              <a:defRPr sz="8200"/>
            </a:lvl5pPr>
            <a:lvl6pPr marL="9405061" indent="0">
              <a:buNone/>
              <a:defRPr sz="8200"/>
            </a:lvl6pPr>
            <a:lvl7pPr marL="11286073" indent="0">
              <a:buNone/>
              <a:defRPr sz="8200"/>
            </a:lvl7pPr>
            <a:lvl8pPr marL="13167086" indent="0">
              <a:buNone/>
              <a:defRPr sz="8200"/>
            </a:lvl8pPr>
            <a:lvl9pPr marL="15048098" indent="0">
              <a:buNone/>
              <a:defRPr sz="8200"/>
            </a:lvl9pPr>
          </a:lstStyle>
          <a:p>
            <a:endParaRPr lang="en-US"/>
          </a:p>
        </p:txBody>
      </p:sp>
      <p:sp>
        <p:nvSpPr>
          <p:cNvPr id="4" name="Text Placeholder 3"/>
          <p:cNvSpPr>
            <a:spLocks noGrp="1"/>
          </p:cNvSpPr>
          <p:nvPr>
            <p:ph type="body" sz="half" idx="2"/>
          </p:nvPr>
        </p:nvSpPr>
        <p:spPr>
          <a:xfrm>
            <a:off x="8602982" y="17175482"/>
            <a:ext cx="26334720" cy="2575558"/>
          </a:xfrm>
        </p:spPr>
        <p:txBody>
          <a:bodyPr/>
          <a:lstStyle>
            <a:lvl1pPr marL="0" indent="0">
              <a:buNone/>
              <a:defRPr sz="5800"/>
            </a:lvl1pPr>
            <a:lvl2pPr marL="1881012" indent="0">
              <a:buNone/>
              <a:defRPr sz="4900"/>
            </a:lvl2pPr>
            <a:lvl3pPr marL="3762024" indent="0">
              <a:buNone/>
              <a:defRPr sz="4100"/>
            </a:lvl3pPr>
            <a:lvl4pPr marL="5643037" indent="0">
              <a:buNone/>
              <a:defRPr sz="3700"/>
            </a:lvl4pPr>
            <a:lvl5pPr marL="7524049" indent="0">
              <a:buNone/>
              <a:defRPr sz="3700"/>
            </a:lvl5pPr>
            <a:lvl6pPr marL="9405061" indent="0">
              <a:buNone/>
              <a:defRPr sz="3700"/>
            </a:lvl6pPr>
            <a:lvl7pPr marL="11286073" indent="0">
              <a:buNone/>
              <a:defRPr sz="3700"/>
            </a:lvl7pPr>
            <a:lvl8pPr marL="13167086" indent="0">
              <a:buNone/>
              <a:defRPr sz="3700"/>
            </a:lvl8pPr>
            <a:lvl9pPr marL="15048098" indent="0">
              <a:buNone/>
              <a:defRPr sz="37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5F42D8F-9744-48DB-AD36-48F0380401B8}" type="datetimeFigureOut">
              <a:rPr lang="en-US" smtClean="0"/>
              <a:t>5/2/2012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A4BEE73-96EC-4170-8183-E27D649616F9}" type="slidenum">
              <a:rPr lang="en-US" smtClean="0"/>
              <a:t>‹#›</a:t>
            </a:fld>
            <a:endParaRPr lang="en-US"/>
          </a:p>
        </p:txBody>
      </p:sp>
    </p:spTree>
    <p:extLst>
      <p:ext uri="{BB962C8B-B14F-4D97-AF65-F5344CB8AC3E}">
        <p14:creationId xmlns:p14="http://schemas.microsoft.com/office/powerpoint/2010/main" val="6158731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194560" y="878842"/>
            <a:ext cx="39502080" cy="3657600"/>
          </a:xfrm>
          <a:prstGeom prst="rect">
            <a:avLst/>
          </a:prstGeom>
        </p:spPr>
        <p:txBody>
          <a:bodyPr vert="horz" lIns="376202" tIns="188101" rIns="376202" bIns="188101"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2194560" y="5120641"/>
            <a:ext cx="39502080" cy="14483082"/>
          </a:xfrm>
          <a:prstGeom prst="rect">
            <a:avLst/>
          </a:prstGeom>
        </p:spPr>
        <p:txBody>
          <a:bodyPr vert="horz" lIns="376202" tIns="188101" rIns="376202" bIns="188101"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2194560" y="20340322"/>
            <a:ext cx="10241280" cy="1168400"/>
          </a:xfrm>
          <a:prstGeom prst="rect">
            <a:avLst/>
          </a:prstGeom>
        </p:spPr>
        <p:txBody>
          <a:bodyPr vert="horz" lIns="376202" tIns="188101" rIns="376202" bIns="188101" rtlCol="0" anchor="ctr"/>
          <a:lstStyle>
            <a:lvl1pPr algn="l">
              <a:defRPr sz="4900">
                <a:solidFill>
                  <a:schemeClr val="tx1">
                    <a:tint val="75000"/>
                  </a:schemeClr>
                </a:solidFill>
              </a:defRPr>
            </a:lvl1pPr>
          </a:lstStyle>
          <a:p>
            <a:fld id="{C5F42D8F-9744-48DB-AD36-48F0380401B8}" type="datetimeFigureOut">
              <a:rPr lang="en-US" smtClean="0"/>
              <a:t>5/2/2012</a:t>
            </a:fld>
            <a:endParaRPr lang="en-US"/>
          </a:p>
        </p:txBody>
      </p:sp>
      <p:sp>
        <p:nvSpPr>
          <p:cNvPr id="5" name="Footer Placeholder 4"/>
          <p:cNvSpPr>
            <a:spLocks noGrp="1"/>
          </p:cNvSpPr>
          <p:nvPr>
            <p:ph type="ftr" sz="quarter" idx="3"/>
          </p:nvPr>
        </p:nvSpPr>
        <p:spPr>
          <a:xfrm>
            <a:off x="14996160" y="20340322"/>
            <a:ext cx="13898880" cy="1168400"/>
          </a:xfrm>
          <a:prstGeom prst="rect">
            <a:avLst/>
          </a:prstGeom>
        </p:spPr>
        <p:txBody>
          <a:bodyPr vert="horz" lIns="376202" tIns="188101" rIns="376202" bIns="188101" rtlCol="0" anchor="ctr"/>
          <a:lstStyle>
            <a:lvl1pPr algn="ctr">
              <a:defRPr sz="4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31455360" y="20340322"/>
            <a:ext cx="10241280" cy="1168400"/>
          </a:xfrm>
          <a:prstGeom prst="rect">
            <a:avLst/>
          </a:prstGeom>
        </p:spPr>
        <p:txBody>
          <a:bodyPr vert="horz" lIns="376202" tIns="188101" rIns="376202" bIns="188101" rtlCol="0" anchor="ctr"/>
          <a:lstStyle>
            <a:lvl1pPr algn="r">
              <a:defRPr sz="4900">
                <a:solidFill>
                  <a:schemeClr val="tx1">
                    <a:tint val="75000"/>
                  </a:schemeClr>
                </a:solidFill>
              </a:defRPr>
            </a:lvl1pPr>
          </a:lstStyle>
          <a:p>
            <a:fld id="{2A4BEE73-96EC-4170-8183-E27D649616F9}" type="slidenum">
              <a:rPr lang="en-US" smtClean="0"/>
              <a:t>‹#›</a:t>
            </a:fld>
            <a:endParaRPr lang="en-US"/>
          </a:p>
        </p:txBody>
      </p:sp>
      <p:sp>
        <p:nvSpPr>
          <p:cNvPr id="8" name="Rectangle 7"/>
          <p:cNvSpPr/>
          <p:nvPr/>
        </p:nvSpPr>
        <p:spPr>
          <a:xfrm>
            <a:off x="0" y="21476469"/>
            <a:ext cx="43891200" cy="457200"/>
          </a:xfrm>
          <a:prstGeom prst="rect">
            <a:avLst/>
          </a:prstGeom>
          <a:gradFill flip="none" rotWithShape="1">
            <a:gsLst>
              <a:gs pos="0">
                <a:srgbClr val="FFF4D1">
                  <a:shade val="30000"/>
                  <a:satMod val="115000"/>
                </a:srgbClr>
              </a:gs>
              <a:gs pos="50000">
                <a:srgbClr val="FFF4D1">
                  <a:shade val="67500"/>
                  <a:satMod val="115000"/>
                </a:srgbClr>
              </a:gs>
              <a:gs pos="100000">
                <a:srgbClr val="FFF4D1">
                  <a:shade val="100000"/>
                  <a:satMod val="115000"/>
                </a:srgb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2400" dirty="0" smtClean="0">
              <a:solidFill>
                <a:srgbClr val="302825"/>
              </a:solidFill>
            </a:endParaRPr>
          </a:p>
        </p:txBody>
      </p:sp>
      <p:sp>
        <p:nvSpPr>
          <p:cNvPr id="9" name="Rectangle 8"/>
          <p:cNvSpPr/>
          <p:nvPr/>
        </p:nvSpPr>
        <p:spPr>
          <a:xfrm>
            <a:off x="0" y="21400269"/>
            <a:ext cx="43891200" cy="91440"/>
          </a:xfrm>
          <a:prstGeom prst="rect">
            <a:avLst/>
          </a:prstGeom>
          <a:solidFill>
            <a:srgbClr val="30282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0" y="21930360"/>
            <a:ext cx="43891200" cy="91440"/>
          </a:xfrm>
          <a:prstGeom prst="rect">
            <a:avLst/>
          </a:prstGeom>
          <a:solidFill>
            <a:srgbClr val="30282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4" y="-76200"/>
            <a:ext cx="43891200" cy="1828800"/>
          </a:xfrm>
          <a:prstGeom prst="rect">
            <a:avLst/>
          </a:prstGeom>
        </p:spPr>
      </p:pic>
    </p:spTree>
    <p:extLst>
      <p:ext uri="{BB962C8B-B14F-4D97-AF65-F5344CB8AC3E}">
        <p14:creationId xmlns:p14="http://schemas.microsoft.com/office/powerpoint/2010/main" val="3680562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3762024" rtl="0" eaLnBrk="1" latinLnBrk="0" hangingPunct="1">
        <a:spcBef>
          <a:spcPct val="0"/>
        </a:spcBef>
        <a:buNone/>
        <a:defRPr sz="18100" kern="1200">
          <a:solidFill>
            <a:schemeClr val="tx1"/>
          </a:solidFill>
          <a:latin typeface="+mj-lt"/>
          <a:ea typeface="+mj-ea"/>
          <a:cs typeface="+mj-cs"/>
        </a:defRPr>
      </a:lvl1pPr>
    </p:titleStyle>
    <p:bodyStyle>
      <a:lvl1pPr marL="1410759" indent="-1410759" algn="l" defTabSz="3762024" rtl="0" eaLnBrk="1" latinLnBrk="0" hangingPunct="1">
        <a:spcBef>
          <a:spcPct val="20000"/>
        </a:spcBef>
        <a:buFont typeface="Arial" pitchFamily="34" charset="0"/>
        <a:buChar char="•"/>
        <a:defRPr sz="13200" kern="1200">
          <a:solidFill>
            <a:schemeClr val="tx1"/>
          </a:solidFill>
          <a:latin typeface="+mn-lt"/>
          <a:ea typeface="+mn-ea"/>
          <a:cs typeface="+mn-cs"/>
        </a:defRPr>
      </a:lvl1pPr>
      <a:lvl2pPr marL="3056645" indent="-1175633" algn="l" defTabSz="3762024" rtl="0" eaLnBrk="1" latinLnBrk="0" hangingPunct="1">
        <a:spcBef>
          <a:spcPct val="20000"/>
        </a:spcBef>
        <a:buFont typeface="Arial" pitchFamily="34" charset="0"/>
        <a:buChar char="–"/>
        <a:defRPr sz="11500" kern="1200">
          <a:solidFill>
            <a:schemeClr val="tx1"/>
          </a:solidFill>
          <a:latin typeface="+mn-lt"/>
          <a:ea typeface="+mn-ea"/>
          <a:cs typeface="+mn-cs"/>
        </a:defRPr>
      </a:lvl2pPr>
      <a:lvl3pPr marL="4702531" indent="-940506" algn="l" defTabSz="3762024" rtl="0" eaLnBrk="1" latinLnBrk="0" hangingPunct="1">
        <a:spcBef>
          <a:spcPct val="20000"/>
        </a:spcBef>
        <a:buFont typeface="Arial" pitchFamily="34" charset="0"/>
        <a:buChar char="•"/>
        <a:defRPr sz="9900" kern="1200">
          <a:solidFill>
            <a:schemeClr val="tx1"/>
          </a:solidFill>
          <a:latin typeface="+mn-lt"/>
          <a:ea typeface="+mn-ea"/>
          <a:cs typeface="+mn-cs"/>
        </a:defRPr>
      </a:lvl3pPr>
      <a:lvl4pPr marL="6583543" indent="-940506" algn="l" defTabSz="3762024" rtl="0" eaLnBrk="1" latinLnBrk="0" hangingPunct="1">
        <a:spcBef>
          <a:spcPct val="20000"/>
        </a:spcBef>
        <a:buFont typeface="Arial" pitchFamily="34" charset="0"/>
        <a:buChar char="–"/>
        <a:defRPr sz="8200" kern="1200">
          <a:solidFill>
            <a:schemeClr val="tx1"/>
          </a:solidFill>
          <a:latin typeface="+mn-lt"/>
          <a:ea typeface="+mn-ea"/>
          <a:cs typeface="+mn-cs"/>
        </a:defRPr>
      </a:lvl4pPr>
      <a:lvl5pPr marL="8464555" indent="-940506" algn="l" defTabSz="3762024" rtl="0" eaLnBrk="1" latinLnBrk="0" hangingPunct="1">
        <a:spcBef>
          <a:spcPct val="20000"/>
        </a:spcBef>
        <a:buFont typeface="Arial" pitchFamily="34" charset="0"/>
        <a:buChar char="»"/>
        <a:defRPr sz="8200" kern="1200">
          <a:solidFill>
            <a:schemeClr val="tx1"/>
          </a:solidFill>
          <a:latin typeface="+mn-lt"/>
          <a:ea typeface="+mn-ea"/>
          <a:cs typeface="+mn-cs"/>
        </a:defRPr>
      </a:lvl5pPr>
      <a:lvl6pPr marL="10345567" indent="-940506" algn="l" defTabSz="3762024" rtl="0" eaLnBrk="1" latinLnBrk="0" hangingPunct="1">
        <a:spcBef>
          <a:spcPct val="20000"/>
        </a:spcBef>
        <a:buFont typeface="Arial" pitchFamily="34" charset="0"/>
        <a:buChar char="•"/>
        <a:defRPr sz="8200" kern="1200">
          <a:solidFill>
            <a:schemeClr val="tx1"/>
          </a:solidFill>
          <a:latin typeface="+mn-lt"/>
          <a:ea typeface="+mn-ea"/>
          <a:cs typeface="+mn-cs"/>
        </a:defRPr>
      </a:lvl6pPr>
      <a:lvl7pPr marL="12226580" indent="-940506" algn="l" defTabSz="3762024" rtl="0" eaLnBrk="1" latinLnBrk="0" hangingPunct="1">
        <a:spcBef>
          <a:spcPct val="20000"/>
        </a:spcBef>
        <a:buFont typeface="Arial" pitchFamily="34" charset="0"/>
        <a:buChar char="•"/>
        <a:defRPr sz="8200" kern="1200">
          <a:solidFill>
            <a:schemeClr val="tx1"/>
          </a:solidFill>
          <a:latin typeface="+mn-lt"/>
          <a:ea typeface="+mn-ea"/>
          <a:cs typeface="+mn-cs"/>
        </a:defRPr>
      </a:lvl7pPr>
      <a:lvl8pPr marL="14107592" indent="-940506" algn="l" defTabSz="3762024" rtl="0" eaLnBrk="1" latinLnBrk="0" hangingPunct="1">
        <a:spcBef>
          <a:spcPct val="20000"/>
        </a:spcBef>
        <a:buFont typeface="Arial" pitchFamily="34" charset="0"/>
        <a:buChar char="•"/>
        <a:defRPr sz="8200" kern="1200">
          <a:solidFill>
            <a:schemeClr val="tx1"/>
          </a:solidFill>
          <a:latin typeface="+mn-lt"/>
          <a:ea typeface="+mn-ea"/>
          <a:cs typeface="+mn-cs"/>
        </a:defRPr>
      </a:lvl8pPr>
      <a:lvl9pPr marL="15988604" indent="-940506" algn="l" defTabSz="3762024" rtl="0" eaLnBrk="1" latinLnBrk="0" hangingPunct="1">
        <a:spcBef>
          <a:spcPct val="20000"/>
        </a:spcBef>
        <a:buFont typeface="Arial" pitchFamily="34" charset="0"/>
        <a:buChar char="•"/>
        <a:defRPr sz="8200" kern="1200">
          <a:solidFill>
            <a:schemeClr val="tx1"/>
          </a:solidFill>
          <a:latin typeface="+mn-lt"/>
          <a:ea typeface="+mn-ea"/>
          <a:cs typeface="+mn-cs"/>
        </a:defRPr>
      </a:lvl9pPr>
    </p:bodyStyle>
    <p:otherStyle>
      <a:defPPr>
        <a:defRPr lang="en-US"/>
      </a:defPPr>
      <a:lvl1pPr marL="0" algn="l" defTabSz="3762024" rtl="0" eaLnBrk="1" latinLnBrk="0" hangingPunct="1">
        <a:defRPr sz="7400" kern="1200">
          <a:solidFill>
            <a:schemeClr val="tx1"/>
          </a:solidFill>
          <a:latin typeface="+mn-lt"/>
          <a:ea typeface="+mn-ea"/>
          <a:cs typeface="+mn-cs"/>
        </a:defRPr>
      </a:lvl1pPr>
      <a:lvl2pPr marL="1881012" algn="l" defTabSz="3762024" rtl="0" eaLnBrk="1" latinLnBrk="0" hangingPunct="1">
        <a:defRPr sz="7400" kern="1200">
          <a:solidFill>
            <a:schemeClr val="tx1"/>
          </a:solidFill>
          <a:latin typeface="+mn-lt"/>
          <a:ea typeface="+mn-ea"/>
          <a:cs typeface="+mn-cs"/>
        </a:defRPr>
      </a:lvl2pPr>
      <a:lvl3pPr marL="3762024" algn="l" defTabSz="3762024" rtl="0" eaLnBrk="1" latinLnBrk="0" hangingPunct="1">
        <a:defRPr sz="7400" kern="1200">
          <a:solidFill>
            <a:schemeClr val="tx1"/>
          </a:solidFill>
          <a:latin typeface="+mn-lt"/>
          <a:ea typeface="+mn-ea"/>
          <a:cs typeface="+mn-cs"/>
        </a:defRPr>
      </a:lvl3pPr>
      <a:lvl4pPr marL="5643037" algn="l" defTabSz="3762024" rtl="0" eaLnBrk="1" latinLnBrk="0" hangingPunct="1">
        <a:defRPr sz="7400" kern="1200">
          <a:solidFill>
            <a:schemeClr val="tx1"/>
          </a:solidFill>
          <a:latin typeface="+mn-lt"/>
          <a:ea typeface="+mn-ea"/>
          <a:cs typeface="+mn-cs"/>
        </a:defRPr>
      </a:lvl4pPr>
      <a:lvl5pPr marL="7524049" algn="l" defTabSz="3762024" rtl="0" eaLnBrk="1" latinLnBrk="0" hangingPunct="1">
        <a:defRPr sz="7400" kern="1200">
          <a:solidFill>
            <a:schemeClr val="tx1"/>
          </a:solidFill>
          <a:latin typeface="+mn-lt"/>
          <a:ea typeface="+mn-ea"/>
          <a:cs typeface="+mn-cs"/>
        </a:defRPr>
      </a:lvl5pPr>
      <a:lvl6pPr marL="9405061" algn="l" defTabSz="3762024" rtl="0" eaLnBrk="1" latinLnBrk="0" hangingPunct="1">
        <a:defRPr sz="7400" kern="1200">
          <a:solidFill>
            <a:schemeClr val="tx1"/>
          </a:solidFill>
          <a:latin typeface="+mn-lt"/>
          <a:ea typeface="+mn-ea"/>
          <a:cs typeface="+mn-cs"/>
        </a:defRPr>
      </a:lvl6pPr>
      <a:lvl7pPr marL="11286073" algn="l" defTabSz="3762024" rtl="0" eaLnBrk="1" latinLnBrk="0" hangingPunct="1">
        <a:defRPr sz="7400" kern="1200">
          <a:solidFill>
            <a:schemeClr val="tx1"/>
          </a:solidFill>
          <a:latin typeface="+mn-lt"/>
          <a:ea typeface="+mn-ea"/>
          <a:cs typeface="+mn-cs"/>
        </a:defRPr>
      </a:lvl7pPr>
      <a:lvl8pPr marL="13167086" algn="l" defTabSz="3762024" rtl="0" eaLnBrk="1" latinLnBrk="0" hangingPunct="1">
        <a:defRPr sz="7400" kern="1200">
          <a:solidFill>
            <a:schemeClr val="tx1"/>
          </a:solidFill>
          <a:latin typeface="+mn-lt"/>
          <a:ea typeface="+mn-ea"/>
          <a:cs typeface="+mn-cs"/>
        </a:defRPr>
      </a:lvl8pPr>
      <a:lvl9pPr marL="15048098" algn="l" defTabSz="3762024" rtl="0" eaLnBrk="1" latinLnBrk="0" hangingPunct="1">
        <a:defRPr sz="7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8021" y="3581400"/>
            <a:ext cx="43891200" cy="457200"/>
          </a:xfrm>
          <a:prstGeom prst="rect">
            <a:avLst/>
          </a:prstGeom>
          <a:solidFill>
            <a:srgbClr val="FFF4D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dirty="0" smtClean="0">
                <a:solidFill>
                  <a:srgbClr val="302825"/>
                </a:solidFill>
              </a:rPr>
              <a:t>Team Member 1 (SCHOOL), Team Member 2 (SCHOOL), Team Member 3 (SCHOOL), Team Member 4 (SCHOOL)     Mentor: Dr. Blank </a:t>
            </a:r>
            <a:r>
              <a:rPr lang="en-US" sz="2400" dirty="0" err="1" smtClean="0">
                <a:solidFill>
                  <a:srgbClr val="302825"/>
                </a:solidFill>
              </a:rPr>
              <a:t>Blank</a:t>
            </a:r>
            <a:r>
              <a:rPr lang="en-US" sz="2400" dirty="0" smtClean="0">
                <a:solidFill>
                  <a:srgbClr val="302825"/>
                </a:solidFill>
              </a:rPr>
              <a:t> (School )</a:t>
            </a:r>
          </a:p>
        </p:txBody>
      </p:sp>
      <p:sp>
        <p:nvSpPr>
          <p:cNvPr id="5" name="Rectangle 4"/>
          <p:cNvSpPr/>
          <p:nvPr/>
        </p:nvSpPr>
        <p:spPr>
          <a:xfrm>
            <a:off x="4" y="1790700"/>
            <a:ext cx="43891200" cy="1828800"/>
          </a:xfrm>
          <a:prstGeom prst="rect">
            <a:avLst/>
          </a:prstGeom>
          <a:solidFill>
            <a:srgbClr val="FFF4D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6000" dirty="0" smtClean="0">
                <a:solidFill>
                  <a:srgbClr val="302825"/>
                </a:solidFill>
              </a:rPr>
              <a:t>This is the place for your title. This is the place for your title. This is the place for your title. This is the place for your title.</a:t>
            </a:r>
          </a:p>
        </p:txBody>
      </p:sp>
      <p:sp>
        <p:nvSpPr>
          <p:cNvPr id="6" name="Rectangle 5"/>
          <p:cNvSpPr/>
          <p:nvPr/>
        </p:nvSpPr>
        <p:spPr>
          <a:xfrm>
            <a:off x="4" y="3581400"/>
            <a:ext cx="43891200" cy="45720"/>
          </a:xfrm>
          <a:prstGeom prst="rect">
            <a:avLst/>
          </a:prstGeom>
          <a:solidFill>
            <a:srgbClr val="30282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p:cNvSpPr txBox="1"/>
          <p:nvPr/>
        </p:nvSpPr>
        <p:spPr>
          <a:xfrm>
            <a:off x="304800" y="4724400"/>
            <a:ext cx="6400800" cy="10187404"/>
          </a:xfrm>
          <a:prstGeom prst="rect">
            <a:avLst/>
          </a:prstGeom>
          <a:noFill/>
        </p:spPr>
        <p:txBody>
          <a:bodyPr wrap="square" rtlCol="0">
            <a:spAutoFit/>
          </a:bodyPr>
          <a:lstStyle/>
          <a:p>
            <a:r>
              <a:rPr lang="en-US" sz="2800" b="1" dirty="0" smtClean="0"/>
              <a:t>ABSTRACT</a:t>
            </a:r>
          </a:p>
          <a:p>
            <a:pPr algn="just"/>
            <a:r>
              <a:rPr lang="en-US" sz="2400" dirty="0" smtClean="0"/>
              <a:t>The titles of each subsection should be bold and 24 point font. Do nut underline the subtitles.</a:t>
            </a:r>
          </a:p>
          <a:p>
            <a:pPr algn="just"/>
            <a:endParaRPr lang="en-US" sz="2400" dirty="0"/>
          </a:p>
          <a:p>
            <a:pPr algn="just"/>
            <a:r>
              <a:rPr lang="en-US" sz="2400" dirty="0" smtClean="0"/>
              <a:t>The body text of each subsection should be at least 18 point and NOT bold. Do not attempt to place your entire report on the poster. This is a place to provide highlights of your research. Emphasize the visuals developed during your research and provide URLs for further reading.</a:t>
            </a:r>
          </a:p>
          <a:p>
            <a:endParaRPr lang="en-US" sz="2800" dirty="0"/>
          </a:p>
          <a:p>
            <a:r>
              <a:rPr lang="en-US" sz="2800" b="1" dirty="0" smtClean="0"/>
              <a:t>IMAGES</a:t>
            </a:r>
          </a:p>
          <a:p>
            <a:pPr algn="just"/>
            <a:r>
              <a:rPr lang="en-US" sz="2000" dirty="0" smtClean="0"/>
              <a:t>Ensure your visuals are referenced in your text  and meaningful to illustrate your research. Do not  use visuals that are not part of the research.</a:t>
            </a:r>
          </a:p>
          <a:p>
            <a:endParaRPr lang="en-US" sz="2800" dirty="0"/>
          </a:p>
          <a:p>
            <a:r>
              <a:rPr lang="en-US" sz="2800" b="1" dirty="0" smtClean="0"/>
              <a:t>SECTIONS</a:t>
            </a:r>
          </a:p>
          <a:p>
            <a:pPr algn="just"/>
            <a:r>
              <a:rPr lang="en-US" sz="2000" dirty="0" smtClean="0"/>
              <a:t>Include standard Scientific Method procedure sections where able:</a:t>
            </a:r>
          </a:p>
          <a:p>
            <a:pPr marL="514350" indent="-514350">
              <a:buAutoNum type="arabicPeriod"/>
            </a:pPr>
            <a:r>
              <a:rPr lang="en-US" sz="2000" dirty="0" smtClean="0"/>
              <a:t>Question</a:t>
            </a:r>
          </a:p>
          <a:p>
            <a:pPr marL="514350" indent="-514350">
              <a:buAutoNum type="arabicPeriod"/>
            </a:pPr>
            <a:r>
              <a:rPr lang="en-US" sz="2000" dirty="0" smtClean="0"/>
              <a:t>Research</a:t>
            </a:r>
          </a:p>
          <a:p>
            <a:pPr marL="514350" indent="-514350">
              <a:buAutoNum type="arabicPeriod"/>
            </a:pPr>
            <a:r>
              <a:rPr lang="en-US" sz="2000" dirty="0" smtClean="0"/>
              <a:t>Hypothesis</a:t>
            </a:r>
          </a:p>
          <a:p>
            <a:pPr marL="514350" indent="-514350">
              <a:buAutoNum type="arabicPeriod"/>
            </a:pPr>
            <a:r>
              <a:rPr lang="en-US" sz="2000" dirty="0" smtClean="0"/>
              <a:t>Experiment (Method)</a:t>
            </a:r>
          </a:p>
          <a:p>
            <a:pPr marL="514350" indent="-514350">
              <a:buAutoNum type="arabicPeriod"/>
            </a:pPr>
            <a:r>
              <a:rPr lang="en-US" sz="2000" dirty="0" smtClean="0"/>
              <a:t>Data Analyzed</a:t>
            </a:r>
          </a:p>
          <a:p>
            <a:pPr marL="514350" indent="-514350">
              <a:buAutoNum type="arabicPeriod"/>
            </a:pPr>
            <a:r>
              <a:rPr lang="en-US" sz="2000" dirty="0" smtClean="0"/>
              <a:t>Conclusion</a:t>
            </a:r>
          </a:p>
          <a:p>
            <a:pPr marL="514350" indent="-514350">
              <a:buAutoNum type="arabicPeriod"/>
            </a:pPr>
            <a:r>
              <a:rPr lang="en-US" sz="2000" dirty="0" smtClean="0"/>
              <a:t>Results</a:t>
            </a:r>
          </a:p>
          <a:p>
            <a:pPr marL="514350" indent="-514350">
              <a:buAutoNum type="arabicPeriod"/>
            </a:pPr>
            <a:r>
              <a:rPr lang="en-US" sz="2000" dirty="0" smtClean="0"/>
              <a:t>Future Work</a:t>
            </a:r>
          </a:p>
          <a:p>
            <a:pPr marL="514350" indent="-514350">
              <a:buAutoNum type="arabicPeriod"/>
            </a:pPr>
            <a:r>
              <a:rPr lang="en-US" sz="2000" dirty="0" smtClean="0"/>
              <a:t>Acknowledgements</a:t>
            </a:r>
          </a:p>
          <a:p>
            <a:pPr marL="514350" indent="-514350">
              <a:buAutoNum type="arabicPeriod"/>
            </a:pPr>
            <a:r>
              <a:rPr lang="en-US" sz="2000" dirty="0" smtClean="0"/>
              <a:t>References</a:t>
            </a:r>
            <a:endParaRPr lang="en-US" sz="2000" dirty="0"/>
          </a:p>
        </p:txBody>
      </p:sp>
      <p:sp>
        <p:nvSpPr>
          <p:cNvPr id="13" name="TextBox 12"/>
          <p:cNvSpPr txBox="1"/>
          <p:nvPr/>
        </p:nvSpPr>
        <p:spPr>
          <a:xfrm>
            <a:off x="7600950" y="4724400"/>
            <a:ext cx="6400800" cy="14373165"/>
          </a:xfrm>
          <a:prstGeom prst="rect">
            <a:avLst/>
          </a:prstGeom>
          <a:noFill/>
        </p:spPr>
        <p:txBody>
          <a:bodyPr wrap="square" rtlCol="0">
            <a:spAutoFit/>
          </a:bodyPr>
          <a:lstStyle/>
          <a:p>
            <a:r>
              <a:rPr lang="en-US" sz="2800" b="1" dirty="0" smtClean="0"/>
              <a:t>STEPS OF THE SCIENTIFIC METHOD</a:t>
            </a:r>
          </a:p>
          <a:p>
            <a:pPr algn="just">
              <a:spcAft>
                <a:spcPts val="1200"/>
              </a:spcAft>
            </a:pPr>
            <a:r>
              <a:rPr lang="en-US" sz="2000" b="1" dirty="0" smtClean="0"/>
              <a:t>Ask a Question: </a:t>
            </a:r>
            <a:r>
              <a:rPr lang="en-US" sz="2000" dirty="0" smtClean="0"/>
              <a:t>The scientific method starts when you ask a question about something that you observe: How, What, When, Who, Which, Why, or Where? </a:t>
            </a:r>
          </a:p>
          <a:p>
            <a:pPr algn="just">
              <a:spcAft>
                <a:spcPts val="1200"/>
              </a:spcAft>
            </a:pPr>
            <a:r>
              <a:rPr lang="en-US" sz="2000" dirty="0" smtClean="0"/>
              <a:t>And, in order for the scientific method to answer the question it must be about something that you can measure, preferably with a number.</a:t>
            </a:r>
          </a:p>
          <a:p>
            <a:pPr algn="just">
              <a:spcAft>
                <a:spcPts val="1200"/>
              </a:spcAft>
            </a:pPr>
            <a:r>
              <a:rPr lang="en-US" sz="2000" b="1" dirty="0" smtClean="0"/>
              <a:t>Do Background Research: </a:t>
            </a:r>
            <a:r>
              <a:rPr lang="en-US" sz="2000" dirty="0" smtClean="0"/>
              <a:t>Rather than starting from scratch in putting together a plan for answering your question, you want to be a savvy scientist using library and Internet research to help you find the best way to do things and insure that you don't repeat mistakes from the past.</a:t>
            </a:r>
          </a:p>
          <a:p>
            <a:pPr algn="just">
              <a:spcAft>
                <a:spcPts val="1200"/>
              </a:spcAft>
            </a:pPr>
            <a:r>
              <a:rPr lang="en-US" sz="2000" b="1" dirty="0" smtClean="0"/>
              <a:t>Construct a Hypothesis: </a:t>
            </a:r>
            <a:r>
              <a:rPr lang="en-US" sz="2000" dirty="0" smtClean="0"/>
              <a:t>A hypothesis is an educated guess about how things work:</a:t>
            </a:r>
          </a:p>
          <a:p>
            <a:pPr algn="just">
              <a:spcAft>
                <a:spcPts val="1200"/>
              </a:spcAft>
            </a:pPr>
            <a:r>
              <a:rPr lang="en-US" sz="2000" dirty="0" smtClean="0"/>
              <a:t>"If _____[I do this] _____, then _____[this]_____ will happen." </a:t>
            </a:r>
          </a:p>
          <a:p>
            <a:pPr algn="just">
              <a:spcAft>
                <a:spcPts val="1200"/>
              </a:spcAft>
            </a:pPr>
            <a:r>
              <a:rPr lang="en-US" sz="2000" dirty="0" smtClean="0"/>
              <a:t>You must state your hypothesis in a way that you can easily measure, and of course, your hypothesis should be constructed in a way to help you answer your original question.</a:t>
            </a:r>
          </a:p>
          <a:p>
            <a:pPr algn="just">
              <a:spcAft>
                <a:spcPts val="1200"/>
              </a:spcAft>
            </a:pPr>
            <a:r>
              <a:rPr lang="en-US" sz="2000" b="1" dirty="0" smtClean="0"/>
              <a:t>Test Your Hypothesis by Doing an Experiment: </a:t>
            </a:r>
            <a:r>
              <a:rPr lang="en-US" sz="2000" dirty="0" smtClean="0"/>
              <a:t>Your experiment tests whether your hypothesis is true or false. It is important for your experiment to be a fair test. You conduct a fair test by making sure that you change only one factor at a time while keeping all other conditions the same. </a:t>
            </a:r>
          </a:p>
          <a:p>
            <a:pPr algn="just">
              <a:spcAft>
                <a:spcPts val="1200"/>
              </a:spcAft>
            </a:pPr>
            <a:r>
              <a:rPr lang="en-US" sz="2000" dirty="0" smtClean="0"/>
              <a:t>You should also repeat your experiments several times to make sure that the first results weren't just an accident.</a:t>
            </a:r>
          </a:p>
          <a:p>
            <a:pPr algn="just">
              <a:spcAft>
                <a:spcPts val="1200"/>
              </a:spcAft>
            </a:pPr>
            <a:r>
              <a:rPr lang="en-US" sz="2000" dirty="0" smtClean="0"/>
              <a:t>Analyze Your Data and Draw a Conclusion: Once your experiment is complete, you collect your measurements and analyze them to see if your hypothesis is true or false. </a:t>
            </a:r>
          </a:p>
          <a:p>
            <a:pPr algn="just">
              <a:spcAft>
                <a:spcPts val="1200"/>
              </a:spcAft>
            </a:pPr>
            <a:r>
              <a:rPr lang="en-US" sz="2000" dirty="0" smtClean="0"/>
              <a:t>Scientists often find that their hypothesis was false, and in such cases they will construct a new hypothesis starting the entire process of the scientific method over again. Even if they find that their hypothesis was true, they may want to test it again in a new way.</a:t>
            </a:r>
          </a:p>
          <a:p>
            <a:pPr algn="just">
              <a:spcAft>
                <a:spcPts val="1200"/>
              </a:spcAft>
            </a:pPr>
            <a:r>
              <a:rPr lang="en-US" sz="2000" b="1" dirty="0" smtClean="0"/>
              <a:t>Communicate Your Results:</a:t>
            </a:r>
            <a:r>
              <a:rPr lang="en-US" sz="2000" dirty="0" smtClean="0"/>
              <a:t> To complete your science fair project you will communicate your results to others in a final report and/or a display board. Professional scientists do almost exactly the same thing by publishing their final report in a scientific journal or by presenting their results on a poster at a scientific meeting. </a:t>
            </a:r>
          </a:p>
        </p:txBody>
      </p:sp>
      <p:sp>
        <p:nvSpPr>
          <p:cNvPr id="14" name="TextBox 13"/>
          <p:cNvSpPr txBox="1"/>
          <p:nvPr/>
        </p:nvSpPr>
        <p:spPr>
          <a:xfrm>
            <a:off x="14897100" y="4724400"/>
            <a:ext cx="6400800" cy="8371523"/>
          </a:xfrm>
          <a:prstGeom prst="rect">
            <a:avLst/>
          </a:prstGeom>
          <a:noFill/>
        </p:spPr>
        <p:txBody>
          <a:bodyPr wrap="square" rtlCol="0">
            <a:spAutoFit/>
          </a:bodyPr>
          <a:lstStyle/>
          <a:p>
            <a:r>
              <a:rPr lang="en-US" sz="2800" b="1" dirty="0" smtClean="0"/>
              <a:t>CReSIS</a:t>
            </a:r>
          </a:p>
          <a:p>
            <a:pPr algn="just">
              <a:spcAft>
                <a:spcPts val="1200"/>
              </a:spcAft>
            </a:pPr>
            <a:r>
              <a:rPr lang="en-US" sz="2000" dirty="0" smtClean="0"/>
              <a:t>The Center for Remote Sensing of Ice Sheets (CReSIS) is a Science and Technology Center established by the National Science Foundation (NSF) in 2005, with the mission of developing new technologies and computer models to measure and predict the response of sea level change to the mass balance of ice sheets in Greenland and Antarctica.  The NSF’s Science and Technology Center (STC) program combines the efforts of scientists and engineers to respond to problems of global significance, supporting the intense, sustained, collaborative work that is required to achieve progress in these areas.  CReSIS provides students and faculty with opportunities to pursue exciting research in a variety of disciplines; to collaborate with world-class scientists and engineers in the US and abroad; and to make meaningful contributions to the ongoing, urgent work of addressing the impact of climate change.</a:t>
            </a:r>
          </a:p>
          <a:p>
            <a:pPr algn="just">
              <a:spcAft>
                <a:spcPts val="1200"/>
              </a:spcAft>
            </a:pPr>
            <a:r>
              <a:rPr lang="en-US" sz="2000" dirty="0" smtClean="0"/>
              <a:t>The University of Kansas serves as the lead institution for CReSIS, which is comprised of six additional partner institutions: Elizabeth City State University, Indiana University, University of Washington, The Pennsylvania State University, Los Alamos National Laboratory, and the Association of Computer and Information Science Engineering Departments at Minority Institutions.  In addition to this core group, CReSIS collaborates with several international institutions and industry partners.</a:t>
            </a:r>
          </a:p>
        </p:txBody>
      </p:sp>
      <p:sp>
        <p:nvSpPr>
          <p:cNvPr id="15" name="Rectangle 14"/>
          <p:cNvSpPr/>
          <p:nvPr/>
        </p:nvSpPr>
        <p:spPr>
          <a:xfrm>
            <a:off x="-8021" y="1792304"/>
            <a:ext cx="43891200" cy="91440"/>
          </a:xfrm>
          <a:prstGeom prst="rect">
            <a:avLst/>
          </a:prstGeom>
          <a:solidFill>
            <a:srgbClr val="30282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TextBox 15"/>
          <p:cNvSpPr txBox="1"/>
          <p:nvPr/>
        </p:nvSpPr>
        <p:spPr>
          <a:xfrm>
            <a:off x="22193250" y="4724400"/>
            <a:ext cx="6400800" cy="8679299"/>
          </a:xfrm>
          <a:prstGeom prst="rect">
            <a:avLst/>
          </a:prstGeom>
          <a:noFill/>
        </p:spPr>
        <p:txBody>
          <a:bodyPr wrap="square" rtlCol="0">
            <a:spAutoFit/>
          </a:bodyPr>
          <a:lstStyle/>
          <a:p>
            <a:r>
              <a:rPr lang="en-US" sz="2800" b="1" dirty="0" smtClean="0"/>
              <a:t>CERSER</a:t>
            </a:r>
          </a:p>
          <a:p>
            <a:pPr algn="just">
              <a:spcAft>
                <a:spcPts val="1200"/>
              </a:spcAft>
            </a:pPr>
            <a:r>
              <a:rPr lang="en-US" sz="2000" dirty="0" smtClean="0"/>
              <a:t>The goal of the ECSU Center of Excellence in Remote Sensing Education and Research (CERSER) is to develop and implement innovative and relevant research collaborations focused on ice sheet, coastal, ocean, and marine research. CERSER is also the home of the IEEE-Geoscience and Remote Sensing Society Eastern North Carolina Chapter #03181 and Student Chapter Branch #66221. </a:t>
            </a:r>
          </a:p>
          <a:p>
            <a:pPr algn="just">
              <a:spcAft>
                <a:spcPts val="1200"/>
              </a:spcAft>
            </a:pPr>
            <a:r>
              <a:rPr lang="en-US" sz="2000" dirty="0" smtClean="0"/>
              <a:t>The CERSER Laboratory consists of computer workstations on Macintosh, Linux, and Windows platforms; remote storage areas of polar data; servers including a local web server and file server. Also available is an undergraduate research lab containing workstations configured to allow the use of three separate operating systems depending on faculty or student needs. </a:t>
            </a:r>
          </a:p>
          <a:p>
            <a:pPr algn="just">
              <a:spcAft>
                <a:spcPts val="1200"/>
              </a:spcAft>
            </a:pPr>
            <a:r>
              <a:rPr lang="en-US" sz="2000" dirty="0" smtClean="0"/>
              <a:t>CERSER operates a Sea Pro Model 210 research vessel with UHF Radio, Raytheon 300 GPS and Raytheon 365 Depth Finder. The vessel utilizes an </a:t>
            </a:r>
            <a:r>
              <a:rPr lang="en-US" sz="2000" dirty="0" err="1" smtClean="0"/>
              <a:t>Imagenex</a:t>
            </a:r>
            <a:r>
              <a:rPr lang="en-US" sz="2000" dirty="0" smtClean="0"/>
              <a:t> </a:t>
            </a:r>
            <a:r>
              <a:rPr lang="en-US" sz="2000" dirty="0" err="1" smtClean="0"/>
              <a:t>SportScan</a:t>
            </a:r>
            <a:r>
              <a:rPr lang="en-US" sz="2000" dirty="0" smtClean="0"/>
              <a:t> dual channel, high-resolution, digital </a:t>
            </a:r>
            <a:r>
              <a:rPr lang="en-US" sz="2000" dirty="0" err="1" smtClean="0"/>
              <a:t>sidescan</a:t>
            </a:r>
            <a:r>
              <a:rPr lang="en-US" sz="2000" dirty="0" smtClean="0"/>
              <a:t> sonar with a 23 meter tow cable. </a:t>
            </a:r>
          </a:p>
          <a:p>
            <a:pPr algn="just">
              <a:spcAft>
                <a:spcPts val="1200"/>
              </a:spcAft>
            </a:pPr>
            <a:r>
              <a:rPr lang="en-US" sz="2000" dirty="0" smtClean="0"/>
              <a:t>For land research, CERSER utilizes a SIR-3000 Ground Penetrating Radar by Geophysical Survey Systems, Inc. The SIR-3000 is a small, lightweight system designed for single user operation and incorporates advanced signal processing and display capability for in-the-field 3D imaging. Multiple GPS devices are also available for hands-on training.</a:t>
            </a:r>
          </a:p>
        </p:txBody>
      </p:sp>
      <p:sp>
        <p:nvSpPr>
          <p:cNvPr id="17" name="TextBox 16"/>
          <p:cNvSpPr txBox="1"/>
          <p:nvPr/>
        </p:nvSpPr>
        <p:spPr>
          <a:xfrm>
            <a:off x="29489400" y="4724400"/>
            <a:ext cx="6400800" cy="2985433"/>
          </a:xfrm>
          <a:prstGeom prst="rect">
            <a:avLst/>
          </a:prstGeom>
          <a:noFill/>
        </p:spPr>
        <p:txBody>
          <a:bodyPr wrap="square" rtlCol="0">
            <a:spAutoFit/>
          </a:bodyPr>
          <a:lstStyle/>
          <a:p>
            <a:r>
              <a:rPr lang="en-US" sz="2800" b="1" dirty="0" smtClean="0"/>
              <a:t>POLAR GRID</a:t>
            </a:r>
          </a:p>
          <a:p>
            <a:pPr algn="just">
              <a:spcAft>
                <a:spcPts val="1200"/>
              </a:spcAft>
            </a:pPr>
            <a:r>
              <a:rPr lang="en-US" sz="2000" dirty="0" smtClean="0"/>
              <a:t>Polar Grid is a National Science Foundation Major Research Instrumentation funded partnership of Indiana University and Elizabeth City State University. The partnership goal is to acquire and deploy the computing infrastructure needed to investigate the urgent problems in glacial melting. Polar Grid’s major components and concepts of operation are depicted in the diagram below and detailed at http://www.polargrid.org.</a:t>
            </a:r>
          </a:p>
        </p:txBody>
      </p:sp>
      <p:sp>
        <p:nvSpPr>
          <p:cNvPr id="18" name="TextBox 17"/>
          <p:cNvSpPr txBox="1"/>
          <p:nvPr/>
        </p:nvSpPr>
        <p:spPr>
          <a:xfrm>
            <a:off x="29489400" y="8534400"/>
            <a:ext cx="6400800" cy="4678204"/>
          </a:xfrm>
          <a:prstGeom prst="rect">
            <a:avLst/>
          </a:prstGeom>
          <a:noFill/>
        </p:spPr>
        <p:txBody>
          <a:bodyPr wrap="square" rtlCol="0">
            <a:spAutoFit/>
          </a:bodyPr>
          <a:lstStyle/>
          <a:p>
            <a:r>
              <a:rPr lang="en-US" sz="2800" b="1" dirty="0" smtClean="0"/>
              <a:t>ECSU</a:t>
            </a:r>
          </a:p>
          <a:p>
            <a:pPr algn="just">
              <a:spcAft>
                <a:spcPts val="1200"/>
              </a:spcAft>
            </a:pPr>
            <a:r>
              <a:rPr lang="en-US" sz="2000" dirty="0" smtClean="0"/>
              <a:t>ECSU is working to create a large-scale distributed computing system to aide in the processing of data collected during polar expeditions. In October of 2008 the initial 64-node cluster was delivered to ECSU in preparation for the final ~600-node cluster which is scheduled for 2010. This cluster will be housed in the E.V. Wilkins Academic Computing Center. </a:t>
            </a:r>
          </a:p>
          <a:p>
            <a:pPr algn="just">
              <a:spcAft>
                <a:spcPts val="1200"/>
              </a:spcAft>
            </a:pPr>
            <a:r>
              <a:rPr lang="en-US" sz="2000" dirty="0" smtClean="0"/>
              <a:t>At that time ECSU will be the first Minority Serving Institution (MSI) to house a cluster capable of acceptance into the national TeraGrid Project. The Polar Grid lab will be the center of operations related to the use and support of that cluster and will grow as new projects, grants, and individuals utilize the cluster through cyberinfrastructure.</a:t>
            </a:r>
          </a:p>
        </p:txBody>
      </p:sp>
      <p:sp>
        <p:nvSpPr>
          <p:cNvPr id="19" name="TextBox 18"/>
          <p:cNvSpPr txBox="1"/>
          <p:nvPr/>
        </p:nvSpPr>
        <p:spPr>
          <a:xfrm>
            <a:off x="36728400" y="4724400"/>
            <a:ext cx="6400800" cy="1446550"/>
          </a:xfrm>
          <a:prstGeom prst="rect">
            <a:avLst/>
          </a:prstGeom>
          <a:noFill/>
        </p:spPr>
        <p:txBody>
          <a:bodyPr wrap="square" rtlCol="0">
            <a:spAutoFit/>
          </a:bodyPr>
          <a:lstStyle/>
          <a:p>
            <a:r>
              <a:rPr lang="en-US" sz="2800" b="1" dirty="0" smtClean="0"/>
              <a:t>FUTURE WORK</a:t>
            </a:r>
          </a:p>
          <a:p>
            <a:pPr algn="just">
              <a:spcAft>
                <a:spcPts val="1200"/>
              </a:spcAft>
            </a:pPr>
            <a:r>
              <a:rPr lang="en-US" sz="2000" dirty="0" smtClean="0"/>
              <a:t>Use this section to provide recommendations to researchers who will follow behind you with  work based on your project.</a:t>
            </a:r>
          </a:p>
        </p:txBody>
      </p:sp>
      <p:sp>
        <p:nvSpPr>
          <p:cNvPr id="20" name="TextBox 19"/>
          <p:cNvSpPr txBox="1"/>
          <p:nvPr/>
        </p:nvSpPr>
        <p:spPr>
          <a:xfrm>
            <a:off x="31224221" y="19367718"/>
            <a:ext cx="12654947" cy="1815882"/>
          </a:xfrm>
          <a:prstGeom prst="rect">
            <a:avLst/>
          </a:prstGeom>
          <a:ln>
            <a:noFill/>
          </a:ln>
        </p:spPr>
        <p:style>
          <a:lnRef idx="2">
            <a:schemeClr val="dk1"/>
          </a:lnRef>
          <a:fillRef idx="1">
            <a:schemeClr val="lt1"/>
          </a:fillRef>
          <a:effectRef idx="0">
            <a:schemeClr val="dk1"/>
          </a:effectRef>
          <a:fontRef idx="minor">
            <a:schemeClr val="dk1"/>
          </a:fontRef>
        </p:style>
        <p:txBody>
          <a:bodyPr wrap="square" lIns="0" rtlCol="0">
            <a:spAutoFit/>
          </a:bodyPr>
          <a:lstStyle/>
          <a:p>
            <a:r>
              <a:rPr lang="en-US" sz="1400" b="1" cap="small" dirty="0" smtClean="0">
                <a:latin typeface="Times New Roman"/>
                <a:cs typeface="Times New Roman"/>
              </a:rPr>
              <a:t>References</a:t>
            </a:r>
          </a:p>
          <a:p>
            <a:pPr marL="457200" lvl="0" indent="-457200">
              <a:buFont typeface="Wingdings" charset="2"/>
              <a:buAutoNum type="arabicPlain"/>
            </a:pPr>
            <a:r>
              <a:rPr lang="en-US" sz="1400" dirty="0" smtClean="0">
                <a:latin typeface="Times New Roman"/>
                <a:cs typeface="Times New Roman"/>
              </a:rPr>
              <a:t>UNC Data Additions Validations Edits, https://apps.northcarolina.edu/dave/wayf.php, retrieved from the World Wide Web on November 4, 2011</a:t>
            </a:r>
          </a:p>
          <a:p>
            <a:pPr marL="457200" lvl="0" indent="-457200">
              <a:buFont typeface="Wingdings" charset="2"/>
              <a:buAutoNum type="arabicPlain"/>
            </a:pPr>
            <a:r>
              <a:rPr lang="en-US" sz="1400" dirty="0" smtClean="0">
                <a:latin typeface="Times New Roman"/>
                <a:cs typeface="Times New Roman"/>
              </a:rPr>
              <a:t>Google Maps Help, http://support.google.com/maps/?hl=en, retrieved from the World Wide Web on November 14, 2011</a:t>
            </a:r>
          </a:p>
          <a:p>
            <a:pPr marL="457200" lvl="0" indent="-457200">
              <a:buFont typeface="Wingdings" charset="2"/>
              <a:buAutoNum type="arabicPlain"/>
            </a:pPr>
            <a:r>
              <a:rPr lang="en-US" sz="1400" dirty="0" smtClean="0">
                <a:latin typeface="Times New Roman"/>
                <a:cs typeface="Times New Roman"/>
              </a:rPr>
              <a:t>N. Cogbill, M. Seymore Research and Implementation of Data Submission Technologies in Support of CReSIS Polar and Cyberinfrastructure Research Projects at ECSU,  http://nia.ecsu.edu/ur/0910/teams/mmt/mmt0910paper.pdf, retrieved from the World Wide Web on January 3, 2012</a:t>
            </a:r>
          </a:p>
          <a:p>
            <a:pPr marL="457200" lvl="0" indent="-457200">
              <a:buFont typeface="Wingdings" charset="2"/>
              <a:buAutoNum type="arabicPlain"/>
            </a:pPr>
            <a:r>
              <a:rPr lang="en-US" sz="1400" dirty="0" smtClean="0">
                <a:latin typeface="Times New Roman"/>
                <a:cs typeface="Times New Roman"/>
              </a:rPr>
              <a:t>UNC Facilities Inventory &amp; Utilization, http://www.northcarolina.edu/ira/fac_util/, retrieved from the World Wide Web on February 4, 2012</a:t>
            </a:r>
          </a:p>
          <a:p>
            <a:pPr marL="457200" lvl="0" indent="-457200">
              <a:buFont typeface="Wingdings" charset="2"/>
              <a:buAutoNum type="arabicPlain"/>
            </a:pPr>
            <a:r>
              <a:rPr lang="en-US" sz="1400" dirty="0" smtClean="0">
                <a:latin typeface="Times New Roman"/>
                <a:cs typeface="Times New Roman"/>
              </a:rPr>
              <a:t>C. Converse, “Dreamweaver templates: Customizable starter design for multiscreen development | Adobe Developer Connection”, 11 July 2011, http://www.adobe.com/devnet/dreamweaver/articles/dw-template-media-queries.html, retrieved from the World Wide Web on January 4, 2012</a:t>
            </a:r>
            <a:endParaRPr lang="en-US" sz="1400" dirty="0">
              <a:latin typeface="Times New Roman"/>
              <a:cs typeface="Times New Roman"/>
            </a:endParaRPr>
          </a:p>
        </p:txBody>
      </p:sp>
      <p:sp>
        <p:nvSpPr>
          <p:cNvPr id="21" name="TextBox 20"/>
          <p:cNvSpPr txBox="1"/>
          <p:nvPr/>
        </p:nvSpPr>
        <p:spPr>
          <a:xfrm>
            <a:off x="36728400" y="7162800"/>
            <a:ext cx="6400800" cy="2062103"/>
          </a:xfrm>
          <a:prstGeom prst="rect">
            <a:avLst/>
          </a:prstGeom>
          <a:noFill/>
        </p:spPr>
        <p:txBody>
          <a:bodyPr wrap="square" rtlCol="0">
            <a:spAutoFit/>
          </a:bodyPr>
          <a:lstStyle/>
          <a:p>
            <a:r>
              <a:rPr lang="en-US" sz="2800" b="1" dirty="0" smtClean="0"/>
              <a:t>ACKNOWLEDGEMENTS</a:t>
            </a:r>
          </a:p>
          <a:p>
            <a:pPr algn="just">
              <a:spcAft>
                <a:spcPts val="1200"/>
              </a:spcAft>
            </a:pPr>
            <a:r>
              <a:rPr lang="en-US" sz="2000" dirty="0" smtClean="0"/>
              <a:t>It is always a good idea to acknowledge those who have assisted you in completing this research. Consider who Is paying for your internship, who is providing you with information and tools, and any other parties that may have assisted you.</a:t>
            </a:r>
          </a:p>
        </p:txBody>
      </p:sp>
    </p:spTree>
    <p:extLst>
      <p:ext uri="{BB962C8B-B14F-4D97-AF65-F5344CB8AC3E}">
        <p14:creationId xmlns:p14="http://schemas.microsoft.com/office/powerpoint/2010/main" val="346341943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94</TotalTime>
  <Words>1440</Words>
  <Application>Microsoft Office PowerPoint</Application>
  <PresentationFormat>Custom</PresentationFormat>
  <Paragraphs>57</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MMT</dc:creator>
  <cp:lastModifiedBy>MMT</cp:lastModifiedBy>
  <cp:revision>28</cp:revision>
  <dcterms:created xsi:type="dcterms:W3CDTF">2012-05-02T16:05:26Z</dcterms:created>
  <dcterms:modified xsi:type="dcterms:W3CDTF">2012-05-02T17:52:09Z</dcterms:modified>
</cp:coreProperties>
</file>